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60" r:id="rId6"/>
    <p:sldId id="262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787" y="-14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31" r="3058"/>
          <a:stretch/>
        </p:blipFill>
        <p:spPr bwMode="auto">
          <a:xfrm>
            <a:off x="-1" y="-21370"/>
            <a:ext cx="12188826" cy="687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3"/>
          <a:stretch/>
        </p:blipFill>
        <p:spPr bwMode="auto">
          <a:xfrm>
            <a:off x="-6639" y="587943"/>
            <a:ext cx="12195464" cy="580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40" y="396804"/>
            <a:ext cx="997380" cy="1325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49251" y="1752600"/>
            <a:ext cx="5212561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49251" y="1981200"/>
            <a:ext cx="521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ANIMAL CARE</a:t>
            </a:r>
            <a:endParaRPr lang="en-US" sz="4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0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188" y="1399592"/>
            <a:ext cx="5245947" cy="614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4" y="2239019"/>
            <a:ext cx="4400000" cy="515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7237412" y="0"/>
            <a:ext cx="4495800" cy="213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2212" y="-110192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Calsri</a:t>
            </a:r>
            <a:endParaRPr lang="en-US" sz="12000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7012" y="1459468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VETERINARY CALCIUM SUPPLEMENT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103813" y="1991875"/>
            <a:ext cx="6705600" cy="84908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80013" y="2383762"/>
            <a:ext cx="6629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Calcium , phosphorus, vitamin D3 </a:t>
            </a:r>
            <a:r>
              <a:rPr lang="en-US" sz="2000" dirty="0" smtClean="0"/>
              <a:t>&amp; B12, </a:t>
            </a:r>
            <a:r>
              <a:rPr lang="en-US" sz="2000" dirty="0" err="1"/>
              <a:t>Satavari</a:t>
            </a:r>
            <a:r>
              <a:rPr lang="en-US" sz="2000" dirty="0"/>
              <a:t> and </a:t>
            </a:r>
            <a:r>
              <a:rPr lang="en-US" sz="2000" dirty="0" err="1" smtClean="0"/>
              <a:t>jivanti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56620" y="192656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INGREDIENTS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3813" y="2993362"/>
            <a:ext cx="6705600" cy="2209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62873" y="299336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BENEFITS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0013" y="3450562"/>
            <a:ext cx="6857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Improving   milk yield in cattle Buffalo.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Formulation </a:t>
            </a:r>
            <a:r>
              <a:rPr lang="en-US" sz="2000" dirty="0"/>
              <a:t>of   strong   bones   in   growing animals.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Improving  </a:t>
            </a:r>
            <a:r>
              <a:rPr lang="en-US" sz="2000" dirty="0"/>
              <a:t>calcium  deficiency.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It </a:t>
            </a:r>
            <a:r>
              <a:rPr lang="en-US" sz="2000" dirty="0"/>
              <a:t>increases milk output &amp; fat percentage.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It </a:t>
            </a:r>
            <a:r>
              <a:rPr lang="en-US" sz="2000" dirty="0"/>
              <a:t>help for the formation of strong bones in growing animals.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30150" y="5378038"/>
            <a:ext cx="6705600" cy="84908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06350" y="5769925"/>
            <a:ext cx="6629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Cattle </a:t>
            </a:r>
            <a:r>
              <a:rPr lang="en-US" sz="2000" dirty="0"/>
              <a:t>&amp; </a:t>
            </a:r>
            <a:r>
              <a:rPr lang="en-US" sz="2000" dirty="0" smtClean="0"/>
              <a:t>Buffalo</a:t>
            </a:r>
            <a:r>
              <a:rPr lang="en-US" sz="2000" dirty="0"/>
              <a:t>: 100 ml </a:t>
            </a:r>
            <a:r>
              <a:rPr lang="en-US" sz="2000" dirty="0" smtClean="0"/>
              <a:t>daily and for Calves</a:t>
            </a:r>
            <a:r>
              <a:rPr lang="en-US" sz="2000" dirty="0"/>
              <a:t>: 20 ml twice daily.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2957" y="531272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DOSAGE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50812" y="-228600"/>
            <a:ext cx="914400" cy="1459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" y="76200"/>
            <a:ext cx="797904" cy="10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588" y="1231424"/>
            <a:ext cx="5183188" cy="6069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5027612" y="-76200"/>
            <a:ext cx="7391400" cy="15895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93975" y="-110192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0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212" y="127629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SUPPLEMENTS FOR HEALTHY CHICKEN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3732214" y="1828800"/>
            <a:ext cx="8229598" cy="1143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08414" y="2140803"/>
            <a:ext cx="8153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Arginin</a:t>
            </a:r>
            <a:r>
              <a:rPr lang="en-US" sz="1600" dirty="0"/>
              <a:t>, </a:t>
            </a:r>
            <a:r>
              <a:rPr lang="en-US" sz="1600" dirty="0" err="1"/>
              <a:t>Cystine</a:t>
            </a:r>
            <a:r>
              <a:rPr lang="en-US" sz="1600" dirty="0"/>
              <a:t>, Glycine, </a:t>
            </a:r>
            <a:r>
              <a:rPr lang="en-US" sz="1600" dirty="0" err="1"/>
              <a:t>Histadine</a:t>
            </a:r>
            <a:r>
              <a:rPr lang="en-US" sz="1600" dirty="0"/>
              <a:t>, </a:t>
            </a:r>
            <a:r>
              <a:rPr lang="en-US" sz="1600" dirty="0" err="1"/>
              <a:t>Isolucine</a:t>
            </a:r>
            <a:r>
              <a:rPr lang="en-US" sz="1600" dirty="0"/>
              <a:t>, </a:t>
            </a:r>
            <a:r>
              <a:rPr lang="en-US" sz="1600" dirty="0" err="1"/>
              <a:t>Leucine</a:t>
            </a:r>
            <a:r>
              <a:rPr lang="en-US" sz="1600" dirty="0"/>
              <a:t>, Lysine, Methionine, </a:t>
            </a:r>
            <a:r>
              <a:rPr lang="en-US" sz="1600" dirty="0" err="1"/>
              <a:t>Phynyle</a:t>
            </a:r>
            <a:r>
              <a:rPr lang="en-US" sz="1600" dirty="0"/>
              <a:t> alanine, Serine, </a:t>
            </a:r>
            <a:r>
              <a:rPr lang="en-US" sz="1600" dirty="0" err="1"/>
              <a:t>Thyrosine</a:t>
            </a:r>
            <a:r>
              <a:rPr lang="en-US" sz="1600" dirty="0"/>
              <a:t>, Threonine, </a:t>
            </a:r>
            <a:r>
              <a:rPr lang="en-US" sz="1600" dirty="0" err="1"/>
              <a:t>Tryptohan</a:t>
            </a:r>
            <a:r>
              <a:rPr lang="en-US" sz="1600" dirty="0"/>
              <a:t>, </a:t>
            </a:r>
            <a:r>
              <a:rPr lang="en-US" sz="1600" dirty="0" err="1"/>
              <a:t>Valine</a:t>
            </a:r>
            <a:r>
              <a:rPr lang="en-US" sz="1600" dirty="0"/>
              <a:t>, L-</a:t>
            </a:r>
            <a:r>
              <a:rPr lang="en-US" sz="1600" dirty="0" err="1"/>
              <a:t>Iysine</a:t>
            </a:r>
            <a:r>
              <a:rPr lang="en-US" sz="1600" dirty="0"/>
              <a:t> </a:t>
            </a:r>
            <a:r>
              <a:rPr lang="en-US" sz="1600" dirty="0" err="1"/>
              <a:t>hcl</a:t>
            </a:r>
            <a:r>
              <a:rPr lang="en-US" sz="1600" dirty="0"/>
              <a:t>, Sodium, Magnesium, Chloride, Manganese, Zinc, Iron, Copper, Iodine, Cobalt, Papain, Yeast extract, Sucrose.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5021" y="1752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INGREDIENTS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32213" y="3124199"/>
            <a:ext cx="4114799" cy="347183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84612" y="31197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BENEFITS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8414" y="3474184"/>
            <a:ext cx="6857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Boost the quality of production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Improve laying duration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Keep them healthy and active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Parasite resistance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Bring stability of gut </a:t>
            </a:r>
            <a:r>
              <a:rPr lang="en-US" sz="1600" dirty="0" err="1"/>
              <a:t>microflora</a:t>
            </a:r>
            <a:endParaRPr lang="en-US" sz="16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Prevent bacterial diseases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Builds bone health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Prevent them from seasonal illness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Improve metabolism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Ensure the quality of eggs &amp; meat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Maintains healthy liver &amp; kidney functions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Decrease mortality rate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51812" y="3119735"/>
            <a:ext cx="3810000" cy="75479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28012" y="3505200"/>
            <a:ext cx="2809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15 ml per 100 Chicken daily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8012" y="312419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DOSAGE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50812" y="-228600"/>
            <a:ext cx="914400" cy="1459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" y="76200"/>
            <a:ext cx="797904" cy="10602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80706" y="-76200"/>
            <a:ext cx="8685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D4A4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CHICK PLUS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D4A4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5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76" t="20491" b="15836"/>
          <a:stretch/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9675" y="0"/>
            <a:ext cx="4251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FISHGROW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2812" y="1240666"/>
            <a:ext cx="2373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SUPPLEMENTS FOR FISH</a:t>
            </a:r>
            <a:endParaRPr lang="en-US" sz="1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483376" y="1665513"/>
            <a:ext cx="7390482" cy="100201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59576" y="1959638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Vitamin: D3, A, E, K, B1, B2, B3, B5, B6, B12, B7, B9</a:t>
            </a:r>
          </a:p>
          <a:p>
            <a:r>
              <a:rPr lang="en-US" sz="2000" dirty="0" smtClean="0"/>
              <a:t>Minerals: Manganese, Zinc, Iron, Copper, Iodine, Selenium, Cobalt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59575" y="160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INGREDIENTS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83375" y="2797838"/>
            <a:ext cx="7391401" cy="284096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6612" y="2895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BENEFITS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9576" y="3330476"/>
            <a:ext cx="6857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Enhances </a:t>
            </a:r>
            <a:r>
              <a:rPr lang="en-US" dirty="0"/>
              <a:t>the liver performance and reduces toxicity of </a:t>
            </a:r>
            <a:r>
              <a:rPr lang="en-US" dirty="0" smtClean="0"/>
              <a:t>liver</a:t>
            </a:r>
            <a:endParaRPr lang="en-US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Prevents </a:t>
            </a:r>
            <a:r>
              <a:rPr lang="en-US" dirty="0"/>
              <a:t>and treats the diseases of shrimp and fish like as hepatitis diseases, rotten liver diseases, white liver disease, liver-kidney disease, swelling liver disease </a:t>
            </a:r>
            <a:r>
              <a:rPr lang="en-US" dirty="0" err="1" smtClean="0"/>
              <a:t>etc</a:t>
            </a:r>
            <a:endParaRPr lang="en-US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Promotes </a:t>
            </a:r>
            <a:r>
              <a:rPr lang="en-US" dirty="0"/>
              <a:t>low feed conversion ratio (FCR) and weight </a:t>
            </a:r>
            <a:r>
              <a:rPr lang="en-US" dirty="0" smtClean="0"/>
              <a:t>gain</a:t>
            </a:r>
            <a:endParaRPr lang="en-US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Makes </a:t>
            </a:r>
            <a:r>
              <a:rPr lang="en-US" dirty="0"/>
              <a:t>crude protein and Amino acid </a:t>
            </a:r>
            <a:r>
              <a:rPr lang="en-US" dirty="0" smtClean="0"/>
              <a:t>digestible</a:t>
            </a:r>
            <a:endParaRPr lang="en-US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Improves </a:t>
            </a:r>
            <a:r>
              <a:rPr lang="en-US" dirty="0"/>
              <a:t>absorption of calcium </a:t>
            </a:r>
            <a:r>
              <a:rPr lang="en-US" dirty="0" smtClean="0"/>
              <a:t>phosphorus</a:t>
            </a:r>
            <a:endParaRPr lang="en-US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Corrects </a:t>
            </a:r>
            <a:r>
              <a:rPr lang="en-US" dirty="0"/>
              <a:t>disorders of liver and spleen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83376" y="5771989"/>
            <a:ext cx="3581400" cy="93361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59575" y="6059269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500g fish grow mix with 500kg fish food.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0412" y="5715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DOSAGE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50812" y="-228600"/>
            <a:ext cx="914400" cy="1459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" y="76200"/>
            <a:ext cx="797904" cy="10602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24" y="1532760"/>
            <a:ext cx="4572000" cy="537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3812" y="-106625"/>
            <a:ext cx="7326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MILK-O PLUS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0012" y="956846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MINERAL FEED CONCENTRATE</a:t>
            </a:r>
            <a:endParaRPr 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70212" y="1360190"/>
            <a:ext cx="8991600" cy="92581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0211" y="1314271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Loaded with multivitamin, multi-minerals, digestive enzymes, prebiotics, probiotics &amp; natural herbs, Milk-O Plus is best for all lactating and non-lactating animal. It is a complete nutritional supplement for animals. 100% natural &amp; safe. It helps to boost milk &amp; fat with other benefits.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70212" y="3810000"/>
            <a:ext cx="4412545" cy="28956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24777" y="3886200"/>
            <a:ext cx="424603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BENEFITS: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Increases milk yield and fat content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Improves digestion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Decreases metabolic disorders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Controls various diseases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Boosts reproductive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Boosts immunity power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50812" y="-228600"/>
            <a:ext cx="914400" cy="1459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" y="76200"/>
            <a:ext cx="797904" cy="106025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549267" y="3810000"/>
            <a:ext cx="4412545" cy="28956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44669" y="3734812"/>
            <a:ext cx="424603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DOSAGE: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For Cow, Buffalo &amp; Large Animals: </a:t>
            </a:r>
            <a:r>
              <a:rPr lang="en-US" sz="1600" dirty="0"/>
              <a:t>30gm per day with their feed.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For Goat, Sheep &amp; Lamb: </a:t>
            </a:r>
            <a:r>
              <a:rPr lang="en-US" sz="1600" dirty="0"/>
              <a:t>15gm-20gm per day with their feed.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For other non-lactating animals:  </a:t>
            </a:r>
            <a:r>
              <a:rPr lang="en-US" sz="1600" dirty="0"/>
              <a:t>15gm-20gm per day with their feed.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970213" y="2362200"/>
            <a:ext cx="8991600" cy="13716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INGREDIENTS: </a:t>
            </a:r>
            <a:r>
              <a:rPr lang="en-US" dirty="0">
                <a:solidFill>
                  <a:schemeClr val="tx1"/>
                </a:solidFill>
              </a:rPr>
              <a:t>Calcium, Phosphorus, Iron, Manganese, Magnesium, Copper, Zinc, Cobalt, Iodine, Selenium, Chromium, Sodium, Potassium, Vitamin A, Vitamin D, Vitamin E, Vitamin B2, Vitamin K, Vitamin B12, Vitamin B7, Protein, Fat, Omega 3, Omega 6, Omega 9, Prebiotics, Probiotics, Digestive Enzymes, </a:t>
            </a:r>
            <a:r>
              <a:rPr lang="en-US" dirty="0" err="1">
                <a:solidFill>
                  <a:schemeClr val="tx1"/>
                </a:solidFill>
              </a:rPr>
              <a:t>Shatavari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Methi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Mulethi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Jivanti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Ashwadandha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Moringa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Giloy</a:t>
            </a:r>
            <a:r>
              <a:rPr lang="en-US" dirty="0">
                <a:solidFill>
                  <a:schemeClr val="tx1"/>
                </a:solidFill>
              </a:rPr>
              <a:t> &amp; Cumin.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188" y="2286000"/>
            <a:ext cx="4005951" cy="4706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92193"/>
          </a:xfrm>
        </p:spPr>
      </p:pic>
    </p:spTree>
    <p:extLst>
      <p:ext uri="{BB962C8B-B14F-4D97-AF65-F5344CB8AC3E}">
        <p14:creationId xmlns:p14="http://schemas.microsoft.com/office/powerpoint/2010/main" val="300769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529</Words>
  <Application>Microsoft Office PowerPoint</Application>
  <PresentationFormat>Custom</PresentationFormat>
  <Paragraphs>63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2006-08-16T00:00:00Z</dcterms:created>
  <dcterms:modified xsi:type="dcterms:W3CDTF">2025-04-01T09:26:35Z</dcterms:modified>
</cp:coreProperties>
</file>