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65" r:id="rId3"/>
    <p:sldId id="259" r:id="rId4"/>
    <p:sldId id="260" r:id="rId5"/>
    <p:sldId id="261" r:id="rId6"/>
    <p:sldId id="262" r:id="rId7"/>
    <p:sldId id="264"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A624C"/>
    <a:srgbClr val="98552C"/>
    <a:srgbClr val="B54441"/>
    <a:srgbClr val="C96B69"/>
    <a:srgbClr val="B88C00"/>
    <a:srgbClr val="A73E3B"/>
    <a:srgbClr val="386B1F"/>
    <a:srgbClr val="57257D"/>
    <a:srgbClr val="8D3E1F"/>
    <a:srgbClr val="9441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8" d="100"/>
          <a:sy n="78" d="100"/>
        </p:scale>
        <p:origin x="-821" y="-163"/>
      </p:cViewPr>
      <p:guideLst>
        <p:guide orient="horz" pos="2160"/>
        <p:guide pos="3839"/>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5EC9DE-03FE-44B4-834A-5EBFE4FC0038}" type="datetimeFigureOut">
              <a:rPr lang="en-US" smtClean="0"/>
              <a:t>01-Apr-25</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44FE7E-6BC7-422F-BCED-3F33C5D83F60}" type="slidenum">
              <a:rPr lang="en-US" smtClean="0"/>
              <a:t>‹#›</a:t>
            </a:fld>
            <a:endParaRPr lang="en-US"/>
          </a:p>
        </p:txBody>
      </p:sp>
    </p:spTree>
    <p:extLst>
      <p:ext uri="{BB962C8B-B14F-4D97-AF65-F5344CB8AC3E}">
        <p14:creationId xmlns:p14="http://schemas.microsoft.com/office/powerpoint/2010/main" val="3174532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01-Apr-25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01-Apr-25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74639"/>
            <a:ext cx="802431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01-Apr-25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01-Apr-25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01-Apr-25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01-Apr-25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01-Apr-25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01-Apr-25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01-Apr-25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2" y="273050"/>
            <a:ext cx="401003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5492" y="273051"/>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2" y="1435101"/>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01-Apr-25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01-Apr-25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1" y="1600201"/>
            <a:ext cx="10969943"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1"/>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01-Apr-25</a:t>
            </a:fld>
            <a:endParaRPr lang="en-US"/>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3303"/>
          <a:stretch/>
        </p:blipFill>
        <p:spPr bwMode="auto">
          <a:xfrm>
            <a:off x="0" y="-1555"/>
            <a:ext cx="12188826" cy="6859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22" y="-1555"/>
            <a:ext cx="1169987" cy="154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1554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D20000"/>
          </a:solidFill>
        </p:spPr>
        <p:txBody>
          <a:bodyPr wrap="square" rtlCol="0">
            <a:spAutoFit/>
          </a:bodyPr>
          <a:lstStyle/>
          <a:p>
            <a:r>
              <a:rPr lang="en-US" sz="3600" b="1" dirty="0" smtClean="0">
                <a:solidFill>
                  <a:schemeClr val="bg1"/>
                </a:solidFill>
              </a:rPr>
              <a:t>BLD CARE CAPSULES</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155575" y="838200"/>
            <a:ext cx="11806237" cy="400110"/>
          </a:xfrm>
          <a:prstGeom prst="rect">
            <a:avLst/>
          </a:prstGeom>
          <a:solidFill>
            <a:srgbClr val="D20000"/>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74613" y="1219200"/>
            <a:ext cx="11887198" cy="646331"/>
          </a:xfrm>
          <a:prstGeom prst="rect">
            <a:avLst/>
          </a:prstGeom>
          <a:noFill/>
        </p:spPr>
        <p:txBody>
          <a:bodyPr wrap="square" rtlCol="0">
            <a:spAutoFit/>
          </a:bodyPr>
          <a:lstStyle/>
          <a:p>
            <a:pPr algn="just"/>
            <a:r>
              <a:rPr lang="en-US" dirty="0"/>
              <a:t>Cleanse and purify your blood with </a:t>
            </a:r>
            <a:r>
              <a:rPr lang="en-US" dirty="0" err="1"/>
              <a:t>Saarvasri</a:t>
            </a:r>
            <a:r>
              <a:rPr lang="en-US" dirty="0"/>
              <a:t> BLD Care Capsules. Formulated with powerful herbal ingredients, these capsules help detoxify the blood, support liver function, and promote clearer, healthier skin from within.</a:t>
            </a:r>
          </a:p>
        </p:txBody>
      </p:sp>
      <p:sp>
        <p:nvSpPr>
          <p:cNvPr id="16" name="TextBox 15"/>
          <p:cNvSpPr txBox="1"/>
          <p:nvPr/>
        </p:nvSpPr>
        <p:spPr>
          <a:xfrm>
            <a:off x="3572942" y="3732074"/>
            <a:ext cx="8388870" cy="400110"/>
          </a:xfrm>
          <a:prstGeom prst="rect">
            <a:avLst/>
          </a:prstGeom>
          <a:solidFill>
            <a:srgbClr val="D20000"/>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3503612" y="4113074"/>
            <a:ext cx="8458199" cy="1754326"/>
          </a:xfrm>
          <a:prstGeom prst="rect">
            <a:avLst/>
          </a:prstGeom>
          <a:noFill/>
        </p:spPr>
        <p:txBody>
          <a:bodyPr wrap="square" rtlCol="0">
            <a:spAutoFit/>
          </a:bodyPr>
          <a:lstStyle/>
          <a:p>
            <a:pPr marL="285750" indent="-285750">
              <a:buFont typeface="Arial" pitchFamily="34" charset="0"/>
              <a:buChar char="•"/>
            </a:pPr>
            <a:r>
              <a:rPr lang="en-US" dirty="0"/>
              <a:t>It Purifies blood and flush out toxins from the body.</a:t>
            </a:r>
          </a:p>
          <a:p>
            <a:pPr marL="285750" indent="-285750">
              <a:buFont typeface="Arial" pitchFamily="34" charset="0"/>
              <a:buChar char="•"/>
            </a:pPr>
            <a:r>
              <a:rPr lang="en-US" dirty="0"/>
              <a:t>It is very beneficial for allergies.</a:t>
            </a:r>
          </a:p>
          <a:p>
            <a:pPr marL="285750" indent="-285750">
              <a:buFont typeface="Arial" pitchFamily="34" charset="0"/>
              <a:buChar char="•"/>
            </a:pPr>
            <a:r>
              <a:rPr lang="en-US" dirty="0"/>
              <a:t>It is very helpful in any kind of skin disorders.</a:t>
            </a:r>
          </a:p>
          <a:p>
            <a:pPr marL="285750" indent="-285750">
              <a:buFont typeface="Arial" pitchFamily="34" charset="0"/>
              <a:buChar char="•"/>
            </a:pPr>
            <a:r>
              <a:rPr lang="en-US" dirty="0"/>
              <a:t>It controls pimple, acne.</a:t>
            </a:r>
          </a:p>
          <a:p>
            <a:pPr marL="285750" indent="-285750">
              <a:buFont typeface="Arial" pitchFamily="34" charset="0"/>
              <a:buChar char="•"/>
            </a:pPr>
            <a:r>
              <a:rPr lang="en-US" dirty="0"/>
              <a:t>It maintains good blood circulation in the body.</a:t>
            </a:r>
          </a:p>
          <a:p>
            <a:pPr marL="285750" indent="-285750">
              <a:buFont typeface="Arial" pitchFamily="34" charset="0"/>
              <a:buChar char="•"/>
            </a:pPr>
            <a:r>
              <a:rPr lang="en-US" dirty="0"/>
              <a:t>It maintains liver health.</a:t>
            </a:r>
          </a:p>
        </p:txBody>
      </p:sp>
      <p:sp>
        <p:nvSpPr>
          <p:cNvPr id="18" name="TextBox 17"/>
          <p:cNvSpPr txBox="1"/>
          <p:nvPr/>
        </p:nvSpPr>
        <p:spPr>
          <a:xfrm>
            <a:off x="3572942" y="6019800"/>
            <a:ext cx="8388870" cy="400110"/>
          </a:xfrm>
          <a:prstGeom prst="rect">
            <a:avLst/>
          </a:prstGeom>
          <a:solidFill>
            <a:srgbClr val="D20000"/>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3503612" y="6400800"/>
            <a:ext cx="8458199" cy="369332"/>
          </a:xfrm>
          <a:prstGeom prst="rect">
            <a:avLst/>
          </a:prstGeom>
          <a:noFill/>
        </p:spPr>
        <p:txBody>
          <a:bodyPr wrap="square" rtlCol="0">
            <a:spAutoFit/>
          </a:bodyPr>
          <a:lstStyle/>
          <a:p>
            <a:r>
              <a:rPr lang="en-US" dirty="0"/>
              <a:t>1 to 2 capsules two times a day or as directed by the Experts.</a:t>
            </a:r>
          </a:p>
        </p:txBody>
      </p:sp>
      <p:sp>
        <p:nvSpPr>
          <p:cNvPr id="22" name="TextBox 21"/>
          <p:cNvSpPr txBox="1"/>
          <p:nvPr/>
        </p:nvSpPr>
        <p:spPr>
          <a:xfrm>
            <a:off x="155575" y="2000071"/>
            <a:ext cx="11806238" cy="400110"/>
          </a:xfrm>
          <a:prstGeom prst="rect">
            <a:avLst/>
          </a:prstGeom>
          <a:solidFill>
            <a:srgbClr val="D20000"/>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155576" y="2381071"/>
            <a:ext cx="11827974" cy="923330"/>
          </a:xfrm>
          <a:prstGeom prst="rect">
            <a:avLst/>
          </a:prstGeom>
          <a:noFill/>
        </p:spPr>
        <p:txBody>
          <a:bodyPr wrap="square" rtlCol="0">
            <a:spAutoFit/>
          </a:bodyPr>
          <a:lstStyle/>
          <a:p>
            <a:pPr algn="just"/>
            <a:r>
              <a:rPr lang="en-US" dirty="0" err="1"/>
              <a:t>Senna</a:t>
            </a:r>
            <a:r>
              <a:rPr lang="en-US" dirty="0"/>
              <a:t>, </a:t>
            </a:r>
            <a:r>
              <a:rPr lang="en-US" dirty="0" err="1"/>
              <a:t>Ipomea</a:t>
            </a:r>
            <a:r>
              <a:rPr lang="en-US" dirty="0"/>
              <a:t> </a:t>
            </a:r>
            <a:r>
              <a:rPr lang="en-US" dirty="0" err="1"/>
              <a:t>Turpethum</a:t>
            </a:r>
            <a:r>
              <a:rPr lang="en-US" dirty="0"/>
              <a:t>, </a:t>
            </a:r>
            <a:r>
              <a:rPr lang="en-US" dirty="0" err="1"/>
              <a:t>Rosae</a:t>
            </a:r>
            <a:r>
              <a:rPr lang="en-US" dirty="0"/>
              <a:t>, </a:t>
            </a:r>
            <a:r>
              <a:rPr lang="en-US" dirty="0" err="1"/>
              <a:t>Dalbergia</a:t>
            </a:r>
            <a:r>
              <a:rPr lang="en-US" dirty="0"/>
              <a:t> </a:t>
            </a:r>
            <a:r>
              <a:rPr lang="en-US" dirty="0" err="1"/>
              <a:t>Sissoo</a:t>
            </a:r>
            <a:r>
              <a:rPr lang="en-US" dirty="0"/>
              <a:t>, </a:t>
            </a:r>
            <a:r>
              <a:rPr lang="en-US" dirty="0" err="1"/>
              <a:t>Santalum</a:t>
            </a:r>
            <a:r>
              <a:rPr lang="en-US" dirty="0"/>
              <a:t> Album, </a:t>
            </a:r>
            <a:r>
              <a:rPr lang="en-US" dirty="0" err="1"/>
              <a:t>Giloy</a:t>
            </a:r>
            <a:r>
              <a:rPr lang="en-US" dirty="0"/>
              <a:t>, </a:t>
            </a:r>
            <a:r>
              <a:rPr lang="en-US" dirty="0" err="1"/>
              <a:t>Terminalia</a:t>
            </a:r>
            <a:r>
              <a:rPr lang="en-US" dirty="0"/>
              <a:t> </a:t>
            </a:r>
            <a:r>
              <a:rPr lang="en-US" dirty="0" err="1"/>
              <a:t>Chebula</a:t>
            </a:r>
            <a:r>
              <a:rPr lang="en-US" dirty="0"/>
              <a:t>, Curcuma </a:t>
            </a:r>
            <a:r>
              <a:rPr lang="en-US" dirty="0" err="1"/>
              <a:t>Zedoaria</a:t>
            </a:r>
            <a:r>
              <a:rPr lang="en-US" dirty="0"/>
              <a:t>, </a:t>
            </a:r>
            <a:r>
              <a:rPr lang="en-US" dirty="0" err="1"/>
              <a:t>Swertia</a:t>
            </a:r>
            <a:r>
              <a:rPr lang="en-US" dirty="0"/>
              <a:t> </a:t>
            </a:r>
            <a:r>
              <a:rPr lang="en-US" dirty="0" err="1"/>
              <a:t>Chirata</a:t>
            </a:r>
            <a:r>
              <a:rPr lang="en-US" dirty="0"/>
              <a:t>, Cassia </a:t>
            </a:r>
            <a:r>
              <a:rPr lang="en-US" dirty="0" err="1"/>
              <a:t>Occidentalis</a:t>
            </a:r>
            <a:r>
              <a:rPr lang="en-US" dirty="0"/>
              <a:t>, </a:t>
            </a:r>
            <a:r>
              <a:rPr lang="en-US" dirty="0" err="1"/>
              <a:t>Gorakmundi</a:t>
            </a:r>
            <a:r>
              <a:rPr lang="en-US" dirty="0"/>
              <a:t>, </a:t>
            </a:r>
            <a:r>
              <a:rPr lang="en-US" dirty="0" err="1"/>
              <a:t>Gentiana</a:t>
            </a:r>
            <a:r>
              <a:rPr lang="en-US" dirty="0"/>
              <a:t> </a:t>
            </a:r>
            <a:r>
              <a:rPr lang="en-US" dirty="0" err="1"/>
              <a:t>Kurroo</a:t>
            </a:r>
            <a:r>
              <a:rPr lang="en-US" dirty="0"/>
              <a:t>, </a:t>
            </a:r>
            <a:r>
              <a:rPr lang="en-US" dirty="0" err="1"/>
              <a:t>Colocasia</a:t>
            </a:r>
            <a:r>
              <a:rPr lang="en-US" dirty="0"/>
              <a:t> </a:t>
            </a:r>
            <a:r>
              <a:rPr lang="en-US" dirty="0" err="1"/>
              <a:t>Esculenta</a:t>
            </a:r>
            <a:r>
              <a:rPr lang="en-US" dirty="0"/>
              <a:t>, </a:t>
            </a:r>
            <a:r>
              <a:rPr lang="en-US" dirty="0" err="1"/>
              <a:t>Neem</a:t>
            </a:r>
            <a:r>
              <a:rPr lang="en-US" dirty="0"/>
              <a:t>, </a:t>
            </a:r>
            <a:r>
              <a:rPr lang="en-US" dirty="0" err="1"/>
              <a:t>Tulsi</a:t>
            </a:r>
            <a:r>
              <a:rPr lang="en-US" dirty="0"/>
              <a:t>, </a:t>
            </a:r>
            <a:r>
              <a:rPr lang="en-US" dirty="0" err="1"/>
              <a:t>Berberis</a:t>
            </a:r>
            <a:r>
              <a:rPr lang="en-US" dirty="0"/>
              <a:t> </a:t>
            </a:r>
            <a:r>
              <a:rPr lang="en-US" dirty="0" err="1"/>
              <a:t>Aristata</a:t>
            </a:r>
            <a:r>
              <a:rPr lang="en-US" dirty="0"/>
              <a:t>, </a:t>
            </a:r>
            <a:r>
              <a:rPr lang="en-US" dirty="0" err="1"/>
              <a:t>Sharpunkha</a:t>
            </a:r>
            <a:r>
              <a:rPr lang="en-US" dirty="0"/>
              <a:t>, </a:t>
            </a:r>
            <a:r>
              <a:rPr lang="en-US" dirty="0" err="1"/>
              <a:t>Bacopa</a:t>
            </a:r>
            <a:r>
              <a:rPr lang="en-US" dirty="0"/>
              <a:t> </a:t>
            </a:r>
            <a:r>
              <a:rPr lang="en-US" dirty="0" err="1"/>
              <a:t>Monnieri</a:t>
            </a:r>
            <a:r>
              <a:rPr lang="en-US" dirty="0"/>
              <a:t>, Cassia </a:t>
            </a:r>
            <a:r>
              <a:rPr lang="en-US" dirty="0" err="1"/>
              <a:t>Absus</a:t>
            </a:r>
            <a:r>
              <a:rPr lang="en-US" dirty="0"/>
              <a:t>.</a:t>
            </a:r>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data:image/png;base64,iVBORw0KGgoAAAANSUhEUgAAAV8AAAGbCAYAAABjzJMjAAAAAXNSR0IArs4c6QAAIABJREFUeF7svQecJUd57v10OHnmzOyudldaSWiFUFxQRjKYa4NtEMEGY1/b1/Z1whHsawwmGDBBBBvHa1/bnz8+3+tskn++xgEHDAhJJIMkJJRAQhLaMLuTw8mn06enznlnS6XuE3Zmd2dEzf7md2b7dFdXV3f/++mn3nrLgf2xLWBbwLaAbYFT3gLOKd+j3aFtAdsCtgVsC8DC114EtgVsC9gWOA0tYOF7Ghrd7tK2gG0B2wIWvvYasC1gW8C2wGloAQvf09Dodpe2BWwL2Baw8LXXgG0B2wK2BU5DC1j4noZGt7u0LWBbwLaAha+9BmwL2BawLXAaWsDC9zQ0ut2lbQHbArYFLHztNWBbwLaAbYHT0AIWvqeh0e0ubQvYFrAtYOFrrwHbArYFbAuchhaw8D0NjW53aVvAtoBtAQtfew3YFrAtYFvgNLSAhe9paHS7S9sCtgVsC1j42mvAtoBtAdsCp6EFLHxPQ6PbXdoWsC1gW8DC114DtgVsC9gWOA0tYOF7Ghrd7tK2gG0B2wIWvvYasC1gW8C2wGloAQvf09Dodpe2BWwL2Baw8LXXgG0B2wK2BU5DC1j4noZGt7u0LWBbwLaAha+9BmwL2BawLXAaWsDC9zQ0ut1lrwWSJBl0/Z3wtXnjjTfi7W9/e5LWzo6jik39zp4X2wKnsgVO+AI/lZW0+zq5LdCHoAfAPXr0qO/7vut5nutoP27vx3ddN89fAF6hUPC73a6fz+e5LX9z/U8XgBOGoev7PivP60x+vSiKuJDrcBv+rX96cRxzXVUmf6IoUuV5nocoivhJeCZRFHGFuA9TLoujKEpc140AhP1ffs//81f+5qfajmWFYZj4vi/lyHdxGIaR7/tREASqvCRJ+BkkSRI0m81uoVAIoiji/+MkSRTQ+RnHMevB7eNOpxPv378/uvHGG6N3vOMdLNv+2BZQLWDh+yS+EJIkIbTyKysrxSAIir7v5z3PK/i+P+l53s44jquO4+zwfX/Kdd0KgDIA+SwSpkmS8Nf3PI+QzMdxXGIZcRx7juMocCZJwr+5L99xHMKToHYIUYKdP2RTf5n6jtcev+ePuhAdx+2vqxQxf13XFXXck6u9MtY/wzAkfLkDQpkgBZcRpIQgf/rFc0eI45j/V8v7nOR+1bI4jlk2Pwlv9ek4jgJ2/5MwJzz5GcRx3HJdtwOgHcdx6LpuSEj7vh8A6Lqu2wrDsOO6bjOO47rruo1ut7uWJAn/rkdRtBAEwWIQBJ0gCLoAmmeddVanv68n8VVpD01awML3SXAtHDp0qJTP56vFYnHScZzd+Xz+at/3LwVwluu6u5Ik2QGA31UcxykB4K+SpH3Btt4K/D9/CSv+8m+CSf4m/GQ7LifwOp0OcrmcAh8/gyBQkOQP1aksy+fz6juqYS7nL//udrsolUqqHK4j2/HvdrutlnEd1oHrs4xCobD+HcthPfldq9VCpVJRZfH/XM7vuX6z2VzfT1+Rq2Nj/Vi+XiaXy48OfR6vtA+/5//lmKQMaS+9faU9tcutFcdxkzD2PI9QXozjeCEMw6NRFH05juMHOp3OXJIka0EQrOzbt6/5JLhU7SFoLWDhuw0uh3e84x3u29/+9mK73d7jed7uJEnOJmSTJNnvOM5TXdd9CiELoJokiYIsxaQJVh0m+nf63wSHDg8dvPxbwEm4EjoEY61Ww8TEhIJhuVxW4OurWQVkgrXRaGByclLBUSDM8vh3vV7H1NSU+iwWKbihyiZEl5eX1XYEJyEpsOf+uF/uj2VyOb/nsunpaVUW1+H+payVlRVVFr9jnQTMLIPL+Ml6sg5y3H3lrMCvP1zkGOTBwE8et7QD66NvKw8vc1nG5UfF3XQcpwFgLQzDhSRJDidJ8qDneY+EYXjEcZyDrVbr6NTU1KrjONbO2Ab3sVlFC98tftIefPDBwr59+74jl8vdkCTJtZ7n7XEcZ5oWgeM4eb7y61CVm1xXXaJeZRn/L6/oojJF0QmQCNf+6/zjlC4hIxAi9AixtbU1BTWCq1qtqk+Wxx8B0urqKs444wzwUwBNwFFtEor8jp+EMJUqVSTLXFhYwI4dO9Q+uC/WiyDmMoJZ9se6EppLS0vYvXu32g+3J3hZFtdjWQQzAc2y5EFDyMv6Uia34bHqqprHIupY1DX3yXbgJ7/ncj6EdLXftzQeB2O2jbwdSFunXYoC6/53UZIk7SRJanEcz7uue08QBLfMzs5+6Lzzzlve4peyrZ7RAha+W/iSeOSRR4qTk5O/XC6Xf9lxnKm+r7quKrOqLkrWVLdiKfCTcCAseOPL67+Apt+Rpb4jaPt+qVKKYi8QTIQsIUaYCQRFwQrMCTGqQYJ1z549CpgCLh2+BCbXIRwFmITn/Pw8du3apeBIwLFcwpfLFhcX1/fLuhHqBCz3Iw8EvSwT5PJQ4nayPuHNOhCgBC3bQhS6PGy4f9aN67BO/D8/+X9RvmKZiIpmvUVNC3QFrCZ89eXyBmGea+nfcxyHXvNfdDqdt0xOTs5t4cvZVs3Cd3tcA+wrWllZeVmhUPgrx3EmBIKiXrPUUpryNe2GceBL+PBHPNB+xIFShQJfgkte9Qlfwpj2BLch/AgqgS/hRkAR/FnKl8eqK9+dO3cq+OrK14Qv68jvx4Uvj48PAx4DHyAEehZ8BbaEsEBW4Mt983tRvgJfLpeHmQ5f3TfWz6XuDctyQ/2ue84stw/yWrfbfWehUPh9x3HY4Wd/tkELWOW7RU/SzMxMeXJy8rcdx3mlKFb99VVuUrMjR+Cb1pGm2w6Eoyhf6TiT13DZj6hi066QDizxTtPgK8qX8E1TvoRrFny5jUBblC/hnQZfwp4PAYEv4Sm2A2E6TPlmwZeAFeUrDyvClXUQ+OpKWJSvqPos5cs2lYiNNIWrn1e5NM1zLODW33CSJPl8u91++cTExLEteknbalnluz2ugVqtttt13T8Pw/DF0tveD616nFeoRx/oCkmALa+tZu+9dFyJkpWONPF8uXwYfKVzivAVCIryFc83y3bIgi+BKZ1kuu0wCL587We9CUbCl7YD1zfhK6pWPF85VvF8deWbBl+BrdgLmw1fOVdpNkSa+jUsiaPLy8sv3Llz55e3xxVua2mV7xa9BhYXF8/N5/PvT5LkOforqtxwooZ0+Mp3WZ6vHKpELRAiAl0TvqLQqAx1z1fWoyrMgi8VcZbyFduB+2Y9qBjNDjdd+dJGENuB60qHGzvo+F2a8hX4Et6mhaF33rE9RPlKh5t4vtKJZoax0R/W4Wt6vsOUL9tSV776/0346opXt5P086htX6vX6y+sVquf3aKXtK2WVb7b4xqYnZ29oFQqfdBxnGsFprr6kZvOVERiEcinfJ8WMkbbQVe+YjuIl5ilfKUDSjxfgks8X4kmkBhbsR0k2oGgFV9U4MtOOOlwI0wFvlSic3Nz65EQZocb4ct1RPnqHW4C00Hw1ZWv3uHGOkjMsXTKsaNRlC4/Zb/D4Cuerw5cE776ORwUAWGef+O6aDUaje+amJj4xPa4wm0trfLdotfA/Pz8xcVi8UMArtA9PlMNyc0qh2FGOMj6omAFJuL5ptkOuucrHX1iYwzqcJMYW4KMsOI2YjtwGTvJCF/prBL46uFhWfAloAk61puwpRqWaIeNwpf1Yf34KaFmMnBEHmIygENigVlPiXLQox1E+UpIGuusd7jpni/L1s9fWmebfnkKfNMeuIzqW1tbe/nU1NS/btFL2lbLKt/tcQ0sLCxcSvgmSfIMHaxmR9sgL1AfKCCe77jwlWgHHb668iVcpMNtGHxpFRBuafAVq+BE4cs20qMdBilfiTWWtpBoh82GryjlUeCrgzWr002ugwz4BrVa7fuq1eo/bI8r3NbSKt8teg0sLi4eKBQKHwTw9DT46t6veQiilDcCX+lw0+N8uR9T+Q6DLy0EqkWCmfAVz5eKmFDSO8kIRekk43a67ZClfE3Pl1YELQyxEUzbgbaIDNjg8bCNTgS+rJv4wmnKd5RoB135bgJ8w9XV1R+enp7+8Ba9pG21rPLdHtcA4VssFhV8zdAiUxmldcYIWGRdU/nSFmDHUZbtoMNXXr1ZD+lwkzhfwpdglSgHgZvYDjK8eKvAV+9wSxtkMch2kFAzGcmXBV8+WKR9ZZCFPixbPF+Br+nlpp3fIaqXX0fLy8s/vnPnzr/eHle4raVVvlv0GujDl57vgVGUrwnoQfAViGaNcEvzfLlM4l2pWMeBLwHECAgqX/q0jELYTOWrh5oNU74mfPU4X4lHpqpN63AT+Eouii0G33h1dfVnpqen/88WvaRttazy3R7XwNLS0tNpOziOkwpfif01wWx2uIk9oStfrjMozjdtkMUg+OqeryhgUb60D2gtbCZ8qTxlhJt0fPGYCHmJ8x3k+ZpxvjK8eBh8CVtJwsP9jmM7iPKlqpWhxuYItnGsh5SrOFldXX3l9PT0+7bHFW5raZXvFr0GBL6u6x7QgWq+oqb5vTqQ5W891MyEbz8HrvI/pWNNQtlkmURLpNkOMsiCgJUcD3qomeR/oBcrypfKkvtiVIAeakbbgqo4bYSbRDtwPyyLo9+4vijftMQ648b5mraDtAePR7K2DbMdJAGPHiss7cHzIW0oA1GybAczEmLYpbq6uvqq6enpPx62nv1+a7SAhe/WOA9PqEUfvh9yXfeyNPhm9Hg/Lj+vvt2gON8s+IqXLPGwumozbQdC91TBl/CjhaHDl8dndt5JVjMBuZlYRxml/dwOZlYzCTUz4ct9EPbDOtz4UNkofNOiHgZdrsvLy6/auXOnhe8WvafNaln4btETtbS09AzaDmnwTVO/Ato024GHqH8vI9z0QRbyKiydUKJ8ZTsJOZMOOn2Em2Q1S4MvwS6dcpulfAW+MsKNMDwV8BXbQeArUQ56SklJl7lZ8OW5M2O5sy7Zvu3w/27RS9pWy3q+2+MaIHz7I9xSla94uebRmDkcTAtC4GqmlDxR+Eo+3yzlK/DVPV96q7QWTtR2IHzFdhDP14Svntths5SvwJf71wdZbBS++rlMi3Sw8N0e9+y4tbTKd9wWO0XrD4Nvlu2QBV9Rv6cbvlSrEu2w2fAVz3dQYp1huR0Geb46fHXbQU+4cyLKVy4pc4SbQHlE+NoOt1N0b27Wbix8N6slN7mcpaWly/vK91J59R/W2aYDVrcadPWre5iDQs10f1e8UX6atgOVL/1SGewgCljvcNMHWbDD7USUL/fBV3mWm2U7ZMFX8ktw38Pgy0EgkttBIjYkNE+3HWRKJPGAJdXkKIl1zGgHE77mEHL9/wMuM8L356anp/+/Tb4UbXEnqQUsfE9Sw260WMK3XC5zkAUnwlQ/0gGWpXp1+JqddGaomZ7PV6YFkgxe0jlnWhE6fNPifAlFGWQh8KW9QCDRF2Z4GOFGcI0a7UClzO2oSAk4mclCcjsI9Hm8hLzk8zVtBwJfMqQxOoOgZjvy2NOSqaellKTHK0mB+JmVUlJmweAxyiALqlc9hE/aOC23g4XvRu+e7bG9he8WPU/Ly8tXlEqlDwh8BbgymCKr2qJsdeXLbU8lfKlS9cQ6Onwlt8OJwFfPamamlDxZ8JVMbzweHb6SWjJtDjcBtwzKYBnyxiCJdSx8t+iNdwqrZeF7Cht7nF0Rvhxe7LruJSZwBwFYj2rQ19tK8JX5zySr2aA4X1356vl8JXJC4oqz4JsV5zuq8s2Cb5byzZrDzRxebOE7zt3w5FzXwneLntfl5eUr+/C92LQddKjqitj0dvVDO9Xw1T1fUb6SWCcLvuId64Ms0uBLZSlDlcVjZptwP/o0QoOSqafBl+unJVNn25nKV+wHM58vFbHMfCxzvonytbbDFr3ZTlO1LHxPU8MP2+3c3NxV1Wr1A47jKPjqkBX46t6vGd+r/5/bn2z4ShJ1dmgRolnwTUspKcp3FPjy9Z3w1fP50ms+HfAdNI3QsHy+J0n5/uz09PSfDLu27PdbowUsfLfGeXhCLZaXl6+i52vC1/RydbU7jvIlxKjQCHB2tFHZmR1u+tRCAu9Rk6mbM1mwkysrn68OX33eNf6d1uGm53aQGSVYP6pOSczODjfJDazPhGxGO2R1uOlTx5vRDoMm0KTtYHq+MjMIy7Ge7xa94U5DtSx8T0Ojj7LLPnyZWOciuWn14b66FZEFXQGmAFZ63PURblxGADF6gZCQXA7cZhh8ZYSXmduBy2XqeH0mC3OEW1o+X776cznhJ/AVaFNN8iGh53aQBDdsIz23g0Q7sCx27hGKEmpGhU3bgNvw2CWhDtW7jJrj/tkm0oGp2w6EvxlqNmz2Yn3qID23gx5GmBblwHMrCXiGdLYy1OznbW6HUe6urbGOhe/WOA9PqMXKysrV/eHFF4rtIPBNU796R5sUNip8deWrw1dUrm5b6MrXhK8knOHnicKXwBVg8m+ZOl5Ppk74ciAFv9OzmkluB33qeMI1Db5UyfzR4cuydPgS9jIohSDm8XI7fopvrXu+3I8e5ysj38TrlU990lKBe9bINvPBOyDMkPBlYh07vHiL3tNmtSx8t+iJmp+fv2ZycvIDruteaHq8ejiZ6QXrhzMKfAlTPc5X4KvPXqzDl+AQpSzwlQk0dfhKjLAMcKA6JjAlq5k+ezGX7d27d326d4lQIAw5gaYZ58uYYa4v8BXPV59GiPvTLQwzzpcQFeVLkBLuAl8qYF35sk0EvoSrKF/pUJN2GAW+PF9i8Yg1o59fHcLysB1D+dqUklv0fk6rloXvFj1ZKysr1/Q9XwVf/QbUVe5G4SszFAsQdPjq8cGyXOCrJ9YZBF9RllyHwJThxVSFYhUQvmeeeeb65JU6fGdnZ9cn3iRcuX8TvlTCEmrG8tNALvAVz5cQ5TFRZYvtMC58szrc0may0AdZyINJUkrqFtJG4Fur1X62Wq3aDrctek9b5btNTgzh2w81e5ppO5iRDGJDZEU4jOL5ZsFX8vjq8BWbQle+hBohSBWp2w6m8k2DL5edddZZqrOMUQyEF38JQ8JXQtQITAKL+yFg+Z1MWc9jJ5yphglySREpFgbrJZ6vTF+f5fmaypfrmZ6vdPTJ8OIsz5ff66FmMmxbJtXUH6z6eU7zf0fwfDmTxf/eJpf4N3w1rfLdopeArnxHha/uBetWQRp89WiHNNuB24gqFgUs8a6m7SAzWUhKSX4SVlxfOtwIQ9120BOgE74EJqFI8PH1XTKR0XYQ+BJkfP0X5Uv4EvqEvUQ7sCzuR4evRDvoHW667aB3uHEdye0gHW5y3JLbgZ+EOY9Bz+1AG0LifyWlpMBXPHAdvjK0WD5N1StvNbJ8GHxrtdpPVqvVP9uil7StltECFr5b9JKYn5+/mnG+ruuqaAeBoYy40m9M8YB15av7wtJpJJENeoccl8kwWEJV94kl/wNBKgnXpVx+R0DKRJEEmHRIycSc8lpPAMksEOKlsjyWJTCVLGGEF2HJH5ZNsBKUBB7rKqkwCT9CnmXrQ5W5TMK9WBbrSJUp88hJh5kOVoJS6k6wy7FwG4kAkWgFmX6J38k8b/rMFfoIN9ad/5d2kg43eZimfYrXboLXHExjdrwlSRLX63XC98+36CVtq2Xhuz2uAYaaVSoVDi9eh6+oWb2DRvd/0+wIOVrZxtxW1K2uzHSlLYMBTHAIyHXfUl6v0zoEddBIWaK49WgAWU9ex7kO9yEPEFHh0lklECIkxY+WY5EypEw5Fqmfrii5Do+JoDTL0esu58B8KzC3YdkCZ71uZllpUM0Cr7zZ6N9r5zdZW1uzHW7b4/ZWtbTKd4ueLAk18zxPhZrpHW5S5QFhR+sj4oatK0pXbmzpGJKy9fhUAY8+4EIHgl4f/UEgcBUYit8pMBRbRMAqHVJStn78OkgFgBKxoadq5HqyH6m3QFyiCNLqI8erPwT0B5h+XHqyHKmrlMlPgW6a4tUvu7SHpt7ZmXWezfau1+u/Uq1Wf2OLXtK2WkYLWPhu0UtidXX1mcVi8QOe510g8DGrOgi+aTe37hnqN7yuvnT4mmo5bf+68hYYCsCkLNlOB7mUrYM5DXi6KhZo6g8Us+7maDIdnPq6ZlmirPU3AH0dc1t5AAlgTT82y59NU7ppbwpZDzJpo7TLttlsvrtSqbx1i17StloWvtvjGmg2m9fn83nC93wdIPrNZyqmFB9w/WBFSUnnjg5NfTtZT8CTVqb5uq4DRcqV6Aj9/6JATVVsPihMNW6Wb9oJYl8IxEQBm1aKHLuupFm22fGlrzesTQWyOvR1W0A/Vr3eopTTHijmFTrsPMv6rVbrt8rl8hu2xxVua2mV7xa9BprN5rPz+fz7Hcc5z7xB9SrrN7rc0Loy1NcVQHCZhJDxxqbPyR92hkmYF/1K/s1l/J4dXoQct5PoAlmXnVwS0sXyZFvp7JLyZd426WzjcrEcuMysl+kF6ypTQM7tuS073qRTUNpLrBqBMTvbJEyO6xDO7MCTv9kJxx+uJ9/JdPX8jr8yxJl/s1x+z1/+n9uxPP7KdlyH/5e66GDPepCawNcfRuaDTz/XrVbrd8vl8i9v0UvaVssq3+1xDdRqtW8tlUp/FcfxudIDLgqIAJGBCPJJOBKU/OXfAkaCkj35BCJ/9e+4rQCVIJSbXPYjNzoBwl/Wg1AS5SiA4nf8m+vLuvy/rC/lyHFI1IKUI2CS9cxPWc88c6ZC1h8+kiRIlkmUiHzyez2XhXi0EvEh3+v/ZxvJ/2V9KYOf8qNbN9JGXMa2Ibz5S1jzgSHwlr+5nMv4f1km0ycR4vyen/qPeOedTucPy+Xy/9geV7itpVW+W/QaIHzz+fxfUPkSpIxfPXr0qBoowNhXxtZScRKsomJFZckNrN+0VGVyUwsAdDDoIBWYCjz1/5ugFLjJK7/udZq+pa7gdXDKKZBtTV9UV4jm6UrzVrNe5bPKT6unXoY8DHSQi0fM49AfYvImwXMisBZA628V/E4elHxASg4KeWvgNpJ1jvvl+WHYGkPsGPfMWGbGRvNvLu+HwFn4btH7Oa1aFr5b9GQtLCxc2mq1/s/dd9/9rDvuuEON5uKNzUEIHN3FX44K44gw3pD8lVdhHZD6a6n5Opt26Lq/qK+vA1GAIyqS2+h5CvQOJH0fWT5zlgdsep3msQwCvrRB1unVgWpaN+Y24guLmhcIm9DW3xj0umYdt/7g0v9muxLOPAY+ZOXtRR7AfAjzAUw483q4+OKLcfXVV/N6+I1qtforW/SSttUyWsDCd4teEg8++ODu1dXV3280Gj9IsFLpcCCC5DcwASAgkldeeRU1O9iyPMNBzWDaEDp8ZTt57c4CptRXV7n6sjRwpYFbVPAoDxJzn+a25sPFbCsT9mKpZO3bhLGp2HWVLso/TaWnla+3j1geVMkEsmR8m5ycfN0555zzO1v0krbVsvDdHtfA/Pz8xfl8/q9833+m+Kziq5qv2uarfhoAzZtcB0sapNLUn6xHcOieqQ4ZXeWZ8MwCs66UB0FVB1bWerIPHaRpyjZL7eoPJ1G8UqYJ3zR7JKvdzIeOuW2W1WK2mbmenHuej1qt9padO3f+2va4wm0trfLdotcAJ9D0fZ9Tx18iPfKsqgB4mDoapmSHKcc0L1XKFI9TYGjG8wqkpQzdHhBQp3m+gx4C8vCQMofVX4eo+XAyFbAObHM/AnEuH6Z8h11Kej2GKX19YIYO7rRjkbC+er3+hunp6d8aVg/7/dZoAQvfrXEenlALJtZxXZdxvheKAtPDlXTPUr85TSgNu8nNHY+yvkRbiNXAfZowTVPAuorTlXjWclM563AeZJ+Yqta0TbJgrL8NpCljParDrNugh8GwNh30oEu7PNPWT5KEw4vtTBZb9H5Oq5aF7xY9WQsLCxxk8X7XdZ8qIVqivrJemfXX/zSoDlOLArdh6+nwTbMS9GWj/K1Dz4S2XhfTnsh67U97MJn7GGY76G0p62bBd6OXkNmGw2Cd8dYTrq6u/vSOHTtsYp2NnpBTtL2F7ylq6HF3s7i4+GzP86h8n6LHx+ogHmQ9ZClafbkJNh2+gwAsHW6EhLzypnmRuiI3lWIWZNNgnqaABY7DHhS6wk6Dsr69DmQTzvLgk/ZPe1DpD4e0B2HWsZkDL8a9Vvrrd1dXV390enr6Qye4vd3sFLeAhe8pbvBRd7eysvLtSZL8led5Z0mAvnymAUMH3SDll6WyBsFRh4rErOoDMvTvzeVZ4NS3GQZcAd0obac/BMx2MtvF/F73d3X4ynLzwSfljQp1XX3rx2Q+QEZpDx3u/fU79Xr9+6vV6j+O0k52ndPfAha+p/8cPKEGSZI4y8vLP+C67h97njcto8vkJtdjWE0FKVDTVamso4/uEsUqEJD/p0E1bV25+WU/AhBzlNwg1aoDaBhwBn0/TP2a0Mv6vw40Hajm37rq5ndmXLWk2TThrHv2+jZpXv6wB4d50SRJ0lldXf1vO3bs+MgWvKRtlVJawMJ3C14WSZK4i4uLP++67m94nlfizSlQ1SFphnzJdwJEE6hZINRhlKbCdBUo9RCw6PsaVv4wwIpFkLWeaZNwPbO+pl1gqmbThtDrnGU7EKa6ohb46g+lFBg+4coy9y3g1mEu+9KtJka46EO8zVwR/XPR7NsOf7cFL2lbJQvf7XENEL5Hjx79ySiKfjsMwypHMknuBR3CEo6ke4a6RWEqPAGmDMAQRa3DRQeEbK/D0AQg68X66bkNTOANU7hmmWkgG1XdZqla8xjSrAJ9WwE7QSdDr82HS5bdYL4FSAelCWsT6NJOUleG9Mm5lXPt+37geR5/Xc/zvFwu5xYKhahUKn212Wz+4K5du+7dHle5raVVvlv0Gnj44YcvX15efm+3270+SZKK4zi5/k0ZOY6T8L7zfd8RRSQgNV+JTRUpcOUnoSJDkmU9LtfDxtI8YgETP9Pgm6ZcTXtkWLOn7TdtmyzlO6h83Q4Q4OntIn9LzXOWAAAgAElEQVRLbgu2kTlzhpRvdpaZDxIpS3I36O1sPijSzpVYRf23nOUwDP85juPbPc8rOo6zG0All8st5PP5W84///ybHMfppYezP1u+BSx8t+gpuummm/xCobA/SZIDcRxfEsex6njzfT/kTed53nXlcvkSPcuY7iOmAUZXsjpYxNaQ77Nidk1lRljo2dXSlLK5bBCY006Fvn7atmk2g1mOuQ7LyYKmDk+uIykixceVh5v+kDMhqpchf7OdmEhHh6+AOctmkbec/r6SIAg+3Wg0Xr979+67Z2ZmWJ7HB/DZZ58dnHPOOR3HceItejnbaqW0gIXvNrssPvzhD3tPfepT9+fz+R8rFApvzufzvAHVUejqTYeL6TWKchXlq3vK+g2fplbN7wW+ZgpHAfUo8B0F2sNOUxpgTXWqv+Zn2Q76chO+0m76vmR93X+WtteXSYYz0/7IsnRSHnRxEAR/U6/Xf+nAgQNLw9rDfr/1W8DCd+ufo9QaPvroo9/sOM6/ua47MSz214SveL56SslB0DUhLFCReF96vpIMPW1dHcSDVJ55oFnrZp2yQUA11ampYPUyBa46fMV2MLfTI0/S1LCUa8I3TR1nHX/fCiJ83+e67uvPPPPMxja9bG21tRaw8N2ml8PXv/7183O53G2+7+/U4SugM0EkwNU9XRO+0hRmaJkJT9PzJVhktgod4mnQHRW+44J3EPh0YKb9neUbm56veamYIWY6tHXYiz0jMdJ6XXV1LNvo1oT2MIu73e7/XFtbe8uFF17Y2aaXra22he/2vwYOHz58TqFQuMPzPPq/Q2crFigKfPmpT3GT1smmL0v7W6Ciz/AgANKnKTKhMsjHHRXOpoVgKts0Zam/AegANNeV9UT5SqekCXjTV8/aJ7dj+8k0SmnlmA+FFBUchWH43mq1eqPjOL15n+zPtm4Bq3y36embnZ19KpWv53k70l59U27e9c4eUVtZ8E0bpaYrWv173fPNgnWWd6zXcZDS1dW6eVxZqtVcngY307tN83Rl6h7dVzf9ZfMtQz8f4v/KzBS6qtW3M0GuvzXw7yiKoiRJ3nX//ff/2rXXXmvhu03vW73aFr7b9CQeOnTo8mq1+mnP8yYHhTvpN7EOwUHKVx+sIdubnrD8X0LNJCRKVGOakjb3bwImDcBZUJb9jOKd6uDNUqdpIE6zHbiedFBmKV8dvlJulvLVjyMNwHJ5Er5xHN947733vtfCd5vetEa1LXy36Xlk1rNisfhJ13XLgwCkA0/vKOM2+uy9AtMshWvaFvIqLX6v+JlZtkOa+pWmH2RDmIBOU7RSTtZ3abaCvo35vcDV7HATiJugNlW1ePC6n6sPtJD1zYdmGrS1cxY+BvB33H333b9p4btNb1oL3yfHiVtcXLyhUCj8k+/7airbLPCY8NVhdiLw1bfXox1M+A5Tvmm2SNqZMaEt6jBNEQ9TwaY9kAVTUaOjwneQDaG/CcjMx9yvCdo0FW10vNHzvTGfz7/Xer5PjnvYKt9teh7n5+d/qFKp/LXneeocmirKhJZpG4jtoE9NpKtf3W4wrQfT8x3U4Waq22H+rwlV06rQ4Wt6tIMeQubDaZB6HVf5pilrvXzWUx5UpuebBmJpb3rycoxJktB5eOcDDzzw3gMHDnS36WVrq621gIXvNr0cFhYWXlWpVP5Iz6BlvqKnqV5ZR+Arw5LTbAcT2NzW9Hb1EW6DQtT0Zk4r14S9CUsdWqOcsjSVm6Z0pSxdefJvHgvbRoYWS0SJDlV54KWpVtPLFc83a3+mojfLJHyTJHn3ww8//Os21GyUK2Drr2Phu/XPUWoN5+fnXzMxMfG75rBX0z/VASyKVU+sIxmy0sCZFvVgDj3WczvoZegPgnHUblYHmwlfgWDW+qYVoDdimk0g3+tvEGLLSFYxE+hp1oEA3uyUoy0jsdD6QyAN5qaC74OcyvfXfd9/t+M4Ns53m963j7sOnwTH8A15CAsLC79QqVT+QIdvmvLVXlvXQ80EoGmer6hbUac6gPW/pdGlw40KOEspy7pZilf/Pu3vNHCaSjrL886CcJrtYCpjUb58QOmJi6RN9UEWpvWgq2KxHfSBKOYAjawBG1p7MNrBwvdJdLdb5btNT+bi4uJPlMvlPxVfUMBhWg2m8pXXYa4vio43fpbyle3le3178TEJXkl5aaplXaFm2SBZp8BU8aYiFAgOgvMg+A6zJnTbIW3WaNOq0FWv6fmaDydT/eqK26yXKN84jt/zWAfrexzHsZ7vNr1vrfJ9Epy42dnZ76lWqx90XVdFO5iKcVjnGW9oE76inHV7woSvqV4lysHMN2zuP61+g06DaSdkeb5ZtoM58MQEtKlUdRjKthLna84kwnUHRSuY+ZG5PttJkg/px6IrZBPA+sOm7/m+54EHHniP7XB7EtzAjFB6chzGN95RLC4uPr9UKnGCzV26AjThmNaRJp6vqFjxJ/V1Tf82zXIwlamujgXkJ3pmsmyEUYAt7ZHmC5vl6v/Xt9P/1pVo1nJ9HXOEG79LeyOQeGAd5ll2SH+Q228ePHjwRtvhdqJX1dbazsJ3a52PkWszPz//knK5zCxXZ+sj0nSv1oRpWuEC4nFe3QeB0XzNT1NzOphHgSyPwwylM5X0yA2npd40HxD6gyvt4ZGlsmVdeZgNW89U2QJf00PWFbjrunG73f6L5eXl15177rk2peQ4J3yLrmvhu0VPTFq1OLHm7bff7k9PT59ZLpdfk8vlfj6O47zupeqvqmmv0lKu7lfq26Qpw1EAqSu/tFd6s17m8WV5s4NANuzUjQJBHZy6nz0Mvml+9CCYZ72RZJxn1XkpbyQyW0kYhve1Wq03+r5/0969exnxoGY1GdYO9vut2QIWvlvzvKzX6rFkKt6xY8d2djqdc3O53Nme5z09iqLnua77TY7jTIpqEviZ6skEYRrkssA3CMpZzWbuL8urTYPxIEsgDYbDgJ4F37TlpnVjHp/5gMv6Xl+e5nvr6li+F1VvvrWIXaHtmxEPjwC4HcCXoih6KEmSr3ued2jPnj2LdgqhLX4zG9Wz8N2C54sKd3Z2drfjOJc/NmfXtY7jPBPAZa7r7nQcp+q6bsF1XUdgpY+ESlOgusrNUrHDwDeKfzoMhmn7NpelwXoU5T0KDIetM65SNkE77FLSAS8Pk0FWR5paZlswwVkcx50kSRpxHK8kSfKVOI4/F0XRTe12+94LLrhgdVhd7PenvwUsfE//OVA1IHABeDMzMxc4jvNf4zh+KYDLHccpSseMPn24DiTdG8x65ZfDHMWvHQbRtCYbtl9zmxMB6jinKgukafsdx9rQ19XLyrIhBu0v661AljOCRM6tCWIZaSif/e8J49ujKPqw67r/eujQoUPXXHMN5/yz1sQ4F88pWtfC9xQ19KDdPPTQQ1PlcvmqKIpemiTJiwFcxH4hfWp33oR6yJPeU84bXB9RNQpoh60zChxHWWfc5s2C1aB9pcHzROo2DoQHPaDMcnTIZlkeWapcf+MQAIsdYYBXD2Xr0p54zJ66GcBH6/X655/2tKfNjXsu7PontwUsfE9u+w4snTMUX3zxxVd2u92fcBznxUmSnM0p4hl/y18BrPkpsDUtBv21VrxFfR151R1F2WapOv2ATgRww6B/Gk/H2LseR11L4WnKeVxvWveS+bdEu0gcsaaK4yRJ5pIk+VySJH/muu5Ne/bsqY99oHaDk9ICFr4npVmHF3ro0KGdhULhhzudzmvCMDyfINOVrsBXX25CV8BqgtKE4kYgOfxIemtkebcnG7ajPCRGPYbNWm/c9h5XcZsxw+boRBn4YlgTQRRFf5kkyTvPPvvsg5t1rLacE28BC98Tb7sT2vLBBx8sTE1NsQPtFzqdzkujKCoJVGXEmYyQGqR4BXijgHZcGAw6sEGgGAWE+mv0CTWgsdEo+9zIfga13Wa26zh1TPN/5a1GlLDpCfeBzITsVMHv6XQ6N59//vntcfZr193cFrDw3dz2HFjaYxd9bmFh4XvjOH5dp9O5MooiT7KKmcpXgCwATlO9uuIUy0HUcFZnzmYe7ijRASfyaj5OHbNgngXGE/GHTxdkR2kH3YLQB9uI+pXv9f/TDw7D8F1xHH/w3HPPbY2yH7vO5reAhe/mt2lqiUmSFObn53/4sUERvxYEwZ4oihw9t4Ixmulxfu8w8Oo71EeC6R7wyT5MfV9mz/84wNssWA8qR4fpVgbrqOdMBzC30Tvi0qIiuCwIgqOPhaq9ft++fX8z6n7sepvbAha+m9ueqaUtLi5WkyT54cfiM9/e6XT28mah4uWPHsEgf+tqN8vnlR0NAsmphG/agWf1+ssr8ijbpB3nRk6ZvBnobw0bKW8rbKtHQcjfaSpYlvGzn+jnkTiOXzkzM/NJOy/cqT+TFr4nuc05Qm1paekVURS9udPpnMfBEdylhI4JDPRQMjNuV+9Y0+GxFQEyDPgCZOk0GrX5TZAP8o75Xdb6g7Kd6Q+F7aSIdYspzYbQ1S+/Fwui//lgkiQ/c+utt976/d///dGo58Out/EWsPDdeBsOLOHo0aMvyeVyfxQEwVMem/pbjUoz/VwBgpm6UCwEM6Z3s9XgSW4CVbwAwnxFPhX71h9ST0bla7ahmWhJV7w6iCU0LYqij3U6nVeed955D5+q82H3Y1NKnrRr4LGQHndhYeFKz/P+rNPpXE7opGWtSovlFThL5fTttht49Z75tLSUm3kCTLWqq1/5Ls2mMd8mpE6notNyM49fLysr053AV88tHARBOwzD33cc55379u1rnqw62XIf3wJW+Z6kK2J+fv4sz/PeG8fxf+92u67p4wpgzbAy0+MV1ZYGj5NU9bGKTQMUl+k3vwmzsXaQsnIaVPXV0iyJNBvBBLFu7+h13k4WhN4OpgWRpno1//doFEWvPPvss/9ho+fHbj9aC1j4jtZOY6+1sLDwo0mS/E4Yhmfw5tVnGR4UvytWg65+s5TZ2JU6CRuY3mqa4koD44lUJSuCYTPeBvQ21s+BPPxOpL5bYRu9Ay7DcpDoiKTb7f5nGIbfs3///qNboe5P9jpY+J6EM3z06NH9+Xz+g3EcX8+5uzj9uNgOpvWgT0mudwaNC4DT9Yqs39xsypPt6Q7r0DNBbKrkUVWz7s1vV+Wrq3d5G9FtB1G9sqw/GeprHn744T983vOeF56EW8MWqbWAhe8mXw6HDh0qVavVdwdB8D+iKMrxxmU8Ly9+HbRmp5v5yjtux9CoUNrMw9XtBX2I6yj7GKZizTLMCAbTWhgVkOZDatB2JoBH3ccox3+q1zE73YyIB6V+Cd8wDL+YJMkrnvKUp9xzquv4jbY/C99NPuOHDh26vlqt/mO3291jAldXvab1IK+340J3k6v/uOLSACkQNH1dM3QszXcdVNdxlPtmPGiGQVevq3neTmabn6yydeXLv/X8D/I339LCMGxEUfS2ubm5P7CxvyfrbPTKtfDdxPadmZkpF4vFX02S5E2Ekd55ljZM2OyE0wG8idU6oaIGKVN5XdUhOChuNwviYlOcUAX7G21UjWZtb3bGybnRw/42Uu9Tva1uD+nw5d+ErpzTvvXwyXq9/n0HDhywc8WdxBNl4buJjXvs2LGnFwqFPwuCgLNPPM5m0EevyY2t2xBbCbwCRR1AAlAzYF+UehZ8x7UXsk7HoHLGBfAowNXroa+vv7Fs4qVzSoqSNjRVr6F8CePlZrP53y+++OJ/OSUV+wbdiYXvJp34d7zjHe6rXvWqH/U87/eiKJoSr1c6zmQWCt3b1ZWxVGNckGxS9YcWI6+tvFH1H1FU5rKhBWoDL0ZZV9YZ1mF2Iu1otvkwSyLtjWWcYzid68r50j1fKt/+cGOlgjlNUbPZ/LtcLvcjNvPZyTtbFr6b1LZMFblz584/j+P4BziMTZRvVhyv/hq7VYErTWMmahkE2iyFOqoCzlovzUM+0XYbRfma60i99CgUecDqD4YTrdMmXYYjFaNHORC6uu0gIO50Ogvtdvt5l112me14G6lVx1/Jwnf8NkvdYnZ29gLf9//xsfmzLhPg6nOupQ2y0DvXNqkam1aMDkEdvmlKNw3GwyCcBbdxDkA6/7K2GQWy+raDFHBalITAV6/HdoGvHnKmA1hXwQsLC6+58sor/5fjOPE458WuO1oLWPiO1k5D15qdnX2553l/8djAikkBrW416Il0zBjeoYWfphXMULJxOtUEViaE03xkE96myk2D7DiQGxfC8laiWxg6fPXyzPDB03SqRtpt2gM1S/ly3aWlpb/1ff8nL7nkktpIO7ArjdUCFr5jNVf2ynNzc7/nuu6rCSg9T6+ZJpIlDMustUlV2nAxRgJuFaucBjL9pjZhO8xuMD3ctLJMYMv/BylffZthHu6ghspSw3od9LearDba8MnYhAKkbvL2IvaD2A79ULP1mN9Op3N/rVZ72VVXXfXgJuzeFmG0gIXvJlwSDz74YPWxqYE+6jjOc1icmSRdB7CoqnGU2yZUcewi9A62LKthEHRlh4PgOyqYT1T5DrIR0hpkFIWsQ1fKkLcaXSmP3eCncAMTvtLZJipYrIcwDOcXFxdfcc0113yU/aOnsIrfELuy8N2E03zkyJFz8/n8ZwGcIz6g3JBpeRy2OnjZJLonmAbSYeBNA+uJ+sAmfEdRl6OAd1xFnAZeeZPJSvu5CZfXSSlCRrzp4DXhGwRBc3V19c1LS0t/ZIcbb/5psPDdhDY9evToM3O53CfiOJ6kypWZh03LYbvYDWwSuSmHqd5RbYZh4NVPgw5bbsd2S/OQR3mIDbMfhpWRBvGsZXK+N+GSOulFyJsNIWwOspBlYRiGtVrt98vl8q/akLPNPyUWvpvQpocPH/7OYrH4kTiOPYJ3EHw3YXcnvQjemBzpNC54WbFRIKsr11FtCbMTTuybURpjowDW98WyssrTk+GPUq/TuY4OX1P9igLux/v+ZRAEv3DgwIH66azvk3HfFr6bcFbn5+d/yHGcv+EFzRtQZiROm5NtnN0JmHTwDFNq45RvwlIUp9yM+vemzWBCM80a0O0Ks2MtzcrQ655WflZ900BsWhNploG+jtQ/DaxSl6xMc1KObjFt9nka97yOsn6a9UAVzAcvf9rtNjqdzr+HYfjDl1566eIoZdp1Rm8BC9/R2ypzzfn5+Z9xHOd9XIE3IOEr4DU72zayO8kXcTJvbIJEer1N+OsPgSxPd5jyTat7GpjHsTN0sI6ikEfxg02gD2tzUcR6SOFGzvVmbTvIHxf1aw4v1pVwo9H4Qq1We/nVV189s1l1suX0WsDCdxOuhMXFxVcnSfJ7vAEFvnqs7zjJWAaBSNSZ3FA6EAbdZIMO0fRSxe/Tt5Gbkw+SLCtCVOkgG2GQspXvTL932OkZBYpmGWmq2LQTspS6vj9RwlK+fs6H1WvYcY1yztIU/7BjNc+BDmCJcpD0kjzvzWbzqysrK995zTXXfG0jdbbbPrEFLHw3eFUkSeIsLCy8FsBv8+YzPV/ehBKIP+6uTG90Izd0GhTN8rgObzh57RTQynr8Tu/8SrvRzW1GVbBZZelQ1mEz6HhGaScdtmlKWL4315P/m28FUjd9u2HnO62MLOgPK0u+Tysza1s5V+ZoNy23L1qt1kyz2XzJgQMH7hy1Dna90VrAwne0dspci/Cdm5t7HYDfFPCmDSs2VVIabNJuIAJPFLV+Y5nqzVSwpirKUqRmkm2qn06no6yHSqWyHnLG8rhMjsO8yeVGNuFhqvO09dKgaipsE2r68eptIW3FMrMAnQZWri/HJlEp+qcOV3M9/QEhyn3QA2DQ28Eo8M16OzDbYZRLWwewnmxHHsKtVmu12Wy+7NJLL715lPLsOqO3gIXv6G2VuiZnKT527NjrAbyXXi8BLGrXTKqTVkDvRop7EexaGLu6CZMIC/PzarPde/fAdXNKmabd4INu6CwQCXD0V0+q3uXFedx111247rrrsGN6F4I4gqpOkqi6SkW5zASnPgTZfODoN7oOpzRQZSVnl3WzFLZ8nwU/E7z6+ll/6yGCj4c74Gh3UNr2ozxkVRv2z38qfJ31FkfCHcYJEm4QczlPTO8a8lyOQOTCBC4cJIiP+4q9xWp9ddoYtdGvnNM7uYiiGHEcIQpCuKD330Wz022u1Ne++6LLrvqPDd4qdnOjBSx8N3hJfPjDH/ae+9znvjEIgvdIR5vZ2Zb2iqvfqLxJeEM4Dm+Z3k3hcFkU4v577lGK8xlXXgnH9wH0fFf9x1SX5iGlgSjp33ou7+U47qm+hOkiE8weOYzP3nILvv2GF2JichoRa6Nu3H69+gBWqll917/ZFZx7v2l1SntADFJ6wxQiv896o0iD+6Bl5jkS4GbBmm3MNjl+A7F1evlnevuR3+NnQ84aTx/RyBblZ+84+2e+x0E4PB/EpzzsFIB7O3TA7wCH0JWKMHl/3ISDEFGnhaDTRrfZQNhuIeoECqjMBholQMRO4UIRuVy+NxrT7dlN3U5XvfUkQRdeEiAKu0Cp0qkHyfdc/pwX2Ny+G2TFE+7LTS7vG664JEn8paWlt4Zh+LZCoaBgwE9RSMMg0BM8kjSqd1PxJnPjHgi/dt99CMIAlz7jcsDlzeY/TrWcaIMLCJSA0uGbxJibOYLP3tqDb4XwjR2Efah6ZDSVuvqVmjtw1pXx4x8MomCzHhhpsJZjyrIN9O8Hvd7LejpY9WW6atcVrX7uBsH3iW2vJ/86Dl+9rdX57T88lXpVEBVlSwULJOqhBjieqxRo76KI1K/LlXm9hCFXBIIOuitraNfraCzNodusYWV5EbXlJfh8skYhfOpgx0EuX0KuVEahMoHiZBX+RBXI5YA4QqfbQb1Wx+rKKjq1NXTqy1icn4VXqYb+rjNf+b0/9er/faLXmt0uvQWs8t3glZEkSW55eflGAG8S+Mogi0E+7+PAom4o/vBW6ykhwtdJYjxw330IowiXXX5571XTyfVuWP199wSOIRW+vKnjSMH3c5++Fd/2AsJ3CmHsIOrDlze/WA/D4CsKWPdnzaoKnAcdzyClP8qhD7MWpD319UZRvuPAt3ej9eDcOx4XMd86emdzXUH3NHDvvUTp4jiCS0uB7R51kHRaiLtNdGePYmVhFmtLi1hdXETQbiOXRIjaHbTbLTQbNezevRO+6ym4O66DfKmC/MQkChOE7w44lSqcQhmIQ3TaLTQaddRW62itLiNorGFp4RgCP59g8oy3/eAvve3do7S1XWf0FrDwHb2tUtdkEvUdO3a803GcNwh8ZZDFsE42KdBUvj01FCkQPnDvvevwpfIlfHv+cHqGsVEPR4fvcZvgOHzXle9Ez3bg66paj3aIpnyVB0lU8B28/yNqVn9ImACVdUzbQfd09WMZZE+McsymgtXrZvrEIytfXeSrO+m48u3h8/jt1fN0I7VIqVvH7dk5aivaNroVQa82hsc2jQJE7TZaa8uozc6gPn8MjaUFdOuriLsteCwzCuGqMEdHXSthGGC1toqdO6bVm5iywbwcvGIRucokcoTvxBRypSkU8iUF31arxbAy1FfrquzWyiLmj83ArVQRlne86/te8/a3jdLOdp3RW8DCd/S2yoTvrl273gXg9dLhlqV8BSCmyut5vj01JD+ugm+s4BuEIS674gqlXk6G7fAE+B49ojxfKt+JySlEVGlUYf1OwCSJlFWheKKG27pIosfn2zY7zLL83lGhmtV2o5y+rI4wc/nYytfM89XvNet3aT0RvuuuOQHsKOW7fr6J4iTsd5iFcGgnLC9g+dhRLMzMoL68hKhVBzod5AnssKPWV9Dux5ezw4w/URJjdW0F5UoZpWKxd44UfEvITUwiP1FVtkOhOIlivqDg3em00W61sbQwj9byEsJmHSuLc3DLU2j5E+/+3tfd+NZR2tquM3oLWPiO3laZ8N25c+e7kiR5fT7f68CQlJImZLNerQd5vg/cc08fvpfD8TwmrNxgjXubZypf8XxvuVnBd7I6jTAxle/o8OUx60rYVLOjdrildhoOUP9ZbZ+mckUFjw1fsk6/g/p/Hz+fjz9VNBf6XWz9OAQq3p7KVW86URdxu67U7cKRw1h49EE43Q7CThtxt6POfN514SYOHJedcUkvFJAPP3VleErpxlGIldUV+L6HyYkJJLQevBzcYhmF8iT8iUmUqlXkyxPI5fNwoi7CbheNRgPHDh9GZ20FubirPN+kOIGgNPWOl7/mnbTW7M8mtoCF7wYb8957783v2bPnXWI7SFYzCTkbVryCj+H5chulfAF85a67EMURDlxxpepwE893WLkm5AQwsjwVvqpTJ8bc0Rl85uZP4dsJ36kd6/BVII05zXivM1Agrnr9zTC5/o6y/N605SfiYw/rlDOP27SCsuwIPbzM9H/X2/YJtkOvVah8+3EIPY+B5oJDjer1vu8vIzIJ3aTbRmdlEfW5o1g5dhi1pXlE7SZyYUt5/7W1NdXB5nse8n4OnushcYEgThBR1fo+4jhBngtjhpw5aDQb6HY7mChPoJAvAn4OfqGMXGkSuckqStVp5CYqcPI5uHEX3XYLa2urmD0yg7jVQNhYRRR00XXz6Oaqb3npa9/2a+Ncc3bd4S1g4Tu8jQauQfju3bv3nUmSvLFYLCp/TdTvKDDZbPimwUgOQK/PWPBlh9s6tal6j8N3PQTtBOGrAN7v/R+lvcyTMUpnnF6u+bcZwyuwPhH46ixWVlIS96IV+MxUEQ3Urn0YJ7FSue21FSwfOaTUbmtpHm7QhheHcGJGMyQI2i10O21UiiX1YKQvm8vnVChaQpXL+FxluSdwE1c9n+n9cp9LiwvIezlUJ6fg+HnkihXkyuxw4+8UvMkpePkCPCdEu1HD4tw81laWgU4L7bUlIAzQ9gpo+hNvfPmrf/U3N3ir2M2NFrDw3eAlocOXHW4CXlG+x/3U9B1tRfjOU/nSdnj+DT3l2w81U2lgXSEAACAASURBVOBSfu/G4atDdyOnYBTPeBT4DoLyUOW7PgiidyTrylfZIj0tTEW67unHIYLVRcwefhSLRw4hqK/AD7vIJyFyUYQkaCMKI8RuTsXdUoGW6d0mIbr0gmlB9O0t1pseL31d9hzw4c8ON8931TDx+sqagm++VEa+MAG/PIH85CQq1Wl4Ezvh+AV4CNFpNVBfW+mFrC0vorO2rFR5M/GSpld+/ct+8a2/s5HzZLd9YgtY+G7wqujD98YkSX6F8BXly8438TuHhlFtsu2QpX5HVb46fCeU5+uqUDMTvsrL1QZZrItjbRDIoDCzQSp91NMyimoeBb66PaFHO3B5Jny1Svb1rJgtva7TROIZ1EgWJGEXQW0Vq3NzWJo7gtbqIpyghYKK2w3ghIH6VKMh4KDLMN6gizAIUMjnwI5O2hmtVkMpaRnUA3a00RLqx2Cr4JMoQi7no9VkFEMLlYkqJneegXylCr9URnl6J3ITZ8ArlODEAcJuC91WA4vz81idPwY/7qiOuKV2ROX7updb+I56SY68noXvyE2VqVxzi4uLhK+K882Cb5YCPtnKV9/v2PB9wQ1qhJt0uClAoTcEtRfr24tFlRFu48J3s9TvsFNowjft/+L9jmU79DVurx2Od2LykUR3V3Wi8Q5jjtxWC43ZIwpsjZVFIOzCCVtA2AYjt6NuRwGanXIqx4KKXIhVTl2CtFAqqE+OeOMgjG67A8/1UfDzSGLuC0hUJ1wEz/f656g3AjAMI4QJ4BcrCrqVnbt6oWblafiFIrwkRNBpolFbw+LcHLq1FRTcEN1OCyvtGA1/4pdf9gu/+rvD2tl+P14LWPiO115PWPu2227L7d+//+1JkrxFh6+Emwn8xoGvCopXLmuCr9z1Za3DzeOwp8wa99QXXz572zqJCyfxe4hgOJKc7cd1FNGd7N30vTH+wMLMEXzmlk/h215wA8r9aAcZSkv1RfCqbVTsby+a4XFgH1H5ng74Zna4UeGqTjH1hzbDtKsp38fncujF9fYiDXT4AhE8PpziEEkQoLmyjOXZo6gdPQQv7KgBE4zfjYM2kHQVbJUtQXciitfzd3hhoDrCgjgEI2lUVjnPheN6qNXqanhxpVgB0zkwzjqMA3h5X6llRjpwfZ5dzy+oaIfEzyNix1tlAtUdZ6BS3YVcvgjfidBu1bC6tKSGJTtBG3FzFc1GHU3k0fTKr3vxK99kbYcNssLc3MJ3gw3K4cVzc3Nvc133rRLnq+d4GFZ8T/n2ToPEhxKCKvw+ifHVe76MIIzwdEY7eNRIx2OBe5lV2LnS61sPkaARrqLZXUWpUELJnYATFeF77JgBPHbGcEdi2XoJEjdGqCDiqA4bL3axdOQwPnPrTXjuC1+AYnUaEfehtuHotgiJkyBiEhdWXQVI9BO9pBysbjtkWQSj2A8C96x4Ydl1msWjh5BlhaD5cFT78FAT16fXAEc96PjQ6j241GnqN796oBGwvUQMvcESavgvCwjgRh1EDN+amcHCkUOIGzUUGDHdf3hFcYwoDhHGkRoYERPUalQjz0+srAePHW6tprId8jmGkTlodlrqPLuep1Tx9OQUkm7IIDOlbt2cp3xhfs83FB6v7+cVgHPFEtxiBX65Ar80Ab80qZRvzmEynY4Cb6teV8o3aq6h02qiHjmoe5U3vORVb/qtYdey/X68FrDwHa+9nrD2TTfd5F922WVvdV33bVS7+kALWhDDftLhq4Y0KPh+5e67FHyfceXVgOeTDD1ACAdExUZA6MWYjxbwsds+jv3n7cdFey9E1d0BPwZyLm9Phor1atQbvsq7tZe8Rb12M340drB4hIMsPonnvuiGx8HXVZCNETl9YHNz2o39JAWqXimqVxTuRuCrt2NaJ9sg73cU+Hpw4PMhpsFXlHAPvhxMomIAe3HLKoLB7Y1Yo12gAgxoCQRA3EVzaR6LM4fQWlyEF3RR4HpqYEQvN4ZKShRFqrMsipj0hlZD1BtWrpgeK5iz86zTaKDA6al8D4sri+iEAcoTFcRRgmplEl7E68VFyHPKUW5qsEZ/RKLKJ+3DzxWQL5ThqWiHqhpokatMKSAziQ5th3arhdbamorAiBqraLcaaMQe6m7pV178qjf9xrBr2X4/XgtY+I7XXqnwveSSS97q+34mfAdFPIwC324Q4vKrrlmHL0OLyFyly+R9NwRCP8QhLOD/+de/ZP81nnf1s/GMsy7DGZhCLnHgwYPv5PpDWnv5BCjk3P5otZ6KA+ZnjuDzN38Kz33hMPgyBwVv+97swjp8TYWqvs8IKRtF+Y7SiaifnCwFnKV8CVoeybr3K9YDVSbfGNRo4f6rg0oB6qnBDWx/9R1Dw8IukrCNxaOHMH/kUUSNOkoukIsT+G6CThT2xmRE7HyL4KiOtQRRECAOwz58ewmL+Nt2Qniei+ZaXQ2yKBULSs3SY6cCZn2nJicRdwLl/yaeq6wHAp0P1OMTero95VsowStNqtFtxakdyJWrfc+3B99Ws6ng26mtImnVFHzrkYs1p/jml7zqTb++wVvFbm60gIXvBi8JUb6O47wtzXYYFvEwDL73f/lOEL5XXH3tE+Drr3u37C1P0PI7uKv2MP7k03+LpeYipnMlXHnBZbju/KtwTvFMTHsV+MxxpeJBcwqaCsCUTIriIRIPmJ05gi/cdDOe98IXDlG+Tx74Og6Nhx582Siu28u3oD6V5dD3HfqRKQRvrMaUJapDjZ1rYW0Zi0cOYm7m63BCqt0EuX6SJKrPjtd3KcJeVjJHqdxYwTcJA6WAlX+LWAG0nYQqpCxoMbfDmgKyn/cRJhG6QaD82olKBRHLom3SV9Qq2kFZE0oKryvfHJVvcQKFyarqeCOIGefrI0TI2F4m11ldXbcd6DfXIgc1p/LmF/3c6y18N8gKc3ML3w02KOF7ySWXvM3zvHXP1xxifOLKN8G9d96ubIcrr30mQHUTu4gZUsThpP2hZbQC+Iq65rRx8+E78Kef+zvkpnJori0rlbSnuAtX778c33z+Ndg/sQ9VlJFLOLKJnTccFdV/neaLq9NLKfmfN92aDl9Eyu+NVHazBC479FVe2eMZDcRmMK2CzVC+owzEGOb7pilkwpedmfTb6a0yKTnBq5Qw3QWyV+XY7fWu9V44HHjKPgjQmpvFsUe+hpX5GeSdGAV6tEmEHO0C1+0lKvd9hFyfbxocKRiGalv6u0lf+aooEg4bVp/s1GTnXIKo00Gr0UQYBQq+xTLjdgs9C0kNKe5lweMNTXC7Xm+Ke+6K/q+fKyJfrMArTSjboTS1A35f+RK+AeHbaq7DN27VlOdL26HmFN90w8++4b0bvFXs5lb5bu410IfvWz3PS7UdNqZ8Bb4hrrz2Og2+vbgGj4rVg/JguwgwG6/g7+/6d/zzfTdj4sxJwI/w1YMPo+gWUWj6uHT3U/Hy62/A9Wc+A7ucSeRi3ry9ziIVpgR23ITK8/38pz6D56Yo3xgR4n6Hm7KM+x1uikkpj/LN6nBLO2vStk9QFCnpNnXfNxu+fRtB1K7b6wxlQiMFXpn9IaY/HtDEVcBbPXQQB++/V+VEmCxy+G+vM44hXx5HoiX96Al4KnIh4kAVh35uL6dCTz0zt0MvvEzla2CHm4J0rHx1jyBVgO5N5RTw0+tBXY1oA9CNOPQ7RqPZhJ/zlGWhOn9zBZXLt1CcUB1uTK6jhhf3PV+Bb6vZQJO2w9oK4taairSg7VB3ym98wc++zo5w21x02NmLN9qeSZJ4x44d+9XH/LV30GMblFwnM9ysX4nj0Q7HO9zuvfMOlVjnymuuU7ZDT/kym1UMJ1LZARB4CTro4sHGQfzppz+ILy08gOLuMs4+5yzc88D9aLXayMU5hLUA+8t78UPf/DI8f//12Ikp+Azx9xwEKq1hjBwCLD76KD576+fwvBe9aN12YEccO9wIX8JeKd+4p3zX830bHW6DlO+4Pu8oilepwAHgTYP08fheJW1Vx5qCoepg48AFB/A4lLeXooEdlwwdceM24tYK5h/5Gh6+7z7kwkB1qpUKeTWqzfWZxpFRExxSzI7MRG0bJaGKVmhFbbTaDaytrmJHpYKSl0PUDdift56yM0h4Vnodc3EYIe/5iDvdvsfcS1rJNxsOuiiVSipt5EptDTMzh1EsFVEoFlGtVlEpT8LNF5EvVFSHW64ygfLUDuQnJM63N8ii2ejBt1tbfRx8W7nqG7/tFa+28N0oLKzy3dwWJHxnZmZ+9TGF8Tj4ymALM/41DQ5i3Y4GX/bIh4gY04lSL8TMBRiR+ZkjX8Tf3PYRfB2LSArAZU+7EMuHj6K2VoM/Uca9Dz+EfJLHhZPn4Meufxle+NT/gsmkBEflCFbd8Soh9+rhQ7j15k/juS9+Inz1aAexHSSNrSjfrHAw3XYYBb66fbHZ8H1CBETP6lUuuAoXo9dAtUt1qRLjOMgzYoRhgBSqq7M4ct9tmHn4QQ5DQ9H1UM7ne/lzmXuBIxz9HJJ+uJrHEWlMhMMBDU6Eeruuhg7H3S4qfk7Bl+qXDzROGxXQRsj11ue+g25XPeUIZ5VGkuo46GJ5ZRndoI1SqYxivoTlpWUsLC0qb3iyWsUZZ+xGuTQBR0U79OCbr0wo24HwXfd8u20V19uq1RDU1xA2VvqhZi4aXvlNz//p11nbYXPRYZXvRtvThC9f88y53GQfYyvfOMI9d96h4kCvvOaZKs6XypdyM+ArqpsDB0bNzC3hKwv3446VO/GfK1/GbL6GVtTF5eddhIuLe1WylIfWZvDFow8h4Ktoy8H10xfidS/4aVw5daECMqMgmLGMnTZrhw/jlltuxnNf/GIUJqfA9DCifNNCzXoTOR6PU95M+I57foYp37Roh96yRKVpZCckg/KY7Jw9Vnwr4F1CK8GNaMskCJdX8fBd/4lH7/siGDsyNTGp0jxSfXJYQ6FUVlnE4HFtBrFRTTu9mSbiEKuMoe1wsAXQqdexg5nHqHw5eWUMdBj7m/AtJFbRC4xi6EUwEM4h2FVKD7ixtoaVlUVV75yfQ6vWVsOJ6Rfz32R1EvvOPheVyiRcFefLGN9+Pt/qNPIVKt8CfKrxgNs2FHypfMP6MoJuB43EQx3l13/7T73mt8c9F3b9wS1gO9w2eIXQ873oooveQuVL1UPbYdPhyw43wpdKKmI4UaQU2ZGlAHfe/iju/eo9eDT4GpbOWMRcdQG1XE2lGzynsBs/9azvQrNVx199+iO4t3UMK7QsIqA6F+OVz/l+vOK678MuZxoFFJSaIkWXDj2KW2+9Gd/2oheiUJ0eCb5sxv4czKlTtpuhZqMq33FPz4nCVyXAoV3Af/30j2AnHCWrywEPAbyoi+7iAh64/XY8+pW74Ed1lW2M0C0UKgpkru/DzeWReL7q6GJ9PIdBfkzb0FWpHmk3MD1k0XPRWquh4PrIF4voug5aboIaEU4Lo9ubpYIWD60KDrZYWVhE6bGpsov0ktstxJ22gjj93XqjjU6n24vdBlCZqGDfWWfDy+UBr6d8/cqkeqAWJ6eQ0+AbEb6tXqhZl8q3voJOWwZZTLz2+T/12v857rmw61v4ntRrIA2+erSDPpz1RJUvPd+r6Pn24UuVefhoHf/22Qfx4P0H0XW6WNm9hPkdh7FSnkGQ1OBEDnJ1Dz/1Td8Np+jiT279EB7BClaclpp1Yseqh2dXL8GvfNercNmOi1BCESqMAsDC4YP47Kc+iW978YueAF/d81VTlEvQcb/DTe9g26jneyInblz4yvkhfDlyT8EXvbAzZTu47NDiJJRdNOZm8ODnPo3D992Hks+BFSHKpQrK5Ul4hSIix0VpYgIxR8d57PDy4VM4c3AKYjRaHdTqqygWCiqfA4IQeZV7twW/UkYtB8yig7mki9D3kBMPWEVfOEg6rMMCip0Au/0C/GYb0eoa/ChCpVRGwHC3mMq7gNJERQmBQqHYi+LwisgVy8hPTPVnsuCn2A4c4dZXvhLn2+5FO6wFYGKdX/z2n3zNH5zI+bDbZLeAVb4bvDr60Q5v9jzvRt7Iuu0g+R2G2Q7K20wbXhyHuOfOL6kONwVfL484drC80sG/ffwufOmr84iTAlpuE4tnz2F24mG0Skexp1rEebvPQalTwlUTT0VU8fDHN/8NHgpm0Xa7cKMIE00f5wU78fqX/Byef8G3oESTmEG+hO/Rw/jMJz+B73hRH74qR0Rv8jGVTN1JEDscDKAi03qhZjKLg8zMa0whv1WVb29wRW+0Sewm8BKqVZoEDMPjCwYnUeoiWJrFXbd8HIfuvRM7fA8+k5kjQZkzAVcmVCiXmy/A4W/OVxEIvsc44Fh1pHFa9oBRCmGAUj6Hdr2mOs8mKyW0qFYrRSz4Mb6ONuY5im6irCIeOt1uz44IQjjdELlOFxP1NvY5OezohAjnF5A0mHQdyJdL8HI+JqeqKJbKCviu68Hz84DLfL49+DLUrFDtwddnbgfG+XbbaDVoO6yhvbqEbn0Fq0uLWGx1k6C047Uvf82Nv7fBW8VubrSAhe8GL4m+8n1zLpcbCt+0Xelq+PjIXHZ/MYari7u+dAe6nQDP/KbnIAh9xI6Dz91+BB/7xP2IOkUViN+eXMPM9FexcsYR1HOz2FGo4IqzL8W3PvV6XFTYh0PtBfzhrX+Nzx+7G74bYpdfxEqjg/JaCa9+3o/jR654GapgvliSNMLi3DHc+olP4ttf8CKVWIf4UTl3+rkdlLsrWc1Ub2E/N4UGXvVA0RLu6DZDluUwLB561E63Xo2Ozwi8PgxwfaBE70zQp6W/S/zGDGLwOFBBZXlQojdBgBw6CJeP4cs3fRwPfekLmPCg8izkikWVarM6NdUDGLODqbCuHPw8YccHcV4N2W23OyiVywj5psBcCw5UlEOeVkccoBN1kCtXUM/ncF/YwtQFT8NFl16hcvQS1l0VkhaiGQZYWJzFwdtuw5nNFs5oNlBiIpwuz5CHdquL6o5pNXcbtTYfAFzOUDmP08YXyyqfLzvbaD24pUmVajIO26ivLKLbamFtZQUrx2aAbk11Bi63gyQq73rtSy18N0iKJ25u4bvBJmWH29GjR9/k+/67hinfTPgKvNZXkHSEIe6644vodiNce91zECYeavUAH/nYXfjyV5ZQiqfQDTtolhexeMZDWNh5EPP+UXWzlTsF7HN34ulnnY+LLr4EX3joHnzk9n/H9Bkl7NkxhTsfeQQT7Qn8/LN/GD911fdg2imrvcdJgAUmU//Up/AdN7wIFZVSsh8L3J9AUw2pUENstanP+yEbg2wH/Q1g3GYfBOa0sgS+6ymL+qPUerkbGKcr8CVwXSX6Cd+EKl+FnDHOtoO4voh7bv4PfOU/P4MJN1I5FgrlAhqdAMVSFZPT0718HoUifHa2FvIqUoI+K5PnqBg1NW17EV1GLDBrGZVwt4VyIY+w20StVUOhMoFlx8GXozbOecZVuPzS69CMAzy6eBBhFGLv5B5MT+7CYm0On/z7D6Jw5BAm5maxwwH27jgD5cIkPC+v6kDFzs45PqxU9AZD3jwfhdKEmkKI08cXqztUhxuznXU7NbRra+g0m2jWakhadZScCEHQRi1E0s5Vfv5bfvyX/3jcc2bXH9wCFr4bvEL68P0V3/ffvanwVWnEIgXfKASuuvZZaiLEQ0dW8f5/ugVzqz68RkX5t53CCtb2HMSxHY/gaOEwukXA7TrwVmJUOy6+6fyrcOCCy/AnH/1LPOWKc9H22vjEXbdhZ1jFLz/3J/Bjz/huTCZFuI6nspZxyvDP3HQTnv+CF6oZD8aBryheE7RZylfU7LAOuLHhK/G+/dAsVR9JnNMHMS9+pXw53Np10Y26KvTKcSL4bgy/WcNdn/oY7vvszUB7DZOlvMqX4Hgu2t0AO3ftRXmyCs/3FWwJvnyx0I/vddFstVFihEEup+J+CVFHwTdUs1IUcx5azToaQRPI5zEbhrjbCfCUq67BRRddgc8/cDvufeQraEdd7CxP4/nXfCtKSYJPffTvUJo9humFeVSiCOedeS4m8pMqsoL7oN2g+gyV0nbhs6+A/nOhrIYWF6emUZicRuQWlGp3ki5a9VW06w3EQQC324LTbaBeW0XHzSfdUvWVz/6hX3zfBm8Vu7m1HTb3GiB8Z2dn3+i67ntOGL4qX0Dv1b7307cdkODO276gfN6rrrke8D08+LU5vP+fP4NGOI32igfP8dH0ltDYfQRzZzyCo5UjqPtN5OMcnlo+E+c5U7g0/xQ862nX4EMf/xD2PPNc3PLQbfjiw/dj92PK+c3P/xm8/MIXoBTlVUcTBxAszh7FzTd/HN9xw+Ph26tab5JN1pEB/jJV5DgTaKYNM95s+PbyXfYyj6mBav0BGJxwsvdFT3dwBJr6ZEY3/lFwEQYNFOMAB+/4Aj754Q8g361jouQjV8orK6DTDTE1vUu9sjNKgXCl8mV0Az1XKs1OGCIKY0wwexhtCJX9rJe7gUaHSkjPOdK6DTS6DXSSBAsJ8EjZw1lPvwI79+3DR279V6ygiYiKvNHFt1xyNZ6+5ym45WP/hN2tJs5utuG1Wtg7tRu5OK/2yyxo7Djk8TNe2OvDl3G+fqGE/GQVlekdiHNFtCMXxfIEigUOoGFioEillOzQ811bwvz8MUT5UuJM7fnF5/zIL/3h5t45tjSrfDd4DfTh+wbXdX9tY/ClUJFcvbQdesly77ztiyr286qrr1NhTA8+tIAP/MOnsdKaQBhMqMxaNWcRjV2HsbzzIGYrj6KRb6Di5nHdOQfwnH0HcElxP/YWzsCRhYP4unsM7/uPD+ChuSO4bHI/3vqSV+G6vVehnBThRMz8AszNHMSnb/1kz3bQlO8w+GbF96ap4dTBJlo6SvO0jKt82XmmEuQQvgp45G0v8Tl9c36q13JOxS6v5wznitpqFoeDd34Rt/7fD6M7N4OposuQanSZ/tHNoVqdxvT0rl6WMIYW5vPIM1cu4cvZgF0PXQ4XdlzkcwU10oyKNEe7I0pUKkjG4fK1nuFn7aiNeqeDVcfBkYkCzrz4MpR278ZHvvRJLPmMte1i0i3hwNTZ+JanXob/+Ng/48xWExd0QpTCEFPFKpwuR9T1EqirIeD92a9ztBxoPeQLyNN2YMwvw9qY4648hZ27dqNc9BC0G0r51laWkXD24voKZmdn0HFyibdj7y899xWv/18bvFXs5lb5bu410Ifv613X/fWNwjem39ivnkrUjQh33n6bGr9/9bXPUq+7Bw+t4m8/8hnMLvnoJJNoA2jl62hNHMHq1CNYLD+KenFNzRc2FeSxz5nCU8r7cOXFV+FZF16Fjx+8Fe/7lw+i2e7ihZc8B6/9tldgb343igmnk+l1QM0d+jpuvfUmPF+DLxWfgmuG8lXZ2kW3p0DUtB1OBXzp79LPXYcvh0gw49d6Ix+fsYK5eKn+8h6w8JUv46a/fT8eveuLKDsBCjkgyblq7rOde85CpVxFaaIKL8eOth58fdoV7GQr0Otl5npGTTDhDVTu3U6rhUoxr2J+u51QZbYPgg6azZqyCJqELxIcLLo457LLccb+/Xj/bZ/AoWANXS+C0wnxnPOejmeefQE++h//gP1BgGd0HZS7AfLIw4lV8JqCrhqMQetB5Wim3esjdn2UOWNxqYw2h0eXJrBz7zmocHJNP0HYbmJteRm1lRV015YVfFvNGlrwE0zufvVzf/J1NtRsc9FhR7httD03A77SbaVGVfVffxV8nRhf+Oxn1M1z9TXfpGJHl5Y7+Md//jweeHAJrWQSgVtA1w9Qdw8j2j2P5cmDmPVn0cm3VKIcNLtA3cGlZ16IX3rpK/Avd/w7/vmWTyHf8fGW7/9F3HD+NyMHzmCbU6O3/DjG/JFDuOXmTx2Hb3/qeAVMA7693Oxq7vLHNaWpgs1QM33lQYp5nAgHvUwq3+Pw5Swd/VhZOg70X8NQTTDZ4bTslQrCqAUv7MKvr+ETf/0X+Mqnb0JUm4efT+AXPVSmp1Gd3oVSZbqneAvMnVCB2x/RyKTktB/YDUkrxvF8lfbRc3Mq+oBAzBd8NfNHHERqKqBWg1MBhQiSGCu1VdQ8B4eqBZx16dNx2YFrcOvX7sYXHrgby60adlSn8MJr/wt250r48L9+EE+LE1zRijHZDuCCw8N7llFvIikV/9fLc0HQMh+Fn0Nlcod6WEeuh+ruMxV8aTtE9JyjLtaWltFYW0XUqGH52GEVfrbE8qf3vu7FP29nL94oK8ztre2wwRbdOHx7/ilBq26gfsCs24fvHV/4vPKCr77mOjheHt0gwRduewQf+/jtWOsUELuTKt7UKbZRyx1GY2oOCxPHsJhbxIq3htALkQtdTHVyeOV3/gCayy38/Uf/Bd9x6TfjR7/lv2J/7iw4Sb6HUGbiSkIsHDmIW265Bd9xw4t7tsM2he9x26HX669mxmO6Rb838oydi54aR0FQdYD2Ku786L/hzo/9K8qdGoocDVjxgQL9XsK1jJxSuyW4BaZoLCvFq5IpFYpK+bL8XL6ghicz2sH38j0fOOfCzbuIuxF8x0PcDRE0mipeOMkBRxfmcaTbwJEzKth3+eW4+pJnMW8dHph5uAffHTtx0RnnY3FxBv/343+Lp0UxLm/GmOyE8Ny8ioRRIxRVJop+h1s/TTNBz45EhpsFfMAXitix5yxM7Nyr4Ou5IZJuZ135ot3A8rFDWF5aQCNykEzufvPLXvNOm893g6yw8N3kBmSc78UXX/wG3/dPsMMt7nWQqAGhBnwR4u47blODLK6+9psQO73p6BdWu/jYx7+MO+85hHa3BLglJG6EtreMVmkR9elFLBTnMOfPoparw4sjVBoRrj/7EnzrVf8Fd33pHvy361+CK6YvRiWpqE6pHvOZKS1Q09/cfOvpga+ugk9U9SqPmZ6viuXtDRChBaAeMK6jBi1whic6wJwnjVnD/KiB+794M27+4IeRW1vGtJcgM0V31QAAIABJREFUlwOcko+Es1IzTpbgVR1XBaV8FXypgDmsmEN4HUfl661MTKiRZoRezs8rvzc/QZ81VBZI0cmhsVKDE/QGXDSDBubrK3i0U8fRvZMo7X8Kzj/nEuXD5wo5RL7KHIyCk8fiyhw+9Zl/V8r36e0EkwEf2TkFX84BlwZf+hp8YMSMZskX1CCLHWfuQ2V6N1w/r6IdkqCjQs2W5ufQXFpAUF/G2soSAr+IbnHqLS/+hbf92ibfOt/wxVnlu8FLoA/fN554qNlx+HJmBL4e96DBGNEu7v7SbWomi2uufzbimJ6lh8gFZpdC3HrL/bjzy4+gG+TQaHeR5CJ0nBV0i/8/e98BZ9lBl/udes/tZfrM9k0P2SSbQgpRKQEMIF3gvacIqKhIFRApT2w0FcUHgijowyfSJYDASwgJISQhhfS2vUwvd26/p5/n9z/n7k42u9lNZuITcifZ387OzL0zc+693/mf7/+VZZijIcKKgwV/AfX2AhTXQ0m1UMmXkVYy+I1nvQLnDp0OPSJfGEcm0rWmhwEWpyb/v9EOR1NCPJ6HKBYzHCJ3D4FvnIEbh5hbhi7VPyldw8KDd+LqL3wWczsfRMHQkFYjpNOmWIb1dBa6lYNB0BUThSGTJJshCL6cfPnv+BQaoVAsycJNFnCqIUYJK5eGHbnQpaQU6DY6MIXG8dG2W1hYXsKM30JtYkDMFo5HCYYpwfW+4kNXDSnCZAV91GngFGg4JVCQdalHNoGIDRc8gbMONZ58e7QD2YhUJstOZZl6s+UKikOjSOXKkvUrky8LNLs25mdmMLN3lxRo2t0WYOXgZwbec8XvvrcPvo/nifgot+mD7yoP6FqDr0xpPfCFh3t+cqtYTM+/6JKYllB0+CwTjgC7G+D+e2fw4M4DmKu2JWCbsepDwxmctm0dRjaX0AxqmKvNwvZtwaKlWg333nM/Xnv5S3Hm2EnQYUGnykGVvmSxwy4eJO2wYuH2n0g7PFbwPdrXP3Jijiff2IwXQaN0K3BBsoWQ2W7U8KMvfQ4PXvctMgxQ9QimocoCMpspQtVimoH8rpqirIxmijgfV/5eCb4KUCgwCY7LPE6jsfWafC8NMczlJfXAFAlWD3WYnRu60h7c9F0sFCx0aUN2QvBh8c04rznwONWq0FUVac/HBCKMkibyolhmFhhCeRwJvrEEUIGZyYpe21M05AcGUR4Zg54pIpWmVtyG3W7Atx2RmtVmp9BcnIHn2lDSuUgpDL35517TX7itEioecfM++K7yiBJ8Tz/9dErNHiftEDcCi26WVlC2HkgtOV81Hu6+/RYB1fMuuCjOhlVNuKKvJXCw8QBodTxUW7ZETxq6jnI2g3Rag6oz+NwTFtBHgC4CLLlN7J3Zh3NGT8JAqijLGk5jvDwP+b0jBQvM872BUrNE5/v/GXyPZzsWeFkRoh6/H2/6Y66hF9ZLzjcOjVeVECbpgMDF7ddfh5u+/M9ILU9BTasImYquqsgaaVhqBoaWhmZloFgEX12oAE7BhnkYfEk7xPXxoeQ9EJTJAfteCDNlCr8c2F3R+DpeEqje7QjoZi0dOSU2SEz7Ntq2h269g6FKEUhr8A0FrhdANVigGcHkJB04SAWu7Nh0JQXF0x/B+fbUDtT/aibt0ArafoDS8AiGxtcjlavIRGy3ayI1c7s2mvUaVKeL+vwUfM+BqxqRnyn3pWarxImj3bwPvqs8qL3JV1XVPz2yQPPIYJ2jfStRAcStiXG6i0y+PfANcNdtPxZQPe/Cp8YFmlL0o8iGnDXjUiGjsDY8RhrCsi6GjbiqhvfswYULB57MxT666CANTaYpjTIlB8hrGZSsIlRfx9IsTRZX4/KjmCzEKHCEvVgkyQ8XOxyKlTwR88QqH4JDNz8MwPwJY65X4zqSHXdSJpnk60bsNrOR130s7rgb3/70p9DctxMZzZfJlmYWLuUsFk6qhhRVaqm0yMqo4yWYCu1gxjGSsa3YkphPz/OgGyasbFayHQI/kslYTBaei5CORNdBp9uRv3OZNCxTg8pGY8+FSxOHzeVXDblMBmqK1yLxG0+OPJ5SQ8/uNzYZJ/plUkdxC0bcNhK7muNgeF1jsLspGR1cuHHyrYxOCO3AeqHI78LptmAL5zsHr1mLXW5KBFtLBb6V/+0LX/GGv1+rx6l/P8lM0D8QqzsCPZNFFEUf6FUI9fJ8Vw++Ie669RYJ1D7vAkZK6mK4aIUOWn5XPm67tsiY/MAV4HX4AnZddBxXBPe+H6Jld+CFLpqdpgj7Hd6WObF+AM/xoXsqzj15Gy479xIUU0XMH5zEDT/4/sN0vj0A+GkB38MnMg8KOU0xVvDkxgmRucsBvOokbvjKP+OB71yJjOJD1ZnJkBJpn6obMCWhjBwv+d1Y08uFWwy+FnQzIxNwrPW1hF6gvIwnw0KpLPfjuYEs5PicYF8bHWjMzaXGl5m+6bSFMAFSXu0Eti0yOH6OJ12+sZ1YItkT3W5EcE1S48RlmOiqGaITX0GFkjwXZwnH9AdtxLxq8nVdHG7FyjCsQkV4ZTV0BHybjQaa1UXYovNtIJ1J0V4cuFbxty9+VR98V4cUj7x1f/Jd5RF9YsE3wF233hqD7/kXSqOBHwF7agdw1767ZZEj0mC+QNlCoVNnGgepcOYjwPJ9NbCghwx5B1KMM3RtKVhkSDjDXcxIw2hxBOvKo0ipGhanp3HDtT/A5T2pWRKsI5P1T8XkG8dcSj+FXFUkp44kKjLwHRQM4IEbvoerPvdpBPMHkOP0yVSzBHx5LCkZOxb40jFmEHyttOQ5MLaRgT1SAeQHyBeL8niQ82XYOt8IvtQVu64DXVeRYt9bckxZH++7jpRmigwuDAXIpdJIaoPizjbWDIUs7kxMLwTf3hvBl4FHPfDlxwm+jLZkhxtter6mI1MsCfhmy0NwfCZCsDvOlwqi6tw0vE4T9blpDJSLiNL5wEsV33DBK3+7n+2wSqw48uZ98F3lAV0JvpxwGLyyZpNv5OPOW2+Vy8jtrI6nfTRU0Ak8zNaX0Gq35NK2UipjsVpF13YwMDgMz42wZ+8+aTHgBHjPXQ8hlyqh3VnCtm1PwdTUNK655ho87wXPwnnnnQGDG/1Ihe5zWvJRnZ3CdQzWee7zEnsxl3FJPthjBN/e4T2Ww+14tMRjeXhW8r6UkHGSZG2StCz3shuo6IgcePNT+PfPfBIH7vgxsloMPjRdUHolQTl67Fw77uRrUQ4WT8Q0b/D34eOQzubiynbNFPDl1YjnOHBdW54fpqkLsNp2V05ogeei1WggdBz5PLN8qROWTji2VvjxBG0S0CV0icXGrBaiiSKxpXO5dxTwZcWQ8MVc1mo60oUiSgMjAr5cwhlqALfbxvzcLGxWCHWaaFcXMDY6jLobBp5V+t2nvup3PvVYHov+1x7/CPTB9/jH6FG/guC7sLDwjiAIPvhEgO9dt90mk865CfhGEV1uXdzxk/uQy+XRbnewZfNJmJyawlVXXYOX//IvIwgU/ONnP4dXvvIVGBwcwZ9/5OO46OKn4ZZbrsFpp52GjRu24CMf+gg+8tE/xKWXniomjl4xIxQfC1N7cP31P3wE+PbsxY+F81158FbGTZ5omtljeXgOgy/1u3EDtKcakpkRgy8NDi5SYRf3Xf1NfPefPgPTboi6gQoIU9LJeAKlKYJdfCZUKhkM8zi0A3nfmA/myVfAl1pfKhsCiIOOFBDBl+CYyXASDmW65SRsd9tYXlqUavhUAqSmQYlaXBNPCsLpdCWhjLcplvKHALcH0HJVwsyjFeArqW0C3ly4seLIEtrBzOaRL1VQGBwX7S8CGw7T1VpN6alzW3XMH9iLTCYF30gHvlXqT76P5Yl4gl/bB98TPFDH+rKew+0/xAcfFMnRmk6+XLjdGoPveecnhYw6duyYwpe/+G085znPQaVSRqFg4cCBJXz5S1/Dq1/9SkSRjr/71D/hta95OcbGRvCnH/gH/NwvXIYbb7waG9evw5bNp+Nv/urj+LMPvwvnPXVTTF3EbmaoWhezU3tww3U34dnPff7DJt+fJvBl57BMh2K9jVUkiuLBirqo7roH3/jkx9DYswOpyBWFA6VohsYw9BMHX+p8e1wwa9uFEybP6wcSuNPt2pLny/p20hE0c3C65ijeajVgmgyNiOLoxm4HGctCWtfRZrIYCzZ5MtA0ZFjM6XoywXc7HdhOBwXm8kqORI+Nl8Qg4f2F9V3J+TJf2OTCMI2AP2cmg0y+jOLwhHDBlJoFri20R6u2LFNva3FOMocdxQiDzMBbn/Eb/WCdVULFI27eB99VHtGV9uJeXfxjpR16UoG4vn2F2iEKcDeDdVaAL11wc9Nd/P2nvoRarYYLLjgfz33uU7FzZx1f/MIXcfkznyVypO9+97t43et+GUNDw/jAhz+Fk08/GevX57HtKWdiz85pfPQvPoH3/dHbcOElW2F7LlRFh66p0I0u5mb24IZrbsKzf/EFEiDD9mLqikXyJQTE4TD1XqTkiQTrnIiGd2UGhHCdCed5LLlZj/tc+TBKpAHIgauAT/0rHXy0TtvIuk187//8A37wxc9hKKXCMlQoJj/PyZfTIU+gnIAPc76HJ994wiXoSUoYjRdmvHAjTcHJl489g3UoJyMw5rIF+R06nY6oF1h0yYWbuAkBtFpN0dPms9Tb+nDbbaEoWs2mtF+QsuDkyysTPr9810OLmlzfh2VZsNJpmYI5WYtIkVSE/BeBhhJZuLHAM0V6JIPIMNENIxTLQ6iMbRCpGctByYNXFxYky5nZDppvy2M9vdyItNLo2575G7/frxFaJVb0Od81PoAE39nZ2bfruv4huUTU9cfM+T4a+B6afM9nhxslZBoCV8PMwQDXXnsdbr31NrzkpS/F4GAZX/j8V/DqX30ZgiCFf/zsP+I1r30JBgeG8Mcf+Bhe+JJfwrOeear89td89yf40J99Ah/88/fgzHPW40c334wzzzgTIyMVKJqN2cm9+NF1P8Kzr3gB0pm8cIXUxxIAVWrKVuT5Hi1Y51hBOasB32M9bMcEX40dcxE0n4tFQ5aLetTBwj234spP/BX233ojRso5ZIsZmTCZxaDz8tygMsGMW4hlURVTDjLhJullptiNCb5ZUUKI3Vin6y2mKqjvrTWbMk0XC2V0u1358Sulkizb6LAzDMY/+jLJUu1AbXen1QIoVROVhCtRlAReOQkR0G1bFm6O2xW+V05UgAA0r7qEdkgmX83QRPZGpUTKtARkWR2vpCxJNcsWyhic2AyDNfe+LWqHmclJLC/OI6spkudLRUa140bWyPo3Pf217+jn+a4xdvQn31Ue0C996UvapZde+nuGYXz48UZKHhN8EUvNOPluT8DX9xVMTzcxO9vC1i0juOqqG1EqlVAsFPH1K7+O1772VVAUE5/+u7/Hy172Upl8P/m3n8Tzn3cFnv70bfC7wA3X3YF/+eev4nkvvBzZooodux7CK//bKzAwkEekeJib3Isbrv8hnn3F848PvsTiJMCldyj/M8H3aA8fAZlFzFxGmZIfGULTQoStBfzwC5/DLf/2ZXgL08jlUsgUssnlPS/x44WbSMw4bXICppSsJzVLwDeVthKdbxys0wPfHu1AIF6uN8TcQa0wQbDIrjdVhW13ZHHGn4ngy8UazQx2uw3PdYTzJeASXCUrgrwvR/kgRLfTRco00WjW5D74x7ZtmbAJwFQ7aNKYwd43D7V6TXjmlJlCZWgUxcogdDrdVB2pTA7ZyijSbOJQfHSbdcxNT4vbD3YH8wf3yiLQgR7lRze/6emv//0++K4SK/qT7xofwCiK1NnZ2bdpmvbna047MM/3lltitQN1vnxRBgomJxdx/wN7sG5iPer1OrZs2YDlagsPPHA/zt2+XeiDBx98AFu2bpFlz959ezA+MYqJ8UFxWFUXWlheXpZoREX3Zds2PDwEQ6fEyUZreRHfv+p7RwXfJ4p2OFINsZJyONpDdqwpukdTkCqR5l52mYU20maE/bffhG9/5lNo7HwQmtuWvrpMMSfhN6LtlbQdPQFfXcwTGikFTsMrJl+Cb9zZRh41mYiThRunVgbqLNfrwsTQpJHP55HJZEA5GRdilJhxqiTw8t+ddlMoB4KzToWG6wr4Skoatb6ccNkykYCvTqokCYKv1esyWZNXJm3C4CBy+PVmHZ1uV5Z4LPAsDwxhZHy9VAjRKg09hVRhQACZ2Q6t5apk+TJGcnl6ElN7dsDUVXG4ZUY2v/VZv/Wuj63xS+dJf3f9yXeVTwGC7/T09NsMw1h78I0C3Hnrw8E3brtQ4blsQghgMaA7vjKVzbq4zWLTm7xJJb0Cac7V6YZjYS7xlrueQ5X1cQQN/V+IPEzt24Mf30Da4ZGT7yPAN7Hyskvu8U6+x5qUHy3V7PiZDob0Fwehg7TmwnKb+M5n/g4/uvIrGGR+Q+Ch3W1JzbqoFAR8VZl8SR2Q5+XHaGyJgZcAHE/B1PVKY7EssR4OvuR8OTEvLFXjidTKYmhoSCZUTqFcuLFCyPddAV4xUKiQx4YPGaVmvufFhooV4EvOt9PuCKfbtdsC6DwG9UZDaK5cLifgS/UEzSL1VkM+79qUtpkSR1oZHEFpZEQKNAPoCPQ08uUKchlDsh2cdkdUD7P792B6z045IYRmJhzYcMqbn/bat/Un31ViRX/yXeMDSNrhsssue5uu6x/p0Q6cfnpT8CEN5jG+r4CIEnN3sQe1t3BjqllP7RDgXNIOOmt+YiF9DEyxhjWudRcJviCvXGjz5kmuF11utIoSdBmnyGYMyph4F24Q98Ux64ALIcs0sThzENdf/31cfsUVx6UdZOEmKH78JotjTauPFXyP/PoeSB9eznGYZ54CUzqZg9DC3D234PMf+gDmd96PiYGSBOdwYszl80Q+ydzlgk7yM6DA4rFIZ8TYQqCNeV+mmrEyiH8TjBN7cSJHk7Qz8rWej1anC9txYaXSQglwgiW40tFGuoGKMtdxBCzTlomUoceTsecKCyV1QGGIRrMptEMpXxCgpiuR6hfSEVzi0QVHSoMAzOcOb0OzSNvuCHfMx9N1PLS63WTJNgGrUIBh5dAlN6NTJ54VnTPBt9tqoDE/i9n9u0X5oOWKUWH91jc/9b+9sd9kscbY0Z98V3lAe+CradpH+GTv/Tlh8D1kCI2LFWNDAFHDl0jJe++8Q5pyz7/gUkAzUKt5AqKRH8F1PZl+aVm17di6ajuetOPa4qaKhf1tpyv/drsB2gSFriPAw+/icNnitFAsWHjVq16M007ZhNnpadz4w6tx+XN/UUAo0rjBT6bqJD+it3SLgZDLuMNPpZXg2FuIHctMcaImi97dxxkSvZk9fvDkdCP/rzwZxbSDofpAbRrX/Mvf4wef/yzUbgPlfA6ZfAkd2xHNrclJmOBrGGh2bDiuh+GREQnIWanzPQS+idrBsDJIpTMxN0zul0oHWUwqQjnwJMfm4F7mB39XLtrkhBz6aLdbsnDj+1ku13QNYZL/wMfS7XbhOq48p9KWJSdVTtNLS4ux4SLRFccKC9m2HYrOrDfq4mwrFHKoVpfhByGKA0OS6WDli7CKFSipDLquD0ML5WQUOC66zZbofKszk2hUF6FmCpE5sO4tF77q9f0Ot1ViRX/yXeMDmCzcSDs8LvDlj8N4lHhKTZp2k0QzGh7uvPVmSaM67/ynIQgMfPNbP8Adt93PLpi4iDGKxfp8oUvrceLlPxRly3AZU4GR4jRuwDQY/p2Rv1UtkqhDx21gdHQAF1x4FkbGypidPojrr/kunvfCFyJHCVSkyc8gQrNEV9qTnR1WPvxngu8hjcXD0sziRPjkDy/ZfQ+ZyMfCg3fg8x/9Y1Qfug05ipkjIF8ZQccLkLFSSDOsXFMRajrqTQbeuJhYtx7pTPZhaoeV4CvBOunYXizcMivYpT3YR6RqSFsZ4Y6FhkiME1yCMfCcIKuEATrttgAwp10yQgRTU4v53E6LjrMZFJiQllQV8ePk+ClFy+dzSFmsuU+ch4kaJbYmQ2gOTtV8/KgZNqwUrEwB2fIAcuUhGPkijFyBKRFSHRQyYpPOOtuTbIdubQl+twufwTvZgd875yWv/ugav3Se9HfXn3xX+RRYS/Dl5EtskOlO8SWP7PZbbxZA2X7epQhDHQ/cvxdLy03RmvLF3Zu0uQXnJS9f2CKVIodI44BB6RsTEqkrZciKErc49DhhanfVCAEXUwqpiAC7du7A7T++Hc97wYtFwkQDAW3NovBN6IX/bPA91sN0dF6Ykjymu/kw7TZ+8KX/jeu+/L+R8+tQ/W5MN5QG4YdA2jSRZoqZEeckd2xPpsuh4VFkslmheh5BO3AJx7AcK5OoHmJOVQgcSsDYkZYvIpPJCqgLNST6W8rFKDuLBGTJ7Yq92PPQbNaRMgwxWvBn9xw2G1MF0cHi4qLQWOR1CeQ9aRnphd6bLOgOlZzGJ0nejqfM4eHhOFhIM1D4D8djtjKIVL4EI5OHbqXgdjuoLs2LuQMMAqIm2me4eof2YgSZ4tsvfMXr/3KVL5X+zY84An3wXeVTIgHft3LhtpJ26PG+x+N84xSq2I2lSAlir3+BH/Nx9523ybb6ggsuQRSxRkiTS1u23yb7M7ntyvelIIGLNTrWkijbOB94xcMtAyC1oiFIc0YhHVS+1NVfd+11aNXbeM4Vz5fMAlbj8LKVBoMgOJyi9fAyzSd28o2phoQXX/mY9eqBks8l9ZVyPaH7NrpTe/HVj/8lZu+7DRk4UCMPjXYTmWxeqIGMaSHD7F3GQUaRBBfxKqJYqSCbzUm2Q1wPv4LzTSIlNYtVQqwXSh26MpB4SYs8b1ZoCPmJk2hHSt+Y7UCVQ0wtxRYVXu63mrHjjfXypBx4bqTdt9NsYWlpST5H8CW/SyAmQPOqh481n2PC9a4wW/DfTClbXq5ifGJCQn+o8y2PjMPMlWAVSkjli1B4wla4mOtgfm4O9cWqZDuYkQ+d2uNIi8JM+a0XvvI3+2qHVWJFn3ZY4wOYcL5vpdSsB749hxtfJCcCvgSKGFz0mDtNhLNR6GJhbgr33Xc/LrroacikC5QtACZfcaGgK79cOE++nygbBGgVVbbl8sa7lyt1hrwecQCkrigetwPfxe6dO3DllVfil174Qpx0ymlyP5x4Cb78ToxlPMTTPqzJ+IkG3xWZxyt+BcntXRGkLmDHqVcJYAZd3P+9b+Kbn/lbGM0l6afTDBXLrToyGdpqQxTSWeSsApzAhy/5x6osI8uVAeF8j9T5ysItAV+d5gYrI0tOl+lguiGuNCubg0lA750YuATt0QOidPBkouUUzJNfnqlnQh35CH1GgfpiuGg3myjmCwKs5IrFSJHQC72FHKdfPsd6DkBZ7DGYXRaqChbm5+EFHsoDgyIrSxcrSOUrUiWkc/I1U7Jb4PRNOqOxVEVzaV4yfTvNhky+RmX0nc943dv+fI1fOk/6u+tPvqt8Cpwo+B7LHpsEQibgqyEUKVlvxgvguV384NrvY2xoBFtPOQ2mqiMgmkbUjHJ2jc0EvKwV8A0DRJ4vL1jJ82WalseYQx+u68Nxbdmyux4XdLHIny9S/nu5WsP+/Qdw0SWX4KJLLxPwlnBwMyVB3mJhVVnyGfPLAsKH3G5PLPjGJUf8roePz8r3exNmTIdEMCMHemsRX/nYh7DjhmtQYAQ9OVkFqLUbyOZS4iYrpPNIGzm0HRsKGyOoBPF8jI5PCJASfA/ZixNVw0rwpa3YozIBuhRnErAlYJ3FlGp8YlipxmCYOo+553TR7dBK7CBNXpg+Ct9Ht92MHzvPFxWE6IMll9mHwdS0XsZvooYg8PYm355Zh7uA3vHg7ZrNJgrlklTH67k8rOIAssUK1DR5Y0uaPehwo4PO79oSKem36rBbTQHfKFt521Nf9fq/WuVLpX/zI45AH3xX+ZQ4mtphZbbDo2lV428tabyJVIsvAy1WnPFTbKpQIsxMTeKhe+9D6HvIswiRAEuNaPKi7E1BvV9FQDkBX7GhioiX1TmcmOPLVKELOTExH5ZyMwZuawa2bDkJGzdvFaDi1Ctb9LjYKLGz8odLrK2H5GUE4sMH8kgFw4koGo73NT3w5UkgljbEf/cut2O+M5Zk8JilYWPyJzfgCx/9ANSlGZi+C8VMwdc0mXzzWQtK4KOQzoksrWXbrMcTvpYqkYn165HNUYamJYYK6nutOGRdpGZxmwVxjn/YhcYM35SVibveVJotYmDkFZA8nOR9E9kI+9s4AXMp6BP0mOfLEyJ70xQlbkROJIX8NxPSeFKJr1+i2HyRUBqHFSXxCYq0Se9jIkGTLk7y1BlZsqVyMeXAv2mZ1hSCvSMLQKfVht9pIOw0ETBoxwccq/B757/sdf2F2yqx4sib98F3lQe0l+2gadqHeolmqwJf0gWivI0ZAhHeBy7a9TqqTJrqUjRPkT9fNBp0I5a38Xv3piwCKUcpeXBVDYpGcI0JYOp9+ZnelXqsDuZSKKlYF2Bj1kEi6JLLXL7cD3O9vUvflYB5rPfl9LISmY9xvI/3NSvBtzfx9gAmvuyO6RN+HXlTs7uEq//l07jx376IQmDDQggvUiRSsdaitC6LyHdRyuTRbjpiR+ZhIKDyKmF0bEI0wBFT6lJWou+NFQ10uDH7gSdK8sQM18kXK8jkaFVmdi4XnrFjbiX1JMeNJ0OSzSGvThg56UMRi7ErVyQE5UNgGlBT+PDjLoArJ8Qk6OgISkNOtisWo73vT8mcbmVgZItI5ctIMRUtWxR6hAlwvmNL4A/B12vVEdpNBI4t4Otaxbef//LX9Rduq8SKPviu8QE8MtWsJwvq6XyPP/km0y+nSeFsY/Dt2S64FRLqtsfNylexF5wfTLZpMlaR503KIg9Nob3ghcQCl+zcZMkmoSyUpsWmgnjSjv9IgpnCVrh4wu290I98/0TB93gAfDzgFcBJaAfpMUtIe08SAAAgAElEQVSoh96xpYKDJyhNVRAxSEZX0dp9D/75z9+PpT0PoKCy9ywCC4A9KGjaXVTKFZkys1YKi/NLMXAy4jEBzcGhYZGa0eHGpRqpF35eaoQsLiEjqYcnOBeZjVuqiAmDJz7JzqX2l1cPdM0l3LvCyEdetXATmoAv/03wlfB0StGETgjgUX6WnPB6J7v4OPTS5chtr4iTlIMcxoE7Ar7xlQpziplTcSgIKJuHWawgnaPagbGUKbABsAe+brsDl43KdguB00HTBzyr/K7zX/6aD6/xS+dJf3f9yXeVT4Gkvfgdqqp+4PFNvvEPIJObvLp6D0mMlEkZTvyCZX0MN9scnBRVpGQxUCcvyvieDoN3gscPb/I9yi+cKCNipxyBl7BMKmTtwPfRAPjEwDc+kcRsc8z7xuAbxaAbetAVRRohTCXE/f/3a/jmpz4KxevAAItCQxiahmarLV1mpAmo1ggCD81GDdlcFvlCSezFXJSVKgMCTAK+jHVMrjZkCtZ1NBiEE0TIl0oYIFBn8zIdU+Gg6IZw40I3rABfaYgO/AR8Y8CN+Jj68bKNwTqkmiQQvQfSBOAwjvDsgS//JoUknW+cjpO3GJhj8JUTKvlvnp8T8DXS2XjyLZRh5UswM3mZ2lVSIJ4Tc9D8vVoNhN0mfLuDJk9YVund57/8tR9c5Uulf/MjjkAffFf5lOi1F+u6/qerA98EOFfUAPfAUMBTXkW9GEG+vOJlTuzsjZUIj5RjHQbwlQ90PMzGHClfoJwcD/OGsV2YMiaC01pNvr3D/Gh88LGXkofbkQktK8GXNIpGKoUTZEQLbwivXcdVn/ooHrj6G5Lja+icPqld9dCst1AuDaHrUY+rwnbaEiZk6DqGR8Zl8uXvXyyz2Tclk23M9ZpiVOgVZVZrdbEij61fj8GhIahanIRGOmgl7XC0yVeWnOTlZcol+HoysTJQhxNx/LgkjzWBV4wtDzeWyONJvl6+vhf3mVA8clUUKyBk6OY0zjaOdBZatgirUBYANtO5WMcdhfA9Nmp04bSaMvkG3SYCu4N2qMC1Su84/+Wv/YtVvlT6N++D79o+BxLwfZeu63/yeMG3xxLEGtU4sDx+iykBTrqyRFO4TOLEQ9qA3GC8nItBV7iJI95fOSutnI8OQeGhgyEypwRsWb4ZS8qS6SmhH1ZDO6w86o9GVxyLpumdk+Io9/gt5rjZ1RZPtuQu+ffBnQ/iG3/5J/D33g+aqLWUDgQO3GYDlkKzQhmNdoBACjMjGDqdZzQjjMN2A6ELONHSGixcqVTwUL8bgy9jG9kOTUAbGB4VVYSqxzw8dbPMfaDrTVLSjqAduHA7RDtw8hV1iiuPG9UOlJr1Jt/eCZEgHatKkt9ZHnI5Q8Z1RD3Nb49bT3I/pB6KDFVSi6SnczCyhYTzJfhmY9qBy1saOsj5tluHwNfvttGOVASZyjvPfcmr+1KztYWOlar7Nb7nJ8ndRVGkz8/P/4Gqqn98tEjJE+N8ezNrfMEYTzmJMyp+yR1WQCQMrQD0ysADkaj1wDeZguUvvvoebrB4+PTJS1PZnx+aoOKG3F5OQnyfRy7ZVvKQMRYcljscj0ZYCeJHgvLRjtfK34q8aZw/FMMwXYFs+aU6QAkcpFUPP7nqm/jO3/010p0aAiX+fKvVkl63PB1koQrbj8R4UKoUpEaHJoZ8cQDtTke422KpJMiVIs0g4JtMvikaK9gErMNMpWFlcgJuYsSgtpeh6kmyGY0b5IAZ88iTZsiAo2TpRuUKgVeMKn4MruR5+TFSDjHHH0/H8dItnvlJsYg6RdJ3YlpBHgv+F3iJUT3OteDTQRaxdDUyfc3KQrOyMAtlpPMVcbjxd+XVAsGXjjab2Q6dBgK7BbfdRCdQEWRL7zrnJX3Od60hrU87rPKIRlFkzM7OvkfX9T9cDfiu8sdY9c0PXebKlM1p6jCgrgTaXoPCSsAlYPYyH44E4hOZeI/3wxN2BHMjBUaoCeiGDMzhpKsYcLxYpRD5LRTCJr758b/ALf/+VRT1CO22LaFDjbojXXcskxQnWBhIg/DAQAWdThv5Aq22FmyH5ZcZ5Apx/U/aSsskzOhI5jfwa0THa7I9IiOTcK9GiNVCnJBj8NUkLU0m4ITWEZ00gZI8LafewBejReA48jPJFE9ZWeDJ52Nyn+5CRkxCjBbM5+X0LCcp4XQV0WJLEI/dQafblkk9m8lJuSrv17LSyDBMqFCBmS+Kw40yM8PKgy49OinZ4RZ0bTiNBrrtOnyvjaDVhhPp8NKld5/90l/rc77He6I+xs/3wfcxHrAjv5zgOz8//x5VVf/waE0WJzr5rvLHWPXN5dJ1RWjOSsA9Hvie6OT7aHzvo/0CyfpPFox6wCVjDL6cftVQgaanZfmlh134i/vxt7//Jhy442YMFzKoLbeRTqfQbhPgiGmRJH0xbGZwsCLB5gyhyeSoaDDgBj7KAwNSB8+TKfN4Cb5xpm86znTgtGhaMFOZeBGXGDEIupx8hfcl3SAOR4I9L0BiCif0aS2GKC3sTlu0tW6nI+Cay5EGYCSlJ8DL6qDYrRhzu5yCOfnKyS4IhaNl0A7/MCOCxg1WDPXAt9Ohgy6CZWWQzmYxMDqOgfH1yA2MIF8ZgpUpQ5NwnkDAN7S7cJtt2J2GgK/XbKHrAa6Zf9c5r/j1vtph1a+yh99BH3xXeUBvu+02Y2Ji4t3/8UJ9/+PlfFf5I6zJzXvg+2gLNiFEku6wRwPcY9EOj/XjK3+xkPkITGijSouLR0kgiqkXXU3BpyNMcbHjxmvwuQ+8D63pg8gbsZ6ZGQ3LyzUoio5u10Eux3xdF+PjY2h3WlJqycwExdAFiIdGR0THa0gnmwWDfC/BN5WALydcmXitePJNnG/kgOV2pB+E800aJyQYnVcHsZyECgtWwXfbLVn02e0WGvUa8oUcioV8bKDgiZCMhB/zwQLgvCIJAsnxZRNJq9GUr41DldjQHMgxoevONK0YxIUP5jFTYGZzSBcZqlNGaXgMA0MTSOVy0PUIoecg6HZh15uHwBddGx1fibxU8W1nv/w1/QLNNXmlHb6TPviu8oD+LIBvDxSPBNajAfETDb69JdMjH5ZYXqaRj1ZChGokkjj2likBpH7H6NZx5Wc/gVuu/DLSgY1OoyogxI0+M21NIyXSLIam8xK/Uimja7cEeFnD03E8eIGPgeEhmWZ5O9IUhizdGKxD8DXjSVcoiLQoIvgnbi9OwJd/Jw63Q8aXJOyIUzvDbrhKpexMmPrAx+wMO+UyKOXzcsKQqxDBYMrhaMjwZdIlSDcaDel5k/p404zBV1EwNz8tX8+0O8rmaB1mmDpVGJJpR0OFlYevmDCyeWTyAzCznOxZU+QArougY8O1m3CdFtB10HbD0LMKb9n+yt/sh6mvEiuOvHkffFd5QJ9s4Lty8fZoqoWjHdZHW8T1PtejaR75tXTgcQ0ZxuBLMOMleKRADUNkI6BxYBc+9r53Yv7eOzGYM1FdXJQQcjoAG40WUin2qeUk38IwaPtVkcunBXyZs7m43EChUkE6y2JManZNCSTndCvxnWLRTdLNyAEn5guCc1w7xCaL+Hay6Epch2IxTjQarhNTBZkUGyYcqfmhvKxWq6JULMrH+btzotUiFmkG8HwX1YV51Os1mcbHRoZlwUiAnjwwKYHrhWJeJHeMwWQYPGMzafhhNgTpD9Ih6UIRhcExWPkB6BIUH5tIHLeFZm0Z7eUa7HodTrcJz2khxWhLmJFeGnn7pa95c99evEqs6IPvGh/AZOEmtMORqWZSpnhE4tYaf/s1ubvjTb5HLtOOVD48Xs73KPz5w8LBV35eof1ZPhCDL63SvJSmKMCIQuQCD/tvuwl//e63o7ZvHwaLFtotNgXrknXQ7QaoVLIolQtoNGpyGa/pCsbGRmSR1fUiNB0fZzxlm8jDHM+VSXhwcFCC0R3HEzDNlYpI5/JwSA3oBnKFvIAuNb90xElGhm7EzcmcgKkkodOM5RWJnIv/TpuG5OdS4VBjY0QUT+IEaQKvKE68QKbcanVRzCP8fKlckr43giuDcKYOTsn7/F5DgwMoV0pxgefysuT5VioVAV9mVmipNAbG1qMyth7Z8iBS2SK4JPT8Dlr1GlrVZbiNBtrNGlyngYJhckoOo+zAG8995W/+7Zo82fp3cugI9CffVT4ZemoHTdP+kGDbq4zh5HNikZKr/AHW4OYrwbd3dz164WiSsqMpG05kmbaSxjjeSWnl/cnXhvTyxVxvz4Ydu/wA1bWR9zq48Wtfwr99+hPwlquSR6yqBLQ82u0YnIaHy9Lu0Gw1xHZbLpdQLOWEL11sdDAwtk4yjKv1mgDv9Mwszjr7bKEuast1LDfq2HLyVmTyBdS5jPJ9jIyOCcfr+L4sthigTq6VgJ8SpYSG5eqSLMPUwE3C1CETLpdkzNC1u21UikVYKVNqhPiiJIe9uLAgmbzpVEomWzZRx7GTHlrNpuiCmfXL7zUwMABHQFgX2zO5bbtrY2h4QFyRjh9ItkNhaAwTm09CcWAYVo5VQikpGXXaTdQXFxF0upJ57LltGExZ85TQT1fe+JSXvroPvmvwWnvYQLHG9/eku7sEfN+radr/7IPv4Yf/0ZZr/NzjAV8xFChM9xJTscQ4sh+Ciza9OovP/8UHcftV38FQPoOZyXnpuBseLklsI9t+y+UCqstLmJ2tIZtVMTY2LODLxLDFZhsnP+VcnH3Bhdg/OYmRiXG4XgiWjzYaTZx62mmw2a8WQWrhTz3zDNaOwvMD+XepXJbYzfUbNmF+YVGCz2lDtglmqopWbQlGxPr3psjcZPJttzA7M4MiF225nHDABF+aMKpLVczNzmKwXMbg4ICAONsu6rWaAHCvHHNqakpO+Js2bZJyTfLC5K27HSfufsuk5GdZXK6jMjKKyEhjZONmFCrDSGVKAr5QmKzWxfLcHJqLVaQYccFsj04HLRdRkC68advLfr3fXrzG6NaffFd5QO+77z6zUqkQfN/XB98nBnx5r6Qd4qnXF56X9RssCmL9UUZx0dx5F/7hj96HA3fejlw6jW6LyykPlYop1UoE31Ipj6XqIhYW6rAsHSMjZeTyWdHGRkYGm59yFn7hGZej2myg2enIkm2pWhMgvPCiiyRTt9ZsYHF5GU85a5uUT1Yqg0JR1BstCUXasvUkmZjJG4+OjWFpcQkBOdgOOVROlHF6WOAmTrbAl9ZoLuI4HTOfgtPu5MFJWDp/xmE0mw0Ypi5AXVuuSi0QVRKZdBr79++HZVlST58yTMwzPJ0tx0EkvDBpFlIn07PzyJbK0DIF5CpDGBrfgGxpEHo6gyDsisGiU6tjaWZW3ICmEUGxHaod4Fult5798tf11Q6rxIo+57vGB5DgOzAw8D81TXtPT2rWi3js0w6PPNiPtnRb+dWP/DqCLZ1/rFbnto2xlwYiLYDm1jF724/wyfe+C52pA9I353ZoNwbyefLuEBDLZFKYX1hAvd7C+PiAgHIQ+rDSacm5Hd2yFdsvuBD3PfQgJjZugqansNxoSsj89u3bxYDR6rRRrS1j29nnoLrcFBXB2Pi4LLnaXRvrN23C7Ox8bNBIp1EoFiXM3O22odE6HAQyifuuI4oLqQRKqAQJSg98mXiXq8soZjMy1Xa77XjpVl0SaoHKDCuVkmUiaQeZsqmBZswl09ZcTwJ+uGwj2FO/XG+1UagMYGzjSYBhwSoNoFAZhZXPw/XaEqITOS6WZ+fR7dSRTqnQ2DHnK3BTxbdte9lr+2Hqa4wd/cl3lQeU4Fsul99vGMYf9MH3+JPvkcu5Yx3+R3DIsTgLEVzR+wr4knZQA1hBE7d8/fP4wl98GEanIdU+kReKSYGLNXKwlHHlC1nhWWdmljExURbgo624VC7CVTSUxsbw7CuuwPTCIrquh5m5BZxxxplxhAKA+cVFbNy8SRQH1AzTFczoSNH2WmksLVVx0imn4ODkNMoDFeFkaUXmi2x+egaW5NCzL5imCaaaeUI1MEqSsZJ0wtmtNg4eOCD24jxzg5lNbBrotFtCU1CmVikVZZInGFPFMTY2BstMyXJtdnZWpl6qHlgxbxq0QafQ7HaQzpdQGBxFulBGeXwC+dIQFNMSzlcJmZoeg2+7WUXaUqHxhOIBjpl7y7m/3O9wWyVUPOLmffBd5RHduXNn6j9eCDRYvOunHXyP5mQ7cuG2Uue7EkhjsDycL3FszlduhZDiXLEMJ396j4P4EEgxxB84VGnHclEJFPKST6gIaGSIPGTcFr760Q/j3qu/DTNw0HK6cROwmZZ0tlqjLsDNy/TAd9BqdTA6MgArbYkBgwWmVAKoaQsTGzaInGyp3pAK+XXrNqBSGcDU9LSkoK3bsFH43YXFZVlkrVu/QQJqlpZrUjRaqlTQtW0p0BwYGhCbdq26LCCrEWj5RwLV+YfxknG0pCzawhBOp4kD+/aLOoKVRDxWnF5NXZcAnGUqIxQF69dPYHGxilazFZeBJu3FnLg5LdPUQTOGuAINAy3bkd9RzxawcespKAwOI1seQii5wxFMFejUG6jOzcHrtpAxFQS2jcVml+D73kt/9c1/tsqXSv/mRxyBPviu8ikRRVFqdnb2j3Rd//2fVvDtgeixwJefX2k9PhJ05XZJAhtBLimZP9zzlhzjXgUQzRGBShCNxGrLnNvYSivsrnCncYyMgkAaNUTUC53ZDmK3DeFrEXwtRJoT4+wcPvf+9+P+66+DqXhohTY8N15qmZYB22VkYwQzpUiITSZjYv3EqHwPApOUcBLcpIVCF+0rsyK4MCNvahimxDJamSxUsRPH+b7scmOuA8PWlcRkQb2v43miC87mMtBUTSZvmh1C144TyyQoJ+5sY1YD3WycPNms0W3UMTN1ULImKGmbnZuTSEz+Lguz00gZGgYrFSm7ZNccZW5UWbTaLaFUSqWSWJCpAiEXXK81JcN440knS6iOrxjYsPWk+GSTKSDSTGRMFaYG0UXXFhahhx7SaoilxXnsX6hBK42+94o3/EEffFeJFX3Od40P4N69ey3Lsgi+7/xZAd+jGSmOD776oVS1R4KvxJAliVsxkEZJGPjhsz9LKMMkLD5p4GAyl2QWE4wJ0hE0tjdzVqXDTfNhBS46e3fjk3/wbkzdczc6yw0EWnwqKGaBXCErrRPkZFUlFGcY5Vhj4/HSSgJwWEqqqshVBqU40w4iZAsF7N6zD0MjIxgaGpQpOFcoodZow7SyssTiSYAUx3KjgcrQkBgZOLJOz8xJxi+Bm7wrQ9yp0yWvypOLbupwbE+szCnTQLfVlt9QiXy0a8uYPLAP5UpF2kpm5+eQz6ZFXjZ94ADyuazoeckjSzylCphGWqbhdrMuSzvT0DA6MiJytKVqFdlsEblSGcXBEURGCrlSBYOj41DSebhhBMtQoCvAwtwcnGYTKTVCc3EO83MzMIuDyI9u/p3zX/kbn1zjl86T/u76k+8qnwIJ+P6xruvv+GkH36PZi4/UAK/U6j5sYl7RKnw08F1ZwEnlghYaiYIhSBxrsXlChl8JRY/piDhIHPAVJnspMEDrLk0MdN+6SCselnbvwD99+EOYvPsuVKenJKWxZClYP5ZDsVSGy+1/FIkZgX84cWZzaQFG/snmCuhCwfCmk/Dzz3oOFmoNjG/YiG99+7vYtHULzj3nXOzbtw8nn34Gbr3tdomRPPe881FbmBUt747du7B560mI2O+WzWLHQzuwfv0GufwvlIpicOhSZTE3K9TH4GAM1J1mS+b7pYV5ZKwUnG4buawlIH1w/0FkMvHCjpPs5MGDcfpaNiegzhQzmii4cEunM3J7v1kVSRunbMfpis53dHQU4xMbMLO4BJ9GkEIZRjqNDVtOQW5wGB3mF4eeRErOz8/BY5NFp4lOdVG45Q40dPTCO5/xurf083xXiRX9yXeND+DPIvgeK9PhkRxvkiV7lILMpGMjyflNIuITIpd2CY3+YM6wrCxiapfAUNzWrEa+KHilncJz6fxFoLhCQQApABYCmHGQfODAijzcd+MNuOarX8L13/oOMmGALWNZVPK6NDJLKI9mCvXQarfFNcY3K52SVLPKwAD8VAYjJ5+BZz73Bdg/M4fTzz4X1/7gBkxs3IhNmzdh185d2LZ9O+69+15pKd5yyimozkwJED7w0EM45fQzhALIDw/h4J69YrbgiaSYZ0FnC41aFa7dxcjIiKgVKE0jJ0vXGi3GtDqzzmhofBSze3aLrIzB5tvO2w7PdrG8tIix8QnMzM1KSNDmk08Su/F9d/wEF198iVTO337NdzFWLsB1bMzNzoiVWsw+egpOGGFgdAyRnkKuXEGmUEauMoy8dNl1hdJot5uImM/pdqD7nvy7ybjOyuibL/vVN/3NGr90nvR31598V/kU6INvHLQu4d5JwcLhOiOC8+GnmMy1otGVlVscGi99cVzVMevWRUoN4HVqCO0GIocljk0oITlbXwwBRqYM3RqEYhQRaRaiiJfwXWQ0YGnvblz5T5/F7ltuQUljY3FH+uzI3QpVrOrC1S7X6qg3GhItye9eKhaglwYwcvLp+Pln/iL2zS5gfNNWVJkHwek4mxMVwdatW9HutGGaaViWCbvbEj54x65dOPm006RZJF8uwbGp4VVkKl2/YZ1M2stLS6gtLMikzWmU/cOcNHm1sXHLFvnc/r17ceppJ6NWXcJtt/wYcwf24dmXP1t+3lang6decikOHpzEPffej/Mu2A7D0HHf3Xfisp+7DHNTk7jt//47chqkC44LOpozpqYn5cTDUPl8ZQBaOosil22FEnKDY8jmC5LlsFxdkPp6PQTcdgPN+bm4CbpYiYJc5Xe2v+R1n1rlS6V/8yOOQB98V/mU+FkA3yOzHR7P5NsD35XTcfz+I8FXpFYq+cpQplwNPtSwCy1so7M8A6c5B3h1mIoNHQ60yIcaabC9EA2mJOoMBp9AsbIRqlmGmsrD9gKkVQ3R0jK+94XP4yfXfB1qdwGGhNrEhZPM5Q1pU9ZNVGs1tFpNWFYK42OjCDn5btmKZ/7iCzA5twQ1k8f6zVtF58uTQ61Ww/j4hDRb0ErMSZUnBNbI799/AJs3bxXjh6IzDAcolMtiHaZMbLlalWhIjVwynWxhKJkQnMRnpqexZesWkZd5jiOgXi4VsTg3g7tuvhEXnn8hHtq9Wxxqz37Oc1HjFN1oYGLdBExTQ7vVRDZtodus44Ebf4Sw04x55HYb2WwGy3Umu6UxPD6OlusjW2RrcU5aLaTRIluA73aEdqAuuVmroTZLWVyAQi6LdqhGjll4w9kv/rU+57tKrOjTDmt8AHvgq2naO35aHW49wDwW53s0udmRFATpgkNddLLNj0GXt6W9tnffEtMQKfBZbaME0GFD8+twWtMIuvPQwhoitwo1bMHt1uC6TTEh6D4phBSiFMPKmcfLBoYKjPw6pAe3IMxQ1pWC4StoT8/iB1/+DH7y/SthqRFMpu+wUt404/JNRYcXBFhYJDDpWLduDKGqYWjdepx59rmotmwxIpjZPOdxkaOxXiguytREPZEvFtC2+bERUSY0Wx0EoqiwUF2uYWhsDI1qFSMjo2L5ZT/e8sICiqWi8NCcfBu1mtALm7dsxPTklCwAR0aG5Fh1G01cf9W3ce4522Xq3bf/IC562tNE0VCrN7Bx4wa02g1s3bIF8zPToOr5zh/9EKOlEhYX5rC0sCDAzyuMXL6EdKGASDeRLpYwMDImJzIzX5JmjqyVgqlraNQbqC9X5XhZCtstHHQiLeoauTdvf+nr+pGSa4wd/cl3lQe0D74xwMaTb9x8TA5XGIbe0kzKH5M8h0RqxYWarnmI3GW0a/tgRFXAWwS8KmrVacmTZY7Brt17MMbwGs+HoUYw0grSKR3FTAml3DhclNE1h5HbcDb0wgZ4gQXNVWBPPogrP/vX2H3XHcIJZ5QIBhUW/E+lnIzZCh0JPC+XCkJ/0ChBzW7A+ngjDRg6DJ0182y5SElamURHGilZWkW6gnyhKA45TtSkNxiyw/tl2wWPC6VflIUxqYxUAP/O5fPwQ08WboyDzGQsON2OON/oVmN4e5OpZFMHkGKFkWnCZXjO0JB8j6npWbk9A3vWTYzLwq6Yz2Fq9x6Yqir8MhsySOuQ8x0dWwc3DGGHEMVDZXgEmWIZufKQvG+ZGppJIwavFAzK3uw2PLYXBwxTz7/l7Je8ts/5rhIr+pPvGh/AJzP49ibbleDb613uURfEYbq5FJVSqmQSjgIYkY3Iq6PbnYXqLyHy5tGoHcD9d98iXOrWzVvx41vuxOzsEnKZPNKah3Jeh5VWhBcupy2MlEYwMnEKouw4ZoIiKpueCqOwhUkwyMDF1F034l8/9XF0ZvYjG3kwQ0+kZpx+mdErET1KBNMwJOWMsjbFsCRmMa6MT4tlV/S+TCijttfKwbAyCFQFRoY5v6wTSiVON0MCzF2PBhJVpuv4LZQwneHBIVFAiEaXtl9qgF1bYiV5MmJ2RODFdUGkNNKIsDA/h2azJVN31+6iVq/Lwo4nuGajLooH3k7qhvxAlpS8vaGxpy4+6YWKjkKpIou2bGlAqIeNW08Vw0U6m0On1QBzhnm/vuvBZuSmY8OzW2j7iFwr/9azX/yaj63xS+dJf3f9yXeVT4EEfP9U1/Xf+1mVmh2LdlgJvqLqT2gGcaiJ2SJZxiVKXQEIZpFF5D/n0KpPQVNpiKhicX4PFuf24eqrvoeNE0O45MJLcNMNt2LP7oPIpnNIGTY01RO77IE9dfzCxRPIGRqy+RwGJ7YgPXo6WuoYimPbkc5tgBLqUH0HP7zyS7j2q/+CtF2H4XaQkuVbzPtS7kX7sRRcsm9NM8VkwUAdcrfSZMF/G4Y0FausCTKzovONdB1m2pKFGy3EMUiz8cKE7bjwgxCqEUeoM+iGdEulXBGBBiVzUtfue4dMFsx1CLlY9AL4LNgMSdcS3CIAACAASURBVMnQiOGhtryMen0Z+VxOJGWMwLRtR2zOTFXjNM3v4REwqSd2HWm26GWLGKkMMoUisqUKFDONtuth3cYtUiPPEwo1xFze8XfoNJpwmg0oTke44E6oRI6Re/M5L351n3ZYJVb0J981PoAHDx5MG4bxZ5qmvfXJBL69WMhDyznZjQv8iiNNPs/3Q5Y+SmcOZLiMQvhODZ3afVDRJDRhsTqF737761g3NohSIY2De3bi6ZdeitrcIh564AGsH6eVdkGiGzsdD5OTizhl6yCMqIPTT10HzdCQH1yP4sg2dKMxjGy6ELDG4fsKurP78I1P/zVm770NhtOCxUZhhaE8bBcmYGpxa7DBaqCMNA9z0lV1DZ5Pp1rcRMxJmfIsusQiLSWZvqQReNJJZzJxjRApCVWH43sCikY6JUs+Tqyu52JoKDZ2cDIV8HWd2GKcdLZ5rivHictB6nj5dUw5I+fdatbFWlzIZuRnarfacZC7YYEV9aLmEOonOenRziwmFVVcedBNWLmCcNn1jo11GzfDzJaYEceSZaRM9tvZ6LY7iOyOLO6YdNYNlcg382/c9pJf/cQav3Se9HfXn3xX+RTog28iMUPc2HBo+j1kmIhkCmOmQorgEHRQr+0Hwj0IvTb275/BcnMZN998PWYn9+JFz78CE8MDKGfSyCgaarML0ltG3lU1MtA0C3v278Y9992GsaEsNozlsPPBh7Dt7LOxact2pHIbEGY3IbfufETmMNRuC3dc/Q1867P/C3mvhbQCaIou0isKiHWDqWeRTIQsl1y/eYsAar3ZwNTUpGhlt5y0Fa2Ojc2bT0KkpjBXrWNgaFgKOOlSm1tYRKlcwcT6DajX6uhIpm6IeqspHC7lZ5xOKTMj5RBFgRghOrUavG5bAnYCzxMbcsTaeD9OZCOoEpBZjOk7XakJWpqflwUm75ca407XkcZlLv16dfJUYlC9wMeDPDXDc1S2Maey0FIZOXmkCyUEqoF8aQC5jCEnSeqOO80Owm4Tod2G226iG6iRmyq88dw++K4SKR558z74rvKQEnxTqdQH/kON9JZei8VjjpTsyQQe7WdZaWTgNewaPnJHsxOv/Jiwlitq5XsAu/JvUNAlbRO0SrDW3Y8NFIidbAyVsZQWOo29aDd2QFEOYG5qGVd/5yfwUwq2bJnAzIE9+PmLL0W3aeO2m+7Grtv3oz5bRafbgZlSMTRcwcknbcBp540jMpqYm9wLu7mEUi4Lz2Few0acf+nTUDcKyI2eByN7KjwljfrUXnztEx9B/Z6bkBdql2lozGzQoLF+XgN81cTIppOx5SlnouN6KA8M4fvXXovtF5yHsQ3rsLSwhDSNGj5k2WZm8jJVFooldBxWz2cF7GiusLuO5C5Mz85KxGQqkxZetlGvw8plkS3l4TJk3XWwcOAAFE65kSfxlpEXQSdnHIQItRA+9c2hiPMkeIeqDaab0ZjBYB++kX6Q6VthTf3hcCOpnOdzhXVWbGK28nKSAbnrdBa5ykhMRQSeTOB2uwOn04LbakB1O3A7LXRDNXTN4u+e/eJf6UvNVokVfdphjQ9gMvl+UFXVNz9u8D2Rn0nUAzFKE+L+q4GvdKwlEWQE31CNwVdRTYCARS2vu4D6wr0InANYXtqLmQNLuPfe/bj9wbvw9F94Kk7feDIeuGUXbvzebZjetYxMJ0JBBwzK0wKgGwCtFFBYn8Nll2/BOds2otWZgZGKcPOP78OGdUM457zzUN5yGjTrVJRGL4RjDCJoNXHLN76Im7/w98j6toAUJ1gG1mgaoxw1eFoKA+s3Y9OZT8HMYhVbtp6MO++8E08552wY2bQAUzGdg9txoKYspPI5yafIFYqH+uQWFuYxPDwCBOLoQLPdkhZhOvMKuRxmp6dhZTOojAyjtbyMbnUZit2R6Zch8VQwKHSUeRGUIIQNGxEzLISWYFkoqRtF+GPm+pKaoF3aF0pHRcqIF4SGntTWs26eWUJQ4LJCXjXlpFGoDGFgeBRWcQAmqQjflewJBr673S7c+rJwvqFvc+EW2kbxt8958a98+kSepv2vOfEjsIbz04l/05+lr/xPA98n8KCtxeR7GHwZ0BjINl6q3WnvZcoXHPjNA1ieuxt+dxp33n4XfviDGzE0Ngo9G2Hb6Wfg/hsfwLf/z92wnBAnmTkMaUBR90XdYCgG2oGB6UDDnm4N1VSEF734ZDzzBdvx0P7b4Ck+MrkSVMXCGWedCzN3MvKD5yHIrYcOHUs77sWXP/J+ePMHkVIIugY0GjBYm87gGz2FwXWbseWsbdhzYApjoxMyyaZyGSimDkPRMDY8jma9ibseeABnnns2xiYm5JJ/sbqETKEgIejr1q1Dp20jn80KVdJ1HElMY95uu1pDx7XlawcKeTiNBpYOHkQY2IkigtKCAGqSRRxoPIEFMjWzPjT048wLUTAQcElLeJ5QGaw7cm3m8pJnDyU9jZOvTMfksM2YaigNjqE0OIRsoQw1W4JhZSXQx/dsOJ0OfDYqN+voLC2g3VpGy4siP1N662W/8sa+2mGNX4N98F3lAU3A9wOqqj5+2mGVP8Nqb74W4JtgQuIsjoGXUxfzZEO3i5TSxdzeWwF7HxbnduKOO+7D9Tf+GPliCS968Ytx701346p/vRWlWoStVgXD0JHz67AUF1oYwYggCVyeZWFBU/Fgt4ulbIQXvOoMXHz5KfA0G9/53k+Q0ot41tPOw9jGs6DkT4Y+9BRoWgFqq4mvf/yD2HnTtaB1wlR1WWyRVwXjHmmymNiAk7dtw+zCsoDZGaefhen5OaiWAYu8aRRh/76DaHoezj7/PPhRJADMws1CqRw7z8YnxAJcLBQwtn499uzdI0s80t3tpWVRRpQGB+DbDoaKBRzcvVOyFcgDB6EHeHFym2T7Bh24viPHVORwqioWYFXRJBeYHC9dclRrcBymfVvAV9qPKaSjplkVzTEzilPZglTG0+GWocEiX5ZoSU7UgWfD7dpSpLkweRALk/sA3+F0HCrF4Tdd8IrX9xduq32hHXH7Pviu8oASfE3T/FNFUd62GtrhRGjf3o+61g/a2oCviHjj69wkBF0oEi64wg6iziymdt4IxTmA+an70Xa6eOD+fVDCDIbLW/G1f7wKmG3hVD2N4TCNLCMc1Y6AUAgNhsx+PlKGinoUoZozcSudaEMGXvPWX0B6xMXNd+9EKVfEU7dswMSWbehmNsFadyHU1ChSvopbv/mvuPZfP4O000CG8jLOkVQs0PmmqMgVCiiNjYtVudXoYmx0XOIii8MD0hysRQpabRuuqqI8MirTc4WNFQqQyeUxODwiKoSZyWn5+srgIPbu24vy4ADWTUyg3WyKTndwaFjC3u1mCwvTnHxpwnABoRcAhbGZvo9Wqyqdc3x8pKeN2QxabF8m5UDuiVw8eV4edv4cskfkbybqB+b6qlA0Q/7omQzMXB5WvgiLZo5cWZZxOq9VPAddFmYuL2P2wF4E7TpSlEGkc5Gbyr35/Jf/Vl9qtkqs6HO+a3wAE53vn2ia9vbHC76PBXhjzndt39YGfMMYfAV5e3m9BAcbaZWLpbvg1h5AbeoONKq7oRgBtKiAsFXEFz53Pfbes4BTUxomQhMZR5HcspTiUpoAl7ZhmEiRPA6p9w3gpFXsUzXc2/KwfnsOr3nnM6EUAD0KUex0kCpvRCd/EszRp8LInQRdyWD6jpvwlf/1AWjLk2BHhHDURgqR2cv1jeBoBizRFafRqDZgZDMIGWZupWWaVRgPSRWBlcFgZQQWAS2dgUotMAPYVV0UCqIRTqRoDHAjPWC7tuhzmWxGjtaxbcm2QOiJNjf0XbDgg/QCSzeXF2ZBHjnOIDYxNjYOnXI20iTUAouBhTplNjlHcBVfznailODHqfVl3oRqQKeFOJOFyXxhTr7FIoxsCQoddFqIMAHf5fl51OdnoXkdNOs1uJoRGeXx37v4v7+h3+G2ti+7NX8dr/GP91//7hLwff+RTRY9xQOnj54mtjelHPlbHa1y53jV6kc7MivNEPHWO8HC41S1Hwm+jyVYp6eC4Lfjpa5gbygvfwEHTfGh+VVM774JaO3CwQd/BLgLCLUu0toQdt9t4x8+czsGTRPbhiowGjZyRg6jI2OoLexDJ+igMrEVRlvH4swsimNpaK0qomYbQTqPu+st7FI9/Nb7L8K2i9cjCpZhdVvwjUFkN1yKjnEq0pVt0LQyWgd24Csf+xO0dt6BAkUAqgGPU2LGEo1yqpBDemAQrRZlXSkU82UxW8AypcKIizRqflk3NDwyAU0xBYxN3l6lC86SCEu61AR8Jc5Rk8DzjtNFEIUi59Io8WLkJBs5PEcAmJf9bDSmyYLTqmM78LtdOI4jS7V2q4XxiXWS3Rs/XvFky9p7UhK874DRmzRn0MUX9qZffp0GndQDizOzWWQKeVkUqhabOUyYeiSaXk7Tc5NTmNm3G2booNNqIjCtoDyx5TfPedlvfva//qvxp+snXOsh6qfrt1+DnzbpcGN78btXmiyOBr5HA90eyK4E4McDvAJ68qJMMhQSJ9WJ/IqrAd+HnTgilkNyAo4LLnnpq6kOvPYkZnffBKW5E3vvuh7dxiS0dIS0sR7f+9YBfO9H83jmRdtxxWWX4uZrr8epp56FCy++DPt23osdex/Cpc94Foy6i5t+dANGThpFe/8kuvumUMoUcdOuvbi9Poeff9FWvOq3LketvRuL8zsxvvF0DG+8GK52GlKD26FoA/AWJ/GNT34YM7dfhwKnVzUFn8u3NON9FKw75TQ842W/jB9871q43QDPeeFLseehBzG8bkwkdK16A1bKwuDmzQgdG5P7pyRIZ2DDeuzZuQsjo+OoDA0jsB1MT0/Bcz1sOmkLVF3F4uIccrksDh6YhNtlN9w6qbxz3C4GB0rwux3MHtyPdqONYrGACgPXVU3cbdQS79ixA6effobYmNlywZNrrdaQxZ7B6vkgkIjKytgYlMBHY7khuuJmvYG5uXls3LxZ7o+Fm/liHmm5XR6KoSPFGEqnKxM7aYeDu3ZAcdqS+WBDD/Xi0OvPfumv/8OJPJf6X3PiR6APvid+rI76lWwvrlQq79V1/X2PBXwPZR+QFH2C3k70ezxW8D3apE7LLpdG4KUvr7MT8DV0F53qTszsugHe4gPYd9cP0a1NwyxYCLxhfPOrB7FjXxNXPOc5eOGLfhFf/srXcNElT8NCtY6Tt25Co9WQVuCtwwNotepYajWgd0J4M4uo79uP6dl57K/NY/Ss9fiNd70Ii8EuHJi9F2ecuQ3rN56HQDsVVmU7FGMUUXsJV3/ub/DgNd9Eng4whRkOOjRLQVcxsO60bXjRq38Nt99xN2q1Ni7/pZfgnttvRa5UwP69e9Ct16FBxfanXSLLNbZLnHXOOcgPDGLnrp3IlypSZikWXdtBKmVI5KSqKVLtw+S3qf2TWJxZwBlnngndYmiPgXajDj300W02sHfnbmw57VQ4ni/Fn+VSGaXKAPbu2YOJiQmZ0NlSvG/vXiiKiupSFWefew7mpmdgdzqYWLcB+/fvR7vdxjnnXSDRmQf37MFZ27ejbduiK85mstJunMoXRInBCiHP6Yh22O0w1nMJzYVZOJ0GWj6glkbffun/eMNfPkFP0yft3T5xr/wnySGNosiYnZ19j67rf3ii4PsIUExSv1YeskMT7GMA55X3uxJQaXE9FlN8JMWwkrpY+f6xTBbxz6zKZW4ELwZfcr6RJht+LWqhU92B+V03onHgdszu+Al034aZNjA7Z+BrX92LjJ9HcXAUz3/Fi3DT7bfi4qddJPm2Z27fjupSHYuT89iwYQgdp4Vmg84tHRk1QjA/iYP3PoCdO/f8P/beO86ug7wWXbufXuZM16gXq9mSuy1csI0xGAyBcBMeMSEJvRsChBZiCNyEQHKT3DycBAi4AMYkYHDHcTcytmTLTbJ6md7n9HN2v6xvnyOPFTmQK/3eHy8z/o0lTTkzs+fstb+9vlXgdSbwwT97M7rWK5irTUo1UD63DIp+CmLZzVDMXvj1Eu773nXYcefN6ADVDia5B5gEX+hYsvFsXPCa12J8tgjHBdasWYs9Bw9g8fIBVIslzIyOyW35losvxsjkBErVKk7bfLrkPJSqdeFUWelu15vSsVbo6MDwyLAc+qXLFqNRK2NmdBxH9h3COeeeL66zeCqG3TufRdBssJsDtWIJ3f196Ozvw9DICIrFkky6KzZswNC+fZgrFrH2lDXy5/DwMGYmp3D+eedJ7RD55NO3XICZ0VGMjI9h46mbYPs+ZicnsXjFCpTnZjA1PIyYYSCbycJMZyXjQlXYnmwLB92sVhE0qrCLsyJBKzkebD39sTP/xzv/9r/JKf3/2Y+5AL4neKhb4PsZXde/+JuA77FTYwSy0s/7Ij5yb9W26h77/f2a39iLRoy20yni/H4T8OWXOl6mb/vtbWqj/S29+LMoLZ6XzjamnfOb1CVpSwvrqEztxOSBX2Biz1bMHdqFJLfzho59h2zcfccQet0Y+hYtxat+5y24//HHcMGF52BkcD9Wn3MO5mbrKB2axPJlizFdnoQSU6GlcmgUq+j0HYzs3IFtTzyOcQDv/ezrcM6li+ChgUbAOIMeJOProCc3QDEXIWhWcP/N/4gHf/AtJN0QiVgayUwahuXCDnWsOPUcbLrgAjh0ijFkh6Hr5SJyXXkcfGE33EoVcDxc/KpLcWBoBIEWw7rTT4dtO2iwhVg15NfG7rRkjB1xcUxNT0pVkWZQreGjPD2Lw3sOYPPpZ0BjKlrcwODhg/wkqLaDarksaWkGa+wXL5VSy5npaWw+4wzs2f2C8L/ZbFaUFKyNP7xvH8466ywMDg7DdjyccvoZGBk8gsnpGaw/baMs1Pj80lVVaoymhoaRtAykUxloyQxgxaCFvoTrMNmswWLOehVetQQldFG2fThW+pObfusPvn6Cp8rCpx9zBBbA9wSfEgTfiYkJ1sZT8SCRgeR7X47zPcrLthK/GJpChxGnDGo2mQHATXb0Z9Rs1vK0RZm484rZo+aeVpwNdbViQwUsFiqmmVjFWYq/4tYC7Dg/6/zp9liQPd7kOx94X3w/t20MceHU60TYG0ZtxnpYR3H0aUwd2IqRnY+iNLQPceqhYgk8tbuEXzwwhlW+iq7OPlx+9e/j0SeexhlnbMDE9GGsOOsMTE9VUR8uYnnvEhwZ3YMjM3vRuWwdAltFvwKUhl7AE089gf1VH+/+1Gtw+etOQbk4Cse0YGQH0JE+FYq5GmpsAHCa+OVPb8DDP/oOjIYNu+5BMw10ZA0oVgwrNpyBdWecjZlKDaoRQzyVhOO56Fk6gKBWR212FsMHj+CMc8/G2HQR8VyXKAeq9Qa6+xdJC7IRT8BtNlCv1uS5kMpnREI2NDqEeDyGXDqD0sRMlOlL83VMjyzOQYCZoWGMDQ1h8fKl0DgV6yaq1Tr279+Hcy68ELt27BDgZVA74yOZIXFw715sPu1UHBkcEhfb6tPPwPTYKGZLFeGbGeRODnlyegKJeBLD+/ZJMaZlWIjluyQwXoUn1UM0aTSrZfi1Kvx6GUrgoCTgm/nM5t96x1+e4Kmy8OkL4HtynwPbt283BgYGXgK+ps40K7UVVRiNtK3ZVgBWUr58T271nvrlL/DULx6ACU8mKMe24bkOHDcCYNHJMvyb9lAutAIFPuVDoS6NA5TWe3Qoha7gcNP2sWztBrz9Ax+ElSvQ+S+fK9Vpx6Ew5tMO7cm2DaptqmH+RNxWb8x/HydrtlOAlUChK5Qvv0eCr4Uaikd2YHb/Yzj0zEOYHjpAkgLxZA5P7i7h0UfGcArjFru6ccXVf4RfPvQszr7wPAxXDmPt6jWYmS1jeqaKNT0D2L9jK5555lGsO/MyVBsuVvemUBk6iEe3Po7xUMHvfOgyvPLKVXjsoQegdeax+cJXI59cDSOxBpq1CF6thm133oyt/3Y9Ejy+ToBqtQYlrKOrfxHShW4k8wXYno8gVFEoFND0HPT19kqIDS+G5J+72MGmqDCtFPwwMjdk8gVoBHzLkmmTCWx8yeXzsnBjASe52oFFAxKi3m73II/d090Ft9FAcXJS0suYWpZMJCTofWSYxZY1rFq1RnrnaLJYumwpLNOSinlm/fb190h7BluaySVTfkZOmr8r5kDoBhdtZVE61OoNWFYCppVAtqsX6Y4OUKhGjojLOd92pcMNzRrsBrMdFDix7Oc3veHqr5zcM2fh0RYm3xN8DhB8+/v7/8QwjKOTL8GXJw4rvwWDWuDbDhpnnCBdRW69itt/9APc9v3rYdBi2lYrtCIZ6VyihpPOJuJme7KlV5+Pafh8HA8uPDjMgvUBx1Vw6rmvwIc+/wWkuvsl2KZdWvlyKorj8bx8228KvsL50gQRuiKbYpgLwZcuNzOooHR4B2b3RuA7cmAXVFbbJJLYM+ThgUcmsSxQ0NPdiwuvfCO2bd2JNWefjtXnr8PEzhdwaGgIp19+GWJNG3d+65+RCz0k80sw12xiywXrcfD5nXh827MYDVxcfc0lOPfSxXhq25Mw8gVs3nI5sulVUOMrAa0bgWOL0WLrv16PtO9CDRQOkKhUpmHG48gWusSMwEYLaLrIuhTWHWlq9HfJ8E1CtxisTj0wAdKU6ZlNF7VGUxonRPtrsf3CRMDmDp9Tah2WGeX/VisV4YZZa8Twc1qBfaeJgE3NioJmvYqZmSk4jiuxkHFyyalM6/fRcrHJ3YXwUxJlJC/SKxeKfrlZZ/aDJ3nADN6h3I2lmQyCL1Xq6O5fgo7efiRzWcmRIDVBLTL5aqdaEvB1mjUBX9fKfOG0N779z0/wVFn49IXJ9+Q+B1qT76c0Tftym3YwmA3L3ICXAV9KgSQm0LVx28034Z4f3gjLjyIABYBFKxs5lwiYPAHpIJVzjZtpzlpKAJMe/sCHE7pwGLcV6mg4wIazzsOH//RaJLr6gdCInFz/ifTs5RZrx769vQScv8w7SkMI+BIEpKMYvkLaIYAelFEZfAbTu7dibNdWHNm9AzG2+CjA4SkV//7wLPpCE0ktiUxXF2rNAA1LR9fKfvjDEyjbVVgr+xFWqjDHplBwSeYmUXTq6FqURGWugYmZKkoxF793zSuw8Zw8PCdAaGbQtXgjNH0AWuoUaGYfNNfBL378XTzx4xuQ8h3oig7NjKNaZ5lmVZLM0sw8oCbWNMVwRpBUNEVAkyHrGidbnalgcakMigBYF+CzHR9eEErOLpUINFkw0pEASR0083I9NwJitloIfgautBvz8hWSN5YmCleUB81mHbqmi2aYn0eNceQijFwU0cUx2hnw+UKtL99Vq9bFYixNGa6LZIZ24hS8QJEsh0q9ib6BZcj29CGWycC37aN2ZbtWi8LUnQbcZo1h6vDjuT/deNXvffnknjkLj7Yw+Z7gc+B4tMPLga+EXZFGEGuSLzUtP7v5e7jnlhuge/VIo8t38YRqFU+KCVYm4LZxIQquAXyZfAnVbujDplDfV1G3A2w8+wJcc+2XkezsRRASuElbMA3r+L/u30Rq9nIqiBeXbuR9I/BlGi3hhNIqM6yjPrILI8/eh9kD27Fvx6NI6hEYDddM3PFgEXoFWNI1gIGV/VATFtL5TjSbPjK02cZUDNlzSAAoqDGklCSCmAndCuCWp3D4uSM4MjwJu1fHOz91MVautxALNQRKEsmeVVDM5YgVToVq9iKoVHD/967Dc3f9EFGMuCoON6pBKtUSPD9ErtAlpZJsq2CAOkPVDSnehDRXWLGU5CQwE0E1o9ogQ7fg8UIIRWzGQRhKaDovmizopNGCf6cGmhTCzMw0ert6ogZkz5f2iVBaLZjHQItbKBdmFowSPDnBShKbZBFHucmua0PXozxifgy5BiajsZCTTc+9PXTD6ajXa4glaKbQMFetIZbMiLKko7MHeioLX9dF4cDnEy3RNu3TnHztunS4NUINXjzz2VOvuvovTvBUWfj0hcn35D4Hjg++bDTg5Etf/UtpB56YpB3Is7lOA7ff/H38/JbvwnB5AkSrtQjQ2sHkrZUZHyvqhpBFDVHaCsg3+nDDAA6nnkBF0w6w/qzz8ZEvfBHJrj4EAZ3+XIa9PPjOl5EdC7LH8sDtf89/e3REhReRb1sghLw0A2zCJtzpAzi47R64Yzuxc+vPJSyHDQ1Tbhz3by9hdNBFT0cn1mxagYEVfdCUGNy6gphuwNUBW/NRSCdw+Ln9SFs5dC5bhEQ2hkTgYdu9j+GpJ7dhYHMPrv7gK5DK16F4CtK5HuR618JProGZXw9FL0Atl3Hnt/4GBx66DXktWl4yUFyPx2E7tjQUL1+5Bl19izDD7N1EEo1mU277qYslZ5pM5+H4IZzAR67QKRRDvd6MlqyGKROvFGZ6noAja9zJFxNoGZROtcLU1BR6uwm+mvSssf5HiNogoqN8cs4Sqs67IU64oXwsHzeioPgcadu5mWAWNYaMj49IE0Whowt205HeOcPUkc3nJDiINw2pXAGZzm4oqgXEk1DjcfqZ0ahVhfIIvQCKa0uYejT5qnCs1Kc2vfEdXzu5Z87Coy1Mvif4HGhJzT6t6/qXXqQdWMjYoh3aEytP9NYdIzlPArDr1PDTH3wPP//h9dDdugAY/fiMC4wm1VaGbxhNv4JvzFzhmk1RYIqxgQs3X9ppef7adohTzz4P13zhWqS6+4R2ECqDFMjLTL6/Dnx5iOZL0OYD8HxeWD6uBb7CARN8qf0tj2D31juhzR3A0/ffCtOrSlBO1Y/hyb0V7NhlI5PNYsOZa7By1SK4NQflWQcmA8qtSEPb15lHbXwKXtlFdqALSiomg/bTj23D3t27cdWbl+OK15+KsYk9sH0dp2w4Cz1LToOXXoNYYQM0LQd3fAQ/ve5rGH/6UWTVqHQyZA2PFZfJle3Ay1auEaDidJvO5bF3/z7kOwoSmk55lxeqSKQyxtknZQAAIABJREFUKFZryHd2oNGw5TIZTybEWsxF2eDgEBqcODkxB5644kxLh80QdMcRDXBfHy+MEXBKloMb1QYRfAmkpA0YdiO/VM6lvtd6bkRxkRKYI+3EqixmZ2enMTk+hhzzhUNFGjW6enqjyZg8NCV1sSQyhW4UuvugGnG4pFLicQkrCiSW0kNxekaC7zXPgWtXUQs0eFbmmlPf+PaFSMkTxIpjP30BfE/wgLbA97O/mnyY7xBJzAxdTgpqKwmmR9UOrZwHnjyaGiJwmtjz7NPY9ex2mXKoGhDA5RTbCgljiy0nn4hv5fui6CoVBowglBOWagdpjfBD4Tt7ly7HZW/8LWhcEnHh1hpMXy7J43jqhmMXbsfyvMeqJKKZXBHVQ9C6NZbFYmDDdIo4sP1BOGPP4YVH70BxeD8Mk1GHWQxPBbjv8RKCUEd3Ogk9sJHQLQkVZxsGF1lOQOrERdx3EXMDOJaKeiyBuh7H8MQ4rJSHd75/A9auzKIyO4OaHcOq9eegY/GpcLOrkSicAkNJorJ/D37wN38Ob/wAYl4Duq7CU3ToiTR8VZMKoSXLV+Kx7U+ip38AazdsxO69e5DN51EodMkkfGhwGCtXr4XFwB0EGBkZkdt1gnOpVMKK5csxMTGBRq2GPGvj7UaLToguuI5ry8ct6h84Cr7MguCkLLLDIJIayt99XqBZO8S2DRpZCM4Rv9u+jtLCXSwWpXae+bu5bBamGZe7HRo0Cp2dgK6h1KjDDRV09izCKRs2IVRN+IaJeCYj+RsMUWd+xNT4hFTHp01VFDllN4Qbz3xw4+uv/sYJnioLn75AO5zc50DLXkzw/bMXwVeT20QBX2n1jbS25BSlolw4X094Ni5ZuPGWcgrqX+UlCk6JAC+6lefUys273Crz/5yGZSji/6LP58dxGhRuOZUCo7cNJl6JvO3l+d72JDt/iv2vgi/5XQFe0TJEX4tTnKGQm25gfO8OHNp+L0oHn8LQ848hDhehGoONDmzfW8XuAyVkdQspLpiCEGkoiIeOXFxCxUSoekhRdeCGqGoKynEDo4GPSdfGha/qwGsvX4esFcDQTdhaEl2LNsDqWAOrdyNiuQGYvoZn774Dt3/7H5D1a9C8htySh7wzMZPwNR1WKoXV6zZK0eRspYrFy5Zj95496OzqRDqTlShI/nyKHpOOt4Gli1Gr11AqldHZ2SmpZlyO7d+7VwCS4EtZIafYaoVZC5bobivVKnqZAcGqIFmaBtJiTADm8yI4Cr7kfr1WGSmfD1yqRsWk/FjbbqJcLEqGA2vfq5Wi0A7ksnO5DlTrNam2T+ezqFDD6wfo7F2EgWWrpU4+NC0EqoqkaI2BSrGE4swM7EoJVuiiXqug4ilQ891//Iq3feBvTu6Zs/BoC5PvCT4HCL75fP7zhmH8aRt8dTOSh4lKQfCU/1PllpwTC3k+liESRikvUjRyhS0XmmyyW7KGo13ArV9TC2CZ20p8045KjVqtBcRhvmo6b/ZFiyoLO4bIvIza4eWMFL8OfNuA3Z6AI/BV4ctIpsoFhT+fNBZ7NpziGJ576Fb4k3vw/IN3IGGX4EFH3ShgppbAczvHMT1nI2MlkVQUZFwXGb+JuEQEa/BVRlCqiIdx1E0d07qD/Y06elfF8Lrf2ox0PIDqOli0eBHshIlFy8+CkVmD5KL1MGM5WK6Dn/zd17H11n/DQC4JSw+gqKFUxgeaJYu3Ql8fMh2dKNUbWLpylUy8Bw4fksr3eDKFXK6Amdmi0CDM/u1d1IepyWlZhPX29ckFk0A4OjwCXWPJZTLiwYMQzUZduuK4ACPg5vN5hH4glIH0tXmeuMxIU0Tgy7cr8n5egNn6TJ03gZcVQrbdQLlUlmevqeliviDQF4uzouPtyHfCcV2UGKSTy8BIxKHGEkjmCoincnCofEjR3WcJ+ErtfLOJ6YkJjB85CNVryvfjmym48dwXr3jvJ689wVNl4dMXJt+T+xxopZp9XtM0hutEixeCb4vzJTcXjaWicZCXo+Ar4a0ETgKvbOZ+bVivgJ0Ad1tyFNWFy2OTJyZdTCupxOqyQEca3wSAX85k0QbQ32TybYPuseDL70emXkWT22uO4JyDo0bdALrfwKEnH8Dc/idwePt9mNj/PCbLwKynortrEUo1D48/P45aFVhkGujRTaRsGzFpsVARmkDZBdRkHlNhE0P1EgYKCi5/9VosOWUFtj79NByvifPOPwMDKwbQNXA6Uj2bYHQvgUk6Z2YC3/3S57Dr4YfRk88hn88iDB2hHmSyNgzku7tx7pYLUXNdTMzMypJtYOkSUROMjo4jm8tjZraEBjN5+xZh1bpT0HBclMsVJJIpuf0nCJLX5YSboBQtZsoCjUHlbKXgwo3B6KQqhDKizIzASvB1o+p4Ltsi5QOjISM5odANvFMKPFTKZTg2ZWsOpqenkYjF0d/PlLQQpeIcujp7YRqWqC6ajo1KvRZVB3Uw+F2HYsRhJdJIdnQKrZOM60ddeePDg5gcOoKkriLHnrp4GpNN5SsX/8GHP39yz5yFR1uYfE/wOdACXyaaMVzn14Kvz0xYoQ8ovrdRnpuWtCyV4nhpJeYr6Ybo79SY0mjBOhjJgKDbjbeyBDYyF8Q2+XerysAPYcbiSBYKcksZwW/LpPwyDreXUzgcC8Yv54aLDiEvAJpQHSqLHlvgSwihDlYPHZSHXsDgjvvRGH8Bv3zkdowM1+D5SeQyMegJDZOlCnY/U0OjDpghkGMrLzT5Cchp1xGg6AYoqx76u3Vcdk4PlgwsxkSlgYOlEnylgeXLevHaK18PNb4C3au2wE9mobtNHPnlQ7j7ur/F1L79Yq4o9HbDNJk2xuOrS8CMLNnyeSSzeQyOjkkGbm8fGys0UUIwYYzTvaqa0GIWcl3dSKSyArpisqjVEI/HxZBB+Rg1vvEYg2to5vDRZHZCoyHLxXgsJhMuQZYqiID0Aidfvo3/lrB0/mJbzcVcrLoO7GYdVVbSJxLyWOSECfhUVPBZMDM3i1QiE8UPBwGSqaSE69QcW5Zr8XReqAfdSiLQLSSzOZl8fbspVMb40CBKUxOIKQEsQ0ct1FBG7AsXvePDCyaLE8SKYz99AXxP8IDOz/M9Fnx569maO6Pkr5YpKTInUVxv4/67bsdj99wJ1W5E4EueQsA34nDFYcUCxLbbTYt4Sp6Sqtc2NIQioJeFmxtixboNeMvvvwOJXL6VuXC03ecl0+98MH1Rr/tiLvBvCr5taRwVDpHTjTOwH010pAxkrvdgNGdwaMfDsKf34YUXHseTDz+DsGLA92eQyCuIJSzUZ3QMjXk4PFtHvRFdkHjvQN7aUBVYSWDRsiROW9+J/lwKg0PTqIU64n151O1JvPKVF+CU9Vtgpk5B57Iz0AgBtTqDf7/hn7DnntugN2xMT80iXehALp+GofOypUJnowUn5HhcZHIuTS6ajlwhJ7+SuJWAZlgwyOsacWh0wVFCpkfysohS0qRCnrfypAroUOPkS9WDL9pcV8LUO3I50QGzMVjAVirj54EvNb/Sw3b0Xkmm36bwy3PyGH09PS3AjfrdGIQ+OzsLchue4wntRX0yWahMLoe5WhWZjg6kcl1ihSbweooljRaJmCYUFumMyZFhlKcnMDcxBsvQYKQ7EKQ7P3XuW9+7IDU7QaxYAN+TfAAFfLPZLygKPtsO1TGodKDqQaN6IeJA5wNvtEDz4NbK+Nkt38c9P7geludEoCssRShuJb5wYjLVyKVGlxNrwQNNEQBmNgQnJEK8S9OGr6DhApvOuwjXfP5apLr6pZss0olG/GE7m4HfW3vipYGDt8r8nvl+ftzLRUgez2zBt5HzjciQ6HGFFmklWpCr5CSsegynmcDuJx9GDnP45f33YXxwFBOTQzBiUd15IduNJl1udoipiTkR/fOhdCtEpsNE36IC8j151GwXlaqLetPD8OgY1p02gLUb1+K8Cy9Hxcmif/UrYGV6YfoNTDy3Dbf83VfhjQ3K7fTcbBmVZhP9SwdgGFyM8qJnItu9CBu3XAAXKp566kmk0xn09HeiUili7cpNKDcd9C0bkI3m4aFhpPJ5MVCwlYJcr5hLKBMj5WToSKVSYtetV6uS8cDshcHDh1BIpWFXK7DYPmw3ZZEWTcFstOACNhRgpu6WWQ5cqNIRSGUFmy0ymazIEbng6+jIibKiVGIzsi1fs16qIGGZsF1H2peTmSxsL0BP7wCSmQ4U602ke3qgM9Uty8bn6PGdGjvcimjWijhyYC+8Rg25rn5YhUUf2fCmdyx0uJ1k7FiYfE/wgP568I0434iZjVZvIqYPPHjNKu685Qe45+bvCkgIOdCSmjETQCZKLst01tjIGgthSPdYCI9SB9eFLpa4QLhDDxpqnoLTX3EpPvzZL8LKd0vW7FEqOYxS09rAy7+3A16iYsa2pjQC6WP53WN53vnyszb4Sqljq0STH0/tAzf4/FNurz0HY4deQHHvVij1aWzd+gAOH9gHm629mopqxUV/Tw8M1ZDcWZY7GhqgWhqMGFCpFTFXqaPhK6g0dSxZvgTlIpsaunHJ5VfC1TvQu2oLkt2roGlxGMVxPPKvN2Lb7f8Gy63DVBVZRE3OlaRKJ9uRFVUK9b5rNp+Di970VkxMTokBZt+BQ1i+YgCTk6PYsP48VFwfqa4cVJdcLV2FJFWArkIBtUpVWiIKPd0IZWJMSTXP9Pgk0sk0crksXKeJ8uwsZkaGkOFU2myIltfjc4FSQ9H8Uijtw7PJ2kfaEfK8tBtPjI9JaE+WEjbm7Nq2gHAyZiGRiKEpYU0+mqUyTJX3Hj6UmCmTLu+M8vkuoR1qng8tk0UqW0CmowBFCeA0anBrDXgNLt6qmJkew+zoMPRYBrn+ZR/Y9Nb3XneCp8rCpx9zBBbA9wSfEgTfbDb7p6GCz7108tVk4x0t015MNZMpUQDYhdco484f3Yw76XDzomAdWazwVbhh8ot8DJ6PvoS58N8UzXsMQwloFCC4MYUL4mCqeSFOP/9ifOiz1yLR2ScTHXu92iDLPwnU/F457ba73vg1o2LGCHiPN/n+Z5xvq7hcftb54Mu38/uT3IfAA+8KvPochp59ALXpg2jUJvHkYw+jODuD2ek6SkUXqWQGpVIFvf3d0A1+Px6ajVDaIHTVRalUQ39/HhPTJameX7V2NdZtPg3JwiIkOleid9lZCLQE4qaBg48/itu/cx2awweRYGMblSa6jplSFQ3XQf+iPhh0j+kW1p19Ec561ZV4ftcLGOjvxfjkFPKdGYxNjGDz6RdL1KSRisNgdC/NDboik2ohl0elWMb07Cx6FvXDSiVhJhOydKNu1tItdHcVMDczjma5CMVpMn4OCu92aAv3PLhuU6glSg/5mJyCxaoduHAadfgs2KSuOwwxOTWDZDotecGe4yKdjMP3XVQbVCgECBo2VN9HPJOCYpmwklH6mmWlYPtAkuqNrm4k0x1ICl9soFaahV2poTI7h0ppBoHfgMOGjVgGWrrzg6e/7X0LOt8TxIoF2uEkH0BKzQqFwhdUVf0c3USM74u43wh8I863bbRQBQjJrykqsx1quO37N+GOf70BKlPNfE46XFjJOSkTGRN1dOpRRdIfKR18oqzPd9FUYbdUBRqaYQA7UHH6eRfhg5/+POId3YAWi+iAVlYEAZcvTzzxBA4cOIDe3l5cfPHFAsZRISNtsXpL4hRdCKJhvZ3JFnHCx07BLwe+kaY5ynyg/IzXIy1woTSmsP+5rSjPHELabOLxRx7A+OAQKiUHlbKH2ZKDbCGBhk09riHZu81qgP6+OJKWh858RhaRPQNLsf7Mc2F09AKpPvSvOAOp3GLAd+DMjOHWf/kn7H38YaS8JnTPluUX08kaboCp2Wn09fUinUygDh2rz9qCK37vndJYsWfnTri+L8qJ4YlhnHXOZZgqVtC3dABWqGHP8zuR7GDSWIiBvn7hYcfGJpDv7IQet0SaVq1VMToyLku17o48eruzKM9MozgxBpNTrmtLmhmPjec5Ep7E1mKCLzlevr9cmoPTrEsAD1USdNRRJ5xMZ5HJpAWkY5aOiYlxCcwp5DsRNl1RV+QKeeS6OqGYForlCjKpAsqNJrI9vehgGWc6DyuRFMVHeXYaXr0hTRrV8ixU1UNtagqeYkDNdH70/D+45u9P8qnz3/7hFibfE3wKEHw7Ozs/pyjKFww6246CLyu5Cb7RTX+U5xuZKLjNJs/m2U387OYbcedPfwjFp8wolE28GnJpFaWZcaKhWi0gLyj2ihAGnXI2H4NLNj/ih1UFNnNcmx5OPXsLPnntnyNB8FWMo7wvp1zmut500024//77BWxpDviLv4gyU/bv34/TTjstMnQcdeO9FHyPN/1GP2EULHPs5NtexvH75sVCgDgIYMBHszyGob1PwisNSvTk4N7ncXDvPhSLVTSaHrxAxcRUUfJtWYVOkMrnkujI0FpsY/PmzRhYvR5qvg9NqwsrTrsQqpmH6hvQ7Dlsu+Nm3PeTf4VaL8HybMRkeamJCYWOtokpyrQMmXIbioY1Z56HLZe9Hrf97HZMjg5j3fpTceZF56BYK8KKd6HS9GElLBSsJOxGE4jzogjksjns2vkCpmdmcc5550HlRdiKYXKK9IWHQj4vvGwyydYIDxNDQ1Jxz9JMQ4UAL58T7MDjJBvZjW1U52al0Xh6ahz1egWLFw3Al80eLc5pWapR70tqgpyvq6ii74VDDleRluJA11D3PExPz2FgYBlS2TziVHT86vduxbNSfUTKY25qEvViCfVSWY6tQrFio46Gp8I10p/a8s5rFhZuJ4gVC5PvST6AYRjqExNjn1ZV9c85PYoywbBk8uUt9oueNbkBjyZhWUhxw+3g8P49OLzvOQnaiRICOfkyuYpDLukHppXZMgXRtNCoVzGyfx8O7NopUiOCpMMFmUxzIUIzjgte9Rq868Mfh55MQ1GZyMWan2hyveOOO/DQQw/ht3/7t4VmuOuuu/DBD35QQPkb3/gGrr76amzcuPHoMu7Yyff/BnwjGoNTb6T5FRkd+90CB0FtGpMHnkN16gAMvwSnPo2ZyVGMDI6gWmmgVKwhbLlKDNbf5HMYWLwIfYt6EU+l4OhJxPtWoXf1OVBindDUmMRPDm67F3fe8L/RmJ6CRaed7wltEcVdqiINoyyrVq1g9YplUms0sGYdlp6yCY9v/SWalQpy+QI2nXc6cv2dOHxkDhqzfE0dlhuiq9ABWw2EAmLcZKlcge8FYrygAsIiOOoGAoIpKSJNhRGLif25Wi5Co36XJgbmN7DGRyRmka2Y4FstlzA5PAwtDJCIWTIJ03acTKRkqtZNQ2qEaNogl06+3GRGcCwpvG2zVkegqwK+is52FWqOE8h3dCLX2wMzk4GVyEGPxQXY4bky+c5NTaNZK6FWnQXvmco1F0E8/ycXvfcTf3WST53/9g+3MPme4FPglltu0S655OKPOY7zNQrnVYKvboFTcCS8IsUg/49st1yc8ahz6dYSzYduM6KGGZQTUNvbMmQQpGlD5gY9cGQ6fuahh3DfbT/G+JFDsOn7p1IhBBpeCCudx0WXvxaveeOb0bVkGaDHROpFyRIvAs1mA1//+texZcsWXHLJJTh06BB+8IMf4D3veY9syb/97W9LTfnHPvYx4YLFfdWqpH852uHo4ZPa+Ba9ItrUNt0SfcR8KRv/7bM6h9GLTlOm0tLkICYGd6M4fRhJK0DSVKReqV6rQSH4korRTCCWRsV2I6tsXx8WrV4PMzcAxDqh+jriCHF4xy/x8xu/gen9z8CSKqNQHIX8mUKR82myuCKlMcVyyf5eybvVkyl4Omt1FMR416LqaAQNZLvzCLU8QsOCFbeQNeIwdQ1hnGHpIWqNBjo6CkgkIlDkgpTaYRocqPXlsFqp1qStQ2SGR/OcHaFiCMBykaXCQdMEVKenJlGenYOpqUhYFjpyGSm4pHa3UmtIDbymq4hbsQjM2ZCcTsndkldvSm29Ax+5zm6JyIzFkoibFjwvRLqrAIta41QHoHOPEErdvMKMiaYtnO/U5AjKk+Oo2yG0TNcXXv3RP13Q+Z4gVixMvif5AIZhqExNTX0gDP1/oNCdJzizXhmCzfAcgqwsUlo9akwj40tkOG6FMYgUgk43eoal1EWoBL6f/V6ckBqT43jw9ttw920/RVgvSiA5q8CpSW0GQPfAUlz++jfhgstejUR3r7QH0+EWaWyJ3z5GhofxzW9+E+9+97vR39+Pw4cP48YbbxSwzeVyeOCBB3DzzTfjK1/5ilTekP89Xm3QsdNvhK4vBd/5S8b2IT8KwAwCJ/jyHa4nhoqYRr6zipmJIYwN7cXc1BBMxYbJn9/nhBjA9jQ01TRyvQNYtmY90h15sQUb8Szq5SYSmobJnU/izhv/CeO7n0bMt0UNQjCVS6GE20e6Y1IDBLKJ8XFp1ejt74dvGEAiD101JVYxw0VaswzVUpHK9MNM5QBLR8wLhX810kl5LHKw+UKnOOCoQoieB5rIBBkzyRD0YqWMXDYf3ak4DmIxQy4+DTpKPBeWYYidl1XwjusIjcCLcaEjj3QqIVIw0zJRqdSkHDOdycg0XS+VIpcew9QRiquukMlhZGgYlUYNqzdulEjJwwcOw23wIs8MiyQ6Fy1CKtcJnaDMi4jTRLNSlaVbrTIH16li/PAhQI9DT3d/dsu7PraQ53uSsWNh8j0JB3RycvydAL6pKooiTbWmJRpNUTtQkSATVzQHC+Qyc0GWVhEARTYCqgSEzoMnCWWMEAwQ2DXse/YZ3H/bz7D76R1wajUYKm9lbWnLVa0E1py2Ca/9rbdgxcZNMJK0zUY2X7oDyG9KvkIQ4tlnn8HPfvYzvP/97xeud/fu3fjRj36ED33oQwK+zz77LP76r/8aX/7ylzEwMCDg2375dZPvsSaNo4B7lHhpT78tDXAk+YgChmQhJ3FBUQRisw7PrsKuFeE0ipINIdNoogNaogtqnHU4Sa6pEAQ2DAbTFEvY/8Qj+MXPfoi5w7ugB640OfDzjq49OfHqGrwwgGFF5oipqRmp3BlYthIDazdg88WXS5fezNgYxI2oedi77wV0dq3A6ee9AvGONKZHxjE7PYMV69Yik8+JyoGmjIEly+R2vzhXFMsxf++Lly2TC+rs9BTCpi35DLmOPLIddMsFGB8eQsI0JUeCdygH9+1FZ18vRoYHUa01sJxlmgrQ3d8jUrbi5BS6BwYkF4KOuuee2YF1605BIhaTZLLBQ0ewfPFS7Ni2HUbMwjkXbEHddaHYLvbuekGGg1yhI6IoUjkY8ZQE/oSujeLUNErT5JnriFkKimOjqNoB1FTX5y567yf+50k4VRYeYt4RWADfk/B0mJ6eeHvg+9/5VY+bVi5zW1zGksWLkIzHoejRsi0KzokoAJduLQnejpxsYqDwqOdVpKFArAoaUJmdwi/uuwcP3/tzTA0PwiAv7DDggMs1nsRduOSK1+CCK16Hjt5FYpGV+nICHnnWViURLwT8RW/btg333nuvTL4E3z179uCWW27BBz7wAZl0Cb6kJb70pS9h6dKlJwV854dVtJdv7awLyqi4eFQ0Lut8mfhDLhkZ6E19M91tNGcokaSOWlUoaYRKTJZUuuIihgbKw4ex47678fT9d8OfHYEVUEHA6xkVHC9WKImtm+YUFliYdKEB9VoTExPT6F++Cme+8nJsvuQKDI2PiUnBbTgIvDoe+Pd7cOEFr8HSU9ZjsjaLjlwe9VoD8VQGE5OTWLpyOTwpKVVRmp5BId+B8fEJAeSVa1ZDNU3MTEygOjkpao+B1atgNxsS4M6FKRuNCeacZj3bhpJKwK7XMDI8hFQygUMHD2DL+edh+/ZtcD0Pl1x+hWQYM5yHOQ+mpmDnc8/ilZdegpmJSage8OQT2yT28ryLL5Lks+rsDCaGRhC3LGTzWVjpJDKd/XLxFpOHa6NRLKNWKsOzawK+zeIcxqaKUBKdn7v0Q59eAN+TgBXzH2IBfE/CAZ2YGP09hMF3Y7GY/uT2bfjR97+Hj3/0QwK+M5PjWLZ8ucQUqgRcKxkBMcGRFlLOwhqlXZxQI+0uralTh/birlv/DffddYfEMloEcd+FoRmoBxo6Fy/DW976Npx5wUUScQjDjFQNba5VArcJ+u2ENE043n/8x3/E+973PixZskTUDT/84Q9lEubk+8gjj+CGG26Q6Zd5AW3aQWbUl5Ga/QdK4Tj87vE+RqUKQ0o6uVB0BHypneVUykJKTeVtOLNreVzIjtvCo8LTKVWIUiS8Ep5/7D48cdetGH3+KWQRIKa4km3LCTpyEr4IvvwrqQcuReVuhBGYgYaRkTEUFi3FaRddiovf/FYMT08I1VMtlZHSFTx07z14w2veirqqYPfIflz26isQuj5GRyax78B+vOKSiyUzt1KuYnRoEOvXbsDQ0JBQDL3LlgjnyknamytC1xQsWrcWI0cOYWJiEslkCiuXLsO+PXuF7126bDncwBUdL4N2hocGsWfXTlz+uivxxEMPoGE7uOTKqxA6Ng4dPCiytLhl4BePPozXXPU6lGaLSJkx7HjqaYxNjmHdxo1Yf+qpMBUF+595VswUNGkopoZ0JzXJdMt5wq+Lw22W0rYqTCPE2KGDmC7WkOtd/seveM8fL0RKngSsWADfk3wQR0eH324a+ndUVdEOHzyI2398C37///ldHDl0ADd//yYUOgvo7VuEpctWoX/JMvQuWoKu/v7W9BXK9l1KFgNXGo0P7HgSd/zbLdi/8zl5m6ZG4dme70qLwmkXXIbL3vA7GFi1JmJ0dSPK8G3nAXOnJH1qrXZbeZ8hzi4C6/Lly/GWt7wFBw8elIUbaQcqNah2ICCSA6bW978CvjRWtC3F8+3F8w/1Ua64zWmTNvF16RzjNYLh6SGciE6QYkjeLegCkr5GswWgOIClGNBCB43pQdz0D18LE9g8AAAgAElEQVTF9rt/gk5NQVx4UQtGMiWtzjovZkfLQ7n4jMh2Wn+52ORizPcVjIxOINXZg3OvuBLnX/Um7Bk8jFQqgUapgrSp4fEHH8CZp74Cmd4+7Bk7iLPPOxeNagPNahOHBgdx7gVbRHFCXXCtUkFXoRuDhw4jmUyge+liWfIR7IuHjkhR55JT1mB2bhb1ZlMAt7OjgAN79iGdTMriTzVUWQSuXHUKJg4fxLNPbsPll16KF3a/gGbTxpnnnCuWal5n5/hx69fi4M7n0b9yOV741d3M+jVrMXToiDjnFi9dKndAXT1dOPDkDtQrZcSTccTSSVgZOtx6aGKPNMcNG/VyGb7TQKU8jZmRYTQ9Fdn+pR895/c/sqDzPcm4sTD5noQDOj4+/ke6pn1L1RSFiw9yiNmUhfHhw3j4wZ9jbGQIo0PDcOsOLCOBgRVr8I73vw/di5e2wtI9yXotjY3goXtux4N334nK1LiEULIwkcwrGxd6Fy/Fq193FU6/4FVId/ZCUVstFTRjtDJYhGrgdj/C89btt9yDyz8pM+O0++Y3v1kCuO+++2687W1vE9MF/07gpdY3mkojedqxeQ7tt730zxdZ3hcPafsbaAW9H/2G2mZrgiAXT1ElThiykoe6ZobFswSTR4C381H4DbW+chEKQ5haCL84hlv/6et46IffQYr8rMs83bj0qlmmLrbkiH4g7cqFGx+LeM53qNCZoxxqGBkdg5HqwEWvfyNecdWbMD41KfDPFuCVK1dg7PAhTI/NYe2mTdDjMcnRnZ2ewIplSxCahmT11h0X/YsXC4tfmStjamIC6UwaPQOLoFD/HYthctduaYvoWbJYpGi8w6Hml3pd2o9ppjhy+CAKhQ6MDA2ir6MTMcvC/t0v4NSNG7F/3z4J0DllzVrseGoHVq1ahcOHaYFege7eXgyPj2JoeBjr16+Doao4cPAAYjFLLrYTYxOYmZyBGYtBi1tSkWSlO5BIZqBQc+404TVtkbiVpidRK04BrgM1loaR6f7I5re+ZyHb4SRgxcLke5IP4sTExPsURbmurfPVNDaU0XnEKpYGquUZzI5P4ODzu7H7+X0SbPK77/wjLF+/HqHktnooDh3E96//Np55YisMePDthixVJBVBj+HUs87HW972h1i8biNHNwSMQZyHbRFKRjpikdG23tcGTm7EKSPjC5ds1113nWTKMg6R/C+rba655hpcddVVRwOB5mc3HE/hcDxQfrlD+1KpWRQkz6k2CKLsiag3iJE2DCSmeYEpY1xOevJq+KQbAtCV0GTQjqFBqUzinm/9L9zz7f+NgvSQUV2iIGYZAmaGGeVV0Lwg0ZyUh7ExmHcGCh2IJnTVwPjIGDwzhtVnnInzL7oEdc/H8Og4LwNYumSJdLDtev55iZRcunQFRifG4TUbyGTisOIxDI6Ny93HshWrpOFYFHoh6+YNqZSPp5JR0E2pArtuy9UglohJRGSlUkKlNCdSMTYWcwFnmRpMrRXIL2YbIBGPSzNxzDSkLYOyM8ZXcunGhhQmmPHPRDImDRdUUZRLJeGMM+ksEsk0Epm8JN0l8h1ougGS+U55Ozl12pdphy7NzaE+NwPVqYvxw9PjQLpwzaY3/eFCh9tJxo2FyfcED2hLavZhAH/XznagmJ/s66Hdu1FuVLD+1A0icOctM1OuSvUq0oUcrJiFWnEOz299FA/c/lMc2LMLBm+VfYc32/KdZQpduODSy3HBq69EemApwBp43YjqbyTyt/0rjJZ3UQqhJo0SnMKo+yRxqs0DY0Ybbt++HTt27MDo6Kgs2y666CKZeHkb3A7ZOR74Hm/qPXY6Pt4hPRZ8JfWdyg8CrXxvke5ZSF6w+ZhHgBcSEhD8/lWEbiAV6C40+YhYs4JtP7kBt/7j11EwFZFqeb6HWrWEZCYlx5cTr3C9PAY0vej8B4tKNZh6BL5TE5OoKz56Vi0ReZ5psftOhWnEYJmmaLa5KHX8AF09PVAtC4pmoVxpospwdEq3eroRT6YlRjKbyQmXy5+kzNaLXBTeY7G6x2XOhtJqLGZgTh12o4a52SnUKiUJ1GFIDrN0pfWEtfGaJpMsudlqpYK5uTlZtvF9DO0pVStib3bdAHkqGcxomctENL5yGCDF0juwVJx9qUIn9EQKyXwXkumMFGWy8JMfyzYLlbX1XgNOs4Gqr8DWU58683feveBwO0GsOPbTF8D3BA8oTRYXXnjhJzRN+0uZfDUVMUsTwfqjDzyIn/zsVrz7A+/Hhk2boXDNLqDoSeJU6Nl48PY7cPuNN8AtziLkBl+LpGEixFdVrF63Hus3n4FYRxdUMwZFM8D7aUqmovwIiu2j6EqVgn6oyOS70bdkuUzIHoHmxZ6MowE7/LGpN+UrT1ZqU4WrVRRJy5ofOfmb0A7zD+Oxhor5gB19HG//2c3Gv5NOiJZftFS/2KDEj+GBaE3yStTwoGk6Aliy0U/6DvY/dBu++5d/CrU+C00LkEjHUSlOQ1d1SUajNTkWt6K0uFbbr+hLVE363vhxnP6LThOLTzkFHd19MHQL5VIFuXROOGTbaYqd16XaRNPQ0dsXRTNWXUxOz2LxsqXo6esVntyxbWkxTqUzcJgw5nriyuNLs1ZFzKAxwhT7stesozg9iXq5KEuz4uy0hKPnc1lRQTBgn5SGTyccQT2bkaYKOt040cdicVkeNuoNUUHoOjMlkvIcbNpNGJqOeq0urRakGRLpHNR4AlY6I6WhZiobGT9CBhdVZYrm0s1k/ZNnw25UUfEA18x8+oz/8a6vnuCpsvDpxxyBBfA9wafEAw88oK9fv/4ziqJ8KQrUUWHoCowwxK6nnsI/Xff/4oqrXo/LrnitnBgMdZGMBup57SZuvf563HvLD6RjTNogxEbK2McoDNtj2A1nQhZhKpEBg/pQSq9oX6ZlN3JuRalmTqDi3Asvwzve+wHoyQx2PL0Ts3Nz4qojELWda21wlaJPXRcA5oKNU/DKlSuPcr7zp9/jTbi/HmhbcNvmQeSOXEy+0k4hgCsB7AYQMLeYE7yHkATu0folTvIOQoW0BIHaguqHSAUBJp9+FH/7mQ+jNjWMTIph55DWDLZ8eE50MUlwwRSPtZpAoqmXx4EXN5phmraNwakitlx+JV7/h++GMz2Lp596WmiP5cuW4ZfbnsCFF18EJW5h246nsOXCi5Hq6EatGWDXC7uw8bRTJUfBrVbkGCayHfJ1i9OzSOQ6ZFLmZBn4TWSyKSiug+bcFAYP7sPo4EGpauezQrr2mD3h+XL7H2ccqO9jbm5WwLkjn5foypnZadRqdRQ6CtANQybgRDoN1/GRzeZksdpoRtZzArAVT8g0H6iGUA6BbiCRK0CJJ5HK5cWI4jSjyZfHFW4TQb2MZr2CeqASfD+z+S3v/MsTPFUWPn0BfE/uc2D79u3G4sWLP/urJ/q1Ee2gCp8Hu4FH77wTN3zznxFPGli2cgVWrlqD/mXL0L98qUQPKn6AO75/M+760U1QnapMnwxWoWqBIjTX9yQfQEoe5RZckUBuNlgwXEdMy3SWkRtmKEuooer6OOP8i/HxP/uf8PU4vvXdm7DjmadbVeOhTLp8IfXA6Ymv7fB0/p3Uw2c/+1nhE9tLt/9s8v2PU+1/BNtjPyaaeAOhFIjDSqhDCZhZrAswh4qNUGlFbCJ6u69wKelD8UNp3lUCBYnAQXPwBfzNpz+C0b07kY3HoIc+kgZdZC5cP5QUOSsRQzaTFvqA+mECuNAR/JMUjqLgwNgMXvm6N+PS17wOu/YfRKG/TxZvXb29ePrpp3H5qy+Hpxt48rFfYtPmMyRBjMsrutGyuTTqtSqatYosrFYsXyW67X37D2LDGWdK7sbs7BzS6RQyyTiqs1Owy7OYHhnE9OggUibLnqK7HbYPy/EOAqEkEnFyuDY68lkBRwazs7HC9VzhoNmATKceLyLJZBpNx5HJmEvLKK9ZQzqdE8oky263ZBoNP4CVySFV6G7VCJkiY5SaolodbrUM2DWZfGukHczMZ85YAN+TCxy/vq7xpH+9/989YCtSkh1uLNGU4BUtZsDwPMwcPIgnH3kQg4MHMTwyhHKlIsWWvUuX4oMf+Sg6Cp2448bv466fXA89aER8rTiS2x1u0eF6MWWsBVqSfBZpeAm+kVY2kAURw9TPvOBSXPP5L8HKdmFytiyTXXuiboNtO9d3PgATmKmAoAZYlkXzch2OdbAdO/Ee13Lc+m0fdzom9En7BeuGdIQ+QZAXGQehbiNU69GtNyxoSAgXLMs4TszkP6npZQFmcQTf+ssv4vGf34usFkPeisHyPTiei1K9CUqDzZiFdDYlFxROldIsTf5XZQgSZXohDkzNYPPFl+G1b3gzHtr6S5x61llwJAQIIvvatOk0WeYdOTKERYsWS7kmh8SJyXEsHugT/S77zyYnJrBsxUoB9kOHh7D5vC1y51KrNaIeuGwaSUNDZXoMw3tfwOTwYQn9YcYDDROubSObyYg8rF4tyx1JPB6DqeuynIvCiRSJq2w2msL/9vT1IR5LyGKQtnTXc+T3R/6b1fOdnT2iA1eMBMx0BvFsDvFMHpnuXpixBAzGlHq2fO1GtQanUiJHIuBb9QAnnvuTM3/7jxaCdU4yei3QDid4QFvV8Zx6PxOBr4HAUGAFASy6Z9lS0KigOjODI4cO4/nduzFbreAdf/iHSOc6cNeNN+COH38XCGoypUQRD1GsZFvqxeVSFMbjy5QT0sVGqyzBgcAbuPJ2JwCqboizL7oMH/3MtUgWehGqVhRDKI3CvK2N1AXzZWTy9cR0EPWMzQ9Vnz/9tg/V/El4/tt+0yk4+hxdOFzWIvls5NAsNKlzVupQ4+TEq9IhBs+E72iImbFoMdQsy8eZyRgSRgCUxnHXjf+Ch2+7C2HRQTo0YDSaiJsxNJsOdMuQEB/NMpDPZCMLM0PqKWMjZWNSWxJiuFLF6rPPweWvvQp79h3EilPWYZputc4umSDXrF4jNMXE5DQ0zYzsw7ouUq5sOoHBI4dalUAhert75Hc5OjGFdaeejqbnYXR8Cl3d3aK/zqeTcOslDL6wEyMH98GplhAzdJTmZkXFkMvQIh6iWimLLZwXxDiXszXyslWZUJkX4bqeTNTdvT3IppktzKB4Tfhe7gI4HZMjz+YLUDUDWiIjQerpQidS+U7JqmC6Gy9lDPfhgo2TL7+fsFmDU6+h4gZwzOwnz/rdd339BE+VhU9foB1O7nOATRa/kmwRfD8tvW28tTVUxDRdlm61cgWqpiDJaUb4NA+Oa0t3GIHztptuxB23fg+hU430rQK0lKhFejHeHDORi3rfSAtLG4IKMqLc4EdmClIHVMiqqDs+zrrwEnz8c19EjDVCqi4TNcGbC5X77rtPNuOcAtsdcwTeNufb3d2N9evXv6Th4liwPSngSyqBMY9aFDcZqD58zYZvNbBn8Flsf3YrYpaJVUvXIGllMVuaw74DOzE5OQRb8ZDMp5FI6QgrUxjf8wJqYzNQKiHMBmBWGzBqgOpEYTq24wqdUchkkWAQT6hAp/JAhYAPdBVTTQe9K9fg9975XjTLNRw8NATH9rBqxUpJqpstFuGpiuQuUHPNUko+7sED+7F67WrEUilpqRgdGUVXZzds2xWlw5LVqxHLMJGMtfF1pONxSRGbGjyI2YlRuLWKGGsYqj47OSm/m2QsjnQyJalmfI4wNL1eqQqfzKmWC1RakS0zhgbVCboukjI+byQTmM+L1sWUv2MuNVUrjmQmj1gmK6/xXAeMRBa6EYPGY++wGbkp3XLsFgwbVWnQqLiAG8t87Mz/8c6/PblnzsKjLUy+J/gcIPimUqkv6rr+J+324kDxkbJiGD10BD/+8Y+wZNkyXHjRRdj19PMwDRPrN29CIkVONcCORx7Gtq33I3Dq0gvGLFehBpxIJsROLp5wgetGW272e1FFTNeX3wrh5ts8D7bro+q4OPeCS/ARNlnkukT9QI0r+YzJyUlcf/31GBsbk6/RVjtQ47tv3z6xFF955ZWS78vUrmONFsebfF+Ofjj2sB77cbyt1lQ90jkzF1etoRZOY8eBrbj3F7dj75Gd6Mh3oKezV1o9mkETk7MjUEMHvq6i6jYRqgFUr4awUUPaTEBzdJh2iJQHxOo6lIaCSqUOx/aFU81ZMeT0OCyX1fS8qLHo1BSAroUBakGIFStPQWe+C7PTJWRiaeSzOYmFLM6VoSfitNBBjyeQyeclS5exngzKoZaXwCkcayq60HIJxqYI0iTkuW1O4gq/LuA0qpJm5tQrKE5Pia6bFUdsJmHwOtuNeYHg75zEOK3ODG1iUScpE148+bV4VeWx5AsFjhKGJO71KBA/uquJMqaNRApmKi3UAxeBZjIHzYyJrZ2Tr13n5FuFWynL5MumlQXwPUGA+E8+fQF8T/DYhmFojY+PvwR8DV2Vk525DP/ynX/GVW94PTo7OvCv37tZFKpXvvFNeM1b3gwjZsqCrd1gSxMBwYgTr3R5OY4AMLMKyN2Rr+Rkw0mWJ7c0IFCG5Dly0lHW1HBcFHoWYdM557dCUxT4XMqJzlUTM0Vb8dAGYC507rzzTnG/0eF29tlnv2TZNp9OOJbb/b8GX3K91CyHLLSsQknUsfX5u3H9bddhtHwYRlIRmVc6nkImlUHVrUqCGTXQATTU/UAaiA2N4eMOLFa5+xq0QEFOUZDTMjDCGBzHF1BSXB9KzYbe8GHUfZhuKN1qViwm8ZKeCmn/rZQbWNSzCHEtBro5UnocCdUUGkNXDJSrDfT2DkAzdbkoeq2gJIbnMCw9R1AzTNF1M5/BZ6Ql5YCGIRcRJWROsgePYEvayHNRLs6iWppDtVKCW68JRcTMBtf1xa1HqRyjIrkwlMp53xdOVygo7gRoHGFmszw2DSWRtpl6YiF4mGWhmdBiCQHfWDYnigw9mYVuxcVJSc7XrtfRrNbgkvO161KkWXUBZ2HyPUGUOP6nL4DvCR7WoaGhuK7rlJl9gk9ySnvIKeqhi1t/eBOefeYJvPtdV+Peu+7A/md2oa9/KSo+8M4//oT0aAWhBo3Sp6ib+MXv5qh9LeJqW3KFKJxAJp2WRbfF5UZnYZQH7DtM6aG7igln0YdKjWerGqj9J9/Vrorn1EbXGwH6wx/+8FGAPh7Y/leXa/+BC6Z5gFqwkAYQ/mwOjsw8gxtu+3s8feRR+IkmQiuUSVwMDo6HVDKHBNsbplnuqMFI5NFgxbrfhBs4UOMxuCKjCKG7DcR5TAlG4kSJapksRUMcBgxXQeiyMdgX7a7bSrh3XV7MFKSMFOKwkFWTSPsGcjCR8nUoNR9pI4F8Mo+4FRfDS6VhixVZjydFC5zO5OB6geR5iCZZ5BykVni/EnXpHS0p9dyoedoh8FXQqFVlCiYXzowIu+6gq7NTQo9MBgUJ1cQLaRQMz8eVVhD+yVc2H0cfJcAblaMyIU+P2ixiSRgE33QW8WweejovTRYR+DZl8m2Q3qgSfBtHwbdpZj9+9u/+0f86wVNl4dMXON+T+xwYHR1NqKr6FU3TrmnTDjrdUypw909vwYP3/Ayvf82leOTB+7DlnPOxduMm3PCDW3DV2/8A604/Cz5lVjIB8g6SQOvIbSZvQSXnVgAlur2UE4znWus/fpzwrxJZyZQ0TjtRoAEdWcRpOfkFfDXBubaRYj7wthuM2evGMPW/+qu/OppqNh9oX07xEOUvUAynSESvfIdtR908D3RUjaRGAUC/qnt2YcM36nDNIm6973rc8fDNKPqTMNM69IQBzdJRa1QZS4xsLIt8Io9MIgmN4ZqhCZvCZlqFDbZ5+JgqzcB2GU4eBZRz+x9jhTtUSQNjsy+/HWbc8yLJsPN605bpNAqD492BgZD6YCeA4anIqXF0aAl06mmkPBNZLYV8PIu0mkRGTUMNIrkaZV6M9GwwO9dkXXs+CtZns0nL5EJ3GwHbJUjKr9qFwlzmgPIwW37vdU6ezag63nebsGgnZtB6q1VEmqiZuyG0TdSQEsEtlS9th2Okb+Zx5vVYJl8OBvEUjFQWFm3GBN9kRsBXVQNJUOPka1eqcGpl+HYNfqOOmhvCMXMfP3MBfE8ucCxIzU78eO7cuTPV2dn5VUVRPnDUXqxTHuXj4N5d+NZffw3lmXFkskmRl+09cAAPPvwLXP2BD2LVhk2RuSBk9RDPf67RmvDqZQweOICJkVF4tgddtUQuZVj80xQeMZnJItORRyyVFl6Xt52aYgmoRacjHWQ+QlrB2GoREOQjkG5PovMXZ5x4n3rqKfz93/89rr32WpGbkcpoA+78SMn2UWt/vnQosIqGX5t4yB46rgEFeAkLrXmMbrswmkgRsK69hqY1iccP/hzfv/ObmCgPIpZipoN892h4TVD+C81H1kojplrIprJIxlIyoSrgZp+0iwcjRvWCi2J1FrZdllt62nzJz5brDVSbDmxOuoErLRq0DfNIcBHGgErdpGsQkrEri05yqSyi9DXEQxNpJYGMkkBKScr026Fm0a3koDZ99HR0IZ/JSTrdbKUCi8tVacoIYRkmEmYMacOCGUaRmEpgAHYI1fZgUVxnl+GFTUkh4zAcuhpCjxffhuRdtOWA8rto3/VINVKkUIl+p1GTNZPUHFbPR2JqiRWlEYPWSU7nVjongTrU+VoCvjH5udlk4RD4q7Q7V+A0KwjqDAwC3Hj6j8/4nfcsREqeOFy85BEWaIcTPKCTk5OpMAy/rijKe9vgy14tNjRQtbp7+3Y89O/3YGDZAM48+2x87WtfR76zGx/45CeR7+6VVC3hPet1aHqA/TufwgP33IY9zz2LCjfsDuVk0W0mFy1sR5YlSTyOtRs24sJLLsOajacilsqLfItnEs9P8oGqFsLxmjB1S3Sn1AK3J962w43/5uKNj//888/jq1/9qrzOb7JoL97m0xX/AcCl7z4KlIkswjIPtyzEUXVoNPlSOBeBhaOX8eShh3HTPd/AUGkPEh2WTKGUiDVZPKkF0BO6KCGSdGWxmFTRkM3kUS03kIgxvSyOYnEONt1jObq4HNhOLQoY8hQYZkzol2K1JpwuLxI+82sVX2y3PC6O7cgSjNZuKUMibWRQCkerN1UrCrxmAMvToHkqiQskjQQy8SSodstYCWSTGTiej+lyGaWmjTppjdaFSA9V5OIprOlditWFpeg3CkjbceiOGvH9Ld468FiU6gl9wFcldISrnw++URFqBMJs6hDwbTFOvOC5Pi3jHnQjqrQi+NIp2QZfysvMdF5oh6Pgy4Q47hVoL642YDfK8hqwSt4J6HD7xFlve+9fn+CpsvDpC7TDyX0OTE1NpcMw5FTwLgFfcr4KYMXoGvLEDGGXi9BbKVaPPPQQli5bgRUb10uRI29befIwQ3XrvXfhrltvwdjh/dCkE423yZHGVyZJlm6GtCFASjMZKZnOd+Ciyy7H5W/4bXT2L0agWFBkGSNjT9Qa3GpNPsoVtg6BPF6LByYA33777RKo/sUvfhFpLovmFWgej+dtT75Hp68W/rZzhDn5ko44+sI4MQEKxpI52D/xPL535zfx9PBjSPRqqAc16UNTNVOqkDi8GXEdmsWf30Hc0JFgg7Cio9kgX6ogmUhKgM5ceQaOV0dHIQ0/dFErN9CoMe+AFT0F6S7jYzeY1gVPspHFbq1paNCMEUb9ZzozLiQ7OZRsBn5l3w1FdUJA1BWZk+XiYmjh/2HvzaPsqqv07+fM59xz5xqTVAIJSQgEZJBR+YG0Iti2CLZDoyJodys4i2O3UyuO3e2sraCgAiqoqICIDCKizDPIIGSqVKVSc935zOe877NPFSDLd63fu5L/uoqVFTLUrdS99+yzv89+9udBgW4Jygf8O2kmzgZYtgSaxpkOr+vD6wYoFVzYmYIVShnHrT4cRw5tRikrSmdNvy6TrLPQlzgfMMU4pbMlX/J4xmu9qP/L76V557v4GpKKFgYedu3ahXrfgGjPlCrEe24YgrVk58uYqbz41mG7ZaiMU9IypGGApOch7PTge20EXhNJr4dukCK2yx884oxzln2+e7d0LJ5Q9/KD/m96OBbfJEm+oqrqP7P4chpNw7wc+TQFGY9yQQCzyEghTaDbLB4w9bz40vuLGHf97gZc+cPvozU5DkSeGN81plcs2ojE40sbETshXuC6KQm1jD0OMhXHnPASvOZf3ob+ffZDDK4kU87I/b20AtNbysei15cFd4lctvTzk08+KSkXTDY+44wz5N+/VJxzLGN+vH1uosXSv483EXa6eX1lQGbO4X0GKrw4W5MnJoKnzeLnN16Ga279GYprTMxF02gHbRg2w0dthD4HYjEMS4dVYCcaQddTuHYB7WZXuMi5UyJAX18Nuqmi1VmA7ZoIQx+tBU8WNLhM4RRcWVTgv73rtRAnAcKYK8xEMeZDSToZqPeya6Rlj8VX0qEVoh1zySYkrMbQZQ2cNj/q8w4HWWQJE+vIJGDDQpBm6AYJekGKRtND6MUollw4BQNGK8JwWMTxq4/EkasPRTkrQY80KGEi6RQKLXSJD0YsSYQewUKLcgMLrrwOOboulxv4Gqs8vQQYHxuVG2a5UkP/wFAOR+LqscF/F3X04jPFt7pYfCm/qLy5PFN8KTsEfks6YRbfxCp9+PmvP3d5w20vF7Zl2WEPn9AnnniiVKvVvqQoyr8uFV9Lz7GME+OjuPaKy9GcncW+G9Zi/aaNWLt2P0mj0CtVmcKzM57Y8gi+8fnzMbFlC+w0RdHkcZJm+USO4ZL0K3pqLGhIDnVoa0oCLhSTHKxCKRRxwitOw6ve8laYpX5kqimdIbtwKYdZKv7er3zlK+L3ZWfLC5nLFXQ6MFLoqKOOwoc+9CEZti0V3KUivFR8n60TL/0Zf9ZS3i5ynZf/3mejhvMgn2cCNDPNx9bW/fjaJV/AeHM7CitMjLfGYZUsqIYjhdXvkqrVkyw7p2jAciI4BVLDYhSHLhoAACAASURBVLQaXERwxYssaRtqgkqNK7kx4iyUAMxuK0IcMiUjXyDh0KlUdPKcvMRDlLIA52u4PJb7MSPgE7GSxSGZCJQduA2nSbFl0Y0i8ibifEFGOvoUapqiYrvQBHbEm0GKrh9L5HqrG6LTpWUsg1MwYRVTKdR1pYxVWj+e33cAXjByGEpdC7qfk/BS6twJCzDJZfliotzwFiH5rLZ58RUNR7pf/jlf23aLbOYB0XxNy0FfX18uSVB+MA3x+S51voVaH2y3KvlypBCx40486r655svim/Q66AYZEqv88cPPOOcze3ipLH/6suywd98Di5rvf6qqeu6S24F6I4HYN113NS6/4DuouRZ6fle4D2S+rt//QLzqTWdjYNW+CDsd/OrS7+Cay3+IEgd1hOZoqlxAiQZErLYclOVCLlQZmOf6LSPXueEmlinNgDU0jLe89wM44kUnIWX3m8pislynRFgSpk5pgWAWdkjsgpc62U2bNuGYY44RsPrSx7NlhWcX36VC+uxCzMIj5jdOzqVbz1ekxWmRA3XlhsL/IqODGx+7HD/+zUWILA8tNBHqEVS6G/wIpUIFlmZIyCStZK5rwHQSlKtFNBpt+D0Gb2ooFouwHROe34HjGDBtQ2QWZqm1W2wbbYkLSpMYtmGgXHLk77FYx1kg7ANFzVfCZ5pdtD0unmQSU09ZmEmbBlm6mi7Fk2GfaUbwEfPmNPk+6WVwbQuJHyIJuYGWIskM9IIEC80uQmrEegGua8N2QtGctUxDITSwTh/CoaUNOLS2EZXIhRooUOJUrGZ0H7D6Sre7CEDKtV7WXOrAeawS14g7na7k8xUcS4JPuRc5N9+QRYxqpZLnBFISc4swXYZnEqjeB6dYk6TtVIlE9kj9QNwOUny9FhKCdYIUoVH+1JFvOPc/9u6Vs/xoy53vHr4HWHyTJPlPwzDOFei1MH3ZNQW46orL8MSdt+E1rzgZN930G4GezM43ZDh27oc+isHV67D9yS248L8/gaktj0IHAd82Aj+CXiigMjgAs1iQozyHQry4kyAWyhUB3HGnDVvNYHBDi+Bsy8aRf/cSvO39H4Fd7pelAyb45mdTdr85u+G53SufghzATRpY3g0udb7PHrYtyQ5/y36WZ7BlSHiEpVuAgzXq2TySs8MXF1qIRI0wH03giju/g7ufuhUznWnERgSjYiNIIrS7vvz9WqksMUBx2BWaWamaOz1m51oIfALGdYkMKhTYuVEmCOE4pnwfjfkWuj1WKUe8tSy+LFiOo8Mt8JhNRgatXRArGNGRc00PvViD3+NyS1588/BOTaxeoiQpEUyLg09hskFTTIGek00ReUwipvCiieTT7gRotj2omg3bLsJ1LLh2ik7QQavXgQUdI1Yf1qpDONhdhwOq+6EUu8i6mZwiuGCDJJAbFm9cIgHlR4086TlJxWrGIjw3N4vJyUnxBK9cuUpOVI1mDlhfMTycL3kwlJQbbi7Xi+uyXvxM8c015zQIEbRaCIiT9JqIlzpfu/rpI15/zif38FJZ/vTlznfvvgcoO5TL5f82TfOtS8WXR1baxn5/3dW46ac/xnvf9hbc/+CdOPKYI9FqdnHvA3/G6ee8S978t994My775uehhQ0kiYZ2N8LI2g146amn4uDDD0e5ry+PihefKgSczSjw0W1bcfcffoenHnkAJkdInHIrCuxaH/79s1/E+sOOBkBGLrVlFbF0Ss9ovUt6LjtgJloQKM7ud+XKlU/b0f6/Mtz+tveXiEjKDux8FagpLWUcTamCvNTNDL2kiVgP8dTMn3H5bRfiL5OPwEu6MEoWEjWFR84tXQJRhCJJZEUThsZ1ax+VWkm02Pn5NpKERDIVhqXBcigLqEgTMg8UFAouOh0fzRaRknkUDxcUDMYIMWtUY9fKjjJf22V32Gn30O2Rh1BAkmkIelzt5vNFeYGaK7GNLNYx3BLTLXRZAy+aBSmCZCJw+5C+WpFnoaHLI3yQoFisCEtXYuuRoOe1JESTTItqoYJ+vYZax8aRKw7CptJamA0dRmTIRDVLeiJzPK25i4mEbg12/tR7Uzm9MC5obm5OOMyOU5A0bD8IsXv3JEZWrZJNwSXZgW4Hu9IHu1KDXaiKxs7jFNeL026+Xux3m4jCLoLWAjpejKzY96nnn7Hc+e7dypFby5c/9uAZ2Lp1a8V13a/ouv7mZzpfTWSH8W1P4nv/9QUctP862aNqd1pYt24d7r/vYbzxnHNRX7UWV/7gEvzuykuE5xtpNlas3R9nnfN2bDzkCHEt5EmY/MgN9ULx5QUeeJifGMNNV/0Uv7v2V0hDT1i/oaLirLe+G3//+jMBo5BvQHFxYHFIwzViHtc5WGMBu/HGG3HRRRfJVxgYGMB73vMeCVz8W7ayZ8sNz/3/PJ2Cem8uOUi8O/2+/PpqghBtJLaHuWAK1935K1z/8FWYD6fEFVKqlbBAEHmaIZDNsximSScDgTG6xJgXigU0G6R60RZnCVySVjrLZsGlvS5GFERwnSJ6vRCNpo8o5nOWh2cahiqviWbQtkesZL6kQLvazMws4gDQMkcGZhy2pZQreAslzIbDNTEwp9L5ugX2rRqyIEPP80QWIjWMN0k+p+J6SChhsFM2ZeDFYR6Th5WYCxR0VwC246BgFqAuxBhOqjhhnyOxTh+B3tah0W68qDHnmm8egSpwuzQWySEKA6GcUUbiDWv9+g2LkHjClBSM7dyJFcRNkgNBzddlekUVVrmeF1+nIksWUnwp8Xi+FN9eewFx1EPSbaPlRUis6iePetM7P70Hl8nyp/6NZ2C5+O7h22L79u1Vx3G+qev6G6T46gZMxvrQXZBE2P7Iw8JFDZMA3/vehcJLJazlvH/7MPpH1uCSr34N9930G5hKSjM7Tj/rX3Dya85AouhyweZHzXwDS65B6qcS7sVhj4/mxDb86MJv4q4//B5xEACqiaNPOAlv//ePwaj2I0jZ7XLwBCzMz8sSxcknn4xjjz0WMzMz+MY3voENGzYIz4Ex8hy2vf3tb3/aDcEvv1SIn2s3e7Z8kTPXcpeDfIjfl1pHikwLkZpdzGQT+MNDN+K3d12FCX8HUj2WoRn5CjOz80gyFbplyjFZN3ij8eHYCopFU0IxZ2cXJHBTMxzExCfy3qTH0vnSzRF6AWyzgIjDrhYdA1zvJXiGXXkCyzGQ7xtw5RZCD2PU0PzMnDCFqZGniyvJfJ4JY/c5iCLUXjyzdKBAmLzEn89NNSXDjcNPWrkoK9FqSKwjLSZkPzCBYom94PuxxN7T2cAVcLpfZH3ai1DqGThq+CAcWj4Q/WEVajOBISTQvPN9esgmDsJchuj1yPTtSg4f3RyrV+8jz12ejafI73Po5haL0Dh0LORWM8oOXLJg56vRk64mSAMfiR8g7HZEduhyWaXZgBdlgNv/70e96Z2f38NLZfnTl2WHvfseGB0drVmW9T+6rv9T3vlq0OgisExJojBZIUgcSyLcd//d+P1NN2LTvmvx8lefJt3qhV/4Ip6483YJLuzbsAnv/PinMHLgIWCwDPs2jQsWeVJm3lCKkT5viA3yEdIu/nzrjfjmFz6PjiAIVex30GE47/zPozKyDzrEkStcyAWeePxxWR/+13/9V5EXRkdHccEFF+Dcc8/FqlWrwPVixsp/7Wtfk6JISeLZK8XP9gU/u/NlvZXIUCV3ZywV39wGlSHSumhkk/jNPVfi+nuuwTymADemS06Oydx2GxubQMS1XsMQUHmp4iDNyKVldlkBhkoq25xoqIbpSpetWQTIiOsZNkE3QSRLEVmso90MpJhzdTAndCbQDG57MQ04kaWKWqmCiM6IRkcgP2Ip03XpwH1q4yRuqPkiBG8i4gW2bVSKDlrzPTRnu3mqhm1KtlvEjpQ2XwL1pUCGMgQjtc0PPYnxUZmQFmaIfOKBMph8WeMEFcXBYFrBIcX9sdndD27bgJFQTsmHa7lxexHfoTKJhMnHLYkn2rVrXF6/4eGVORNaZrOZ8Ig5cCuWSn/l8xXZgcXXrUFn8WWYaRQg9nx4raakbe+e2Im400KYatDK/R878dx/++zevXKWH225893D9wCLr2majI1/Xd756rD1fEHgrjvvkMh4HvGrgwNi9OegjP5dHqu7s5P4zue/gC333StDlaEDD8G5H/sPVFavlUEZBQdmwYnTgT94pKUGSWeweHdpPfPQmRjFZ857Lya2bhWXBOPl3//ZL2Bwv/0RyWgnB+vceccdIjO8+93vFljLPffcIzQz/pppuNR+WXjPP//8pzfcnq37Lj1Vz9V8ZWdCFqrJ5ZVR1CJnIEakdNFSZ3Hj/VfhV7f9GF29gcSKoNoRbIddqoKYK6xMdg4SjI7NwbQVDAzURHLQzQS1Wo63nNw9CcNwZM2aHmouX1BLJuGY4HXhJTOkNKJGznglTdgZ3CAjyIfPGztN3ri4tFErl9Fp9dDrkP7A0wplA0uGcHkHn+bJxwTWUwJIMlTdSn6z2L5LVsMLhJiTEyEjOP7gMJCx8by0Yol6Z4pIQDSkaiCNuU3Ggsqvx4UcBWocw05U6O0MG6w1eOHQ4VgRVWEHmkRNyYZblGvUAoPXFMFZ8keruSBFdu3afdHXN5AnPufGGNGB++p1kTdoKVNtB5ZovnVJsrAKFVmyEBcHw1SpH88voDk3jeb8pCRuRIqB0C5+8Liz37+8ZLGHteK5n75cfPfwCR0bG6vruv4dTdNeI0GUugGLFCk1xu+uvxaXX/oD7LfPvjjpJSfj4COOgV2rICUHASF6czP49vmfwlP33SOWp6FNB+Htnzgf1VX7SgIFO1/ayQSys7i/L4560SMzxNQhUx/x/DS+/OEP4y/33yNH//La1fjwF76EffY/FElq5p0zUtxxxx0CUye1jD7fm266SVaKKTNQF3zooYfw1a9+VdgOXC9+7obb35IfxIJGuYDHdSWSwRkyS3TJTAvQ0+Zx40O/xs//dCkW1DGYJQ2dXhcFl0djDYGvIY1NRFzhjVL0uhEmd89KwsXI6iqqdQP1AQdxkmJi94zID7ZtSket6AkMLmDoJIVF0FQ6E2zhYUR+JDyLFDZSLUCUMRuNeCEO8VRYho+Ca0uH3G7Rsre4vq0UxK+scLXZ5BAuh9VnWSScBsdwMbO7i6nd8yiUCigUi5Kxl6cjJ+IFppuC8gRvCLblyDIMTythokAJQ+h8zgwbgULfMpnEGdQwgtoNMZT04ZT9XoS16RDKPlGYsQzrQjIoODDlzSBJZaWaA7exsTHRg9ev3w8Fwn0ErJQD5IkPpXWQTYHp2MxTgs1EZna9JJuVa0LBswwVSRBgdmoa3UYLahwiC1rIkhCtMCZS8gMvfNN5y+vFe1grlovvXn4CJyYm+rMs+65hGKcJUpJ+Sm5FKQk6rWnc+fsbccfvb8H0rt049Ihj8NLTT8M+B+4v1p9eYwHf/8IX8MhtN0sxdYfX4LxPfx6r9j8IqWqKxkvzPounFL5F6UHoVUwqVihORIjmp/HF887DUw/ex09AcZ9VUnzXbjqcjuMcjoZEgOk/+MEPpPhyEHPZZZeJ9/fNb36zPD5Xiwlb/+xnP4uhoaH/H8U3L14E27D7zWCzDEEtRHhg+x34+uVfxrbOY3BWpDALqmyRcXFhYb6NNLZJL8TsfBNxnKJSqqDX9dFqeDBMBfttLGDtfkPoeT4mZ2alk3RsE3aBToQYisGIIEW6S563C04BKXkEAaFAZN9ytTaGYhFUr0mXzdy7gh3CLRbQmPfRbfNmSE80i60rummceIDOwV/uUabey0h3wsd2bp2BH+ZDQGIkhTQmAPMMnt8Wh4Jt6ahWS/Ko3U4PnhcjNWyQJmFkKfwkRTcC/IjbcYDGbDkvQd0v48Ujx+DQ4gaUeiT/RFJ8WXAluQQZmgsNeL2eSFw7d+6UGymdDrxBG4Ylmm+LaMgoQrVSlXSVfMPNhemWYbhlFNgRl+swTIa2egg6XXTabYBcCDosvDaajVnsnJyBWu376Cnv/NTn9vKl87/+4ZY73z18C+zYsWOFaZrf1XX95UvFl1phsWAhCpqIgxZaW57Cvbffgdvuvg+wCzj+lFPwopeeIkOwy7/1Ddx2w1WIgw7s2hBedea/4CWvOYNU2nxF+NmUX8bIpzkSkf0Ni6+mRBh/5EF89r3vhj8/J9pm38b98G9f/DKG99mELOOxMl/9bf+/xK3Pf/7zOOKIIySlmMO3l7/85XjpS18qRfjCCy+UQMaPfvSjf7VK/Fxf8N+0mtEUy4RhaqSxAjgppsMxXPDzb+G3d/8WSi2C3RdCMVioTHQaPqKQacIGFpqeeJd5XHcsU+LPu702Zmaa6B9QsPmgleh6ARaaHdF2TUODW7KQ6ZQ5uM2lSedLMH2Fm3txiigkH4EhkjoSLYRhscBaiLxEtrncUopSsYiFOQ9hoMvSBjfkolA0CfEWp0qY2+4k0ilGvVZGHCSYGJuHYRZA869tO89YwehzTn1kKbPplHwwx6qcAF16aOnfDSJkQYiQ68sJh3qKSAos0naso89zcfzAYTi6eiCKHl9k2TGW15CsBvIb/J4n/8/veXZ2VlwqHKwJZpLLH6mKJuOrVFWGu+Jl1lVYbkkcDyI5VKrIDBuGZaPXbsrpyuamX6uDuNdG4rUxNzuJ7ROTMOvDHzv1/Z9b1nz3sFYsd757+QkcGxtbpWna93RdPyUvvpYkxRpqiofuuhX3/eEG2EmAqNPFrqkZPLFjDCMbNuG8D3wYQ6v3wfU/vQK/vPR/oMU5O3XD5sPxz+84D6v2PwCKaUtQJi8qkXz1nNfAxQURHrQEXnsOv7r0Ylz/o8uQeT34SYSNxxyDD372i6gMEAtJ10TO+GUd+e1vf4urr75alimGh4clMohd7sMPPyzOh9e97nV48Ytf/DRJa0lqeC7T4dkDNxmxqZzIxyK7kB4WOT7++OTN+PaV38ITu5+CUzdQ7KP4HErBmhhvotumi8CGSUqbrkAzUhRdG+qiNSwK2kjRwcpVVTRbIbrdCI7JDbUMxRIdBnLQB/RcnyWZq16tSBoIYTgZDNkwCzNPLGaGVkAS0OrVQ63Gjbcypne3EAaLNj4SzxJFSHCqkcIipjLVZBDIYVu9VpSU4endC9AMdvfk5VK7zRMk2AEDlD+AvmoZhYKVL8aEXDeOEUDL16FD2umIr0xFm5ZF5SSDFRsY9kr4u8HDcURpAwq+IgNXcVtomvAbuu0WXGrlUYhmg+6PVIqvLMZIQKqBXs9Hu9MTBwT/LmOkuOFmuEUYhZJgJbWCC8UqyntKVzLYuiaP12u0OBKUztf3O5hudpA4lQ/93dv+7b/28qXzv/7hljvfPXwL7Ny5c6Wu6yy+LxPJgQQp3YCSxfjdb36JK3/4PVQMLS8auikov4HV++KMN56Ncv8wHrj1D7jgS59A5i/IQkQcK1i34UC84tWvxYFHHg2zTl1Oz4MqZFWY61XcMc4QtOdw+x9uwhXfvxDh7AyUKEIrCHHy687AWe95P3S3D5kAcRfdaYyviWPhOJDvsHnzZhm08abB4svff8lLXiLH2CWM4f9V8V3k79IaRYxmpCUY87fjp3/6EX5+2y8w3Z1DseagVAaKRU0CIefmuAQwT4AXKtUKFDUSjVVTU3FakMFAF4NbAoqugYkJDsYy2JYGRUll2UH4u0kIuogl6SGLUKuUkQTkIzA+SUWcqIiVUGQXS3fzdIuwi3rdRKlQwq6dc/A9RbYI6b7QNAtB7ImLgpAe03Dg91LZ/urvL8LQUizMtUDgG/0K7OJ7XiDLL1xmKJeLcF1HhnR+l4QwLmBkUA0Tma5L6CX9z/4i7Yxgdc4J+XhmaGCVV8YpI8fgQGMVCiGXVVJ5zXjaoac3zRIQWdrjcKzVkAJL3/ZSIgl9ya1WR2KMyuWKSBYCdGfxJdWsWEGqmzDdEkoDw3AYoik2vS6aCwtIPA9qHCDsNBCFPbS5XmyV3vPCs9/79T28VJY//TnPwHLx3cO3xPbt24cty2LxfXlefHX5wVDC2fFRNKZ3oWw7EjGumzYKtToUcmmtgiQOz89M4oL//AQeu/tWgYUbqimDJ6tYxroDD8DgmtWoDg2h4Dhy0RVMR7CGs7MzePTxh3HfPbdJAq7Sy6PnY83EWz/8UZxw6qsRqkymzYsve98l+eC5cUJLlrIl5OSzLWX/t8U3hQ7ywRIGgZoJbt92Cy79w8W4b9cDaIZtgXyX3ASDgxwKKWi1M8gGbcpuTUOUdMSzWyzaIj8IjQ0hCkWg5NoY3dFBu0k4OQlnCpwiOb2ZFEzC3A2Tx/tQ5B6v05aTghzpaehSYwHh6IqDAqlpCFGpkD7nYHzHHKJIFYtZwhMGN+eo9qgBVPqQrSLCHjXkACOrBmDqMeZnZxFxUKY7ol93OlwjtlCr96NQ5IZdW4Zd1Fy57RhSt9UMYUiQyWGoluTHZVEmRduL2EMbsD0d65JBnDxyFPZNqzBDsi0JRk8l2YKPW3AdsceJPosU9XpdXl9KDCzSk5NTYjVbvXqNvB/4+vF9SZ6vKV1vBb04Q7GvH/0r9oGiW1J8sziU79FvNuG3GwjaC1J8e7GCuFB93zFvfOdyevEe1opl2WEvP4FbtmwZdBzne4ZhvCKXHfhDhZYm2PLYo7KFtPHAA2G5hfwrs4uVLKDcjhb7Pfzhmp/i0m9/FVoYC5zbUBSBiSdEUhoaVCbmcvGAkG9FkU6KhbLdboiHlIVeSxT4UYqVGw7ABz7zRQytPwAxyD2gOyL3BRPQslRouWBBny/lB+qF3GojF2EJoJNvauUIw7+SGBZ//deyA01x9CVTnwzQTJv48S0/wM1P/Rbb2tuw0G2Ke2G430GlaqHRaCJRHHh+Jk4AdnO6lcB2VRQdS4oxWbsE2OhGiHLRwY5tXXg9Xfy+VkGHaWsyRGJLyOKk64BtKjC1DFHQE48uY4a4MUd5hk+AmtowVBWVooZ6zZZEiZ1bpxExzbhQQJimiOIEpQohOBkCIi7J641U+H4PIyvrEtjZa3dlIYMQHnbYLLyqbouO6wURfC4sJEzNICSHd5F8MaZgE1mZwusFUBMdFjthsc0ZSDop1NkUJ605GocW16HW0WAsyh2+78lKMt9buqbK//ueh1IpJ7st3SDJcmDx7R8YlCBPfkiEEF0SDPDUTTC3g1CdwZE1cMr90gRQdiDInanJBD353HDrNBEGXQnQjJ3qece+6V3LGW57uXYsd757+IROTk4OZln2PU3TpPjy+GsZirBZb77+Rlz761/jvR/4ANZtPkA0OVlWE9cC0YZcwtDRmx7DRV//b9z7xz9CjyLR3HiR0QEh4Y4CUydKMJapNyHqJJlRG2VtZRYZuQeKVcKr3vRmnPbmt0ExXVnUkAuTxRepDNWoHVL3vfTSS+F53tODNQ7guGxBHXgpbui5Ht+/BeTJ/w5tYxwQhojVHsYao/jJHy7BI7P3YLS1A52gJwnD1ZKGvloRzXYXzU4Ct9gnhSeKfSRpD1HShWMbcBwblXJZ7FpQPLiOKZ2v72nQtRSmw2UWuityPYXxO3QX1Mo2ChZxyB1kqgE/zmluGRM9qL1GprhQinaGet0R3u/4jnlZJbbdIrp+gG4vQL3fRb3PQRi10et6OX85jVGr8GSSwZbTh5Vb/mIFXkh8pC84yh67XJ3Flh5jJZcnFoH4rslhGLXVHkIvlJspM9oKtguro2G9vRonrng+hqMSzFYizojYD9Bs8iarwrEt6X75OvIt1N+XF1jRkRUF8/OziGN+b/3i7WWXTfsdI+c9wpi4/FOqyqyhMrBCtt00swBd5RAykvTkuOfBby0g6jbR67TQox5T7nvvMW9419f28FJZ/vRl2WHvvgeeLTssFV/qlpaq4v477sK3v/FNnPaaf8SJLzsZdtFdZPjyuGzIwgSPukw6nnj8UXz9vz6Hia1PwqLVJw5EXlhKouRKKcsxizXN+gx+FAoZN7F4bFdN7H/IEXjb+z6CoQ0HiFuCK7J8fG0RScm/f8MNN+Diiy/GCSecIC4HFmOC1LlazMWLj33sY6Ij8uNvdb7PffbygszlBA2B0oJvtHDD3Tfi5keuw9aFRzEfzMFwmPCRwbET8ekGfoKpuQBJqqPgllGrl5EpIXreAjqdRRRiucK5JTSdna+NJ5+cRafNRYNIBmGkmRk2V3fJ2Y1RdHTUqwU4FmFgXWSqjZDZeEaGKKPntYs4NGCbKgoW05B1xL6G3Tub0A0TmmUiiKmJU9YAqjXa2YDmwjzABAs1Q71aFDQltePQT+F1e5iZbaDbi6GZOReChVyiiHjzFIcCB2b0asdwTFrfFAGsSyoGu3Ea8xQTa7QhHDtwCJ5n7QPXMyQbLvXJWujJhluhUJDCyx/kdAwND4o0Q0od78453WwGpVIZRS6CLEYMSdqFAjRbLZTqfRhYvUaGbg6RkuUl7nMAJYnh9TpIfB+9xhxSr4O5mSl0YmTO4Mg7jj3z3d/eu1fO8qMtd757+B6g1cwwjIsNw1h0OzBiJoGj67jhl1fhiksvg1UwsengA7Bh0/7Yb906DA2PoNo/LAO4RM3XkRkh89Ddf8TPLr0IY1seAyIfNpc16C1bBKrQwsQBikyamIJL+LYC9JIUazYeiNe/9e143gtOEC0y77YUoZ3pBOtkPEYHYjUjvYyuhiWNl08Bh23cbjvxxBNx+umn/3Vo47P04r9dfOmPzeCbLdy78w7ccN/v8KeHf49uNgvVShFlIfoGahhZ04dep4PduxbQ6tATm3fNbomx6xo0nfapHGJDmcIyCCEH3KKF7dvm4XsAzSRukd2xKUdpwm9CJoXoQLVooOQyHSRAppXQ7MXoBG0pvgSaKymLswrbjOAWVEQ9HbvHmzLx57oyc88sp4xutwXLzlCtmmi1FuQmWHYdGeaF3QidhRjzjS6C0EcQZjLU402MQzXKNSy81LWF8pZQ6uGdjCvQzz6qHAAAIABJREFUVN5NNJrEg2bQTAaaKBLMuS4dwEtXHo31GEbaikUn9ppNFCTqSJXXjosVlGSq5Yp0s0zx4Nfj60iLILVyDtkUEKzD+sulb+rrTdG0a4NDKNYHBKpD6cEoVHnGgpqFIj2Qn8z14tbsFKJOI++ENSuz6iveevSZ7/neHl4qy5++3Pnu3ffAotXs+7qunySaL7mpli6m+cktW/GH66/F2Og27BjbIhdQ0S3h4AMPwRvefC5Kq9ZI8eXpmce+JOli9+jjuO6XP8WDd9+F7tw8sjAWaxlXSkW8lXgeHZkkLVBP0HDAIYfjtDPPwobDj4ZmuYgllDPv1gh4YcfLdWQa8r/5zW/inHPOEbraUoSQ/Hkc4xe/+AXuvPNOfOYznxEt8dlM32czHpb03md+jsVCNhntwGU3/xBPLWzDvY/di0qfieEVdezcNQrL1bF+/9XodTxMjM9jfoHsBa7echqvwnIyLmDJUoNbcOQGRqZsoZChr7+MyalQPLimpcC2NbG2ia4a57BxdrS1soVqUUPUbSGCi/lujIXOHBQSzawStMwV1KeudlEpsUV2MDdDf7GGIPYlAt4yq2g2F4QrUatzYSFCvVwR/3Gv1cXcZAt+S4NPNwXZGooGXadVzsxz30JfXiMBAwmKMhaXCrtcfm1FddDp8HuLoZiZDBPrWQGb1RGcMngUBtsuWnMdtAMP1YIDbil3uh1BfnJoW6mUxc4nHe9iPh61Xr5+dFnwRitSB98aTFRRqX0HCKIQhUod9eFVKPUNwCxVoBeq0C0+JwHUNBHNd35qEnO7x4CgIzfARHOy2Cm/5dg3ve8He/fKWX605c53D98DW7ZsWe04zvcNw3ixJFlwoq0ALolVst4fIpqbxsTkOB548D48eO+DSGIFb3//v2HFfhuQcZGCzazstDIU0pPNrR2PPIx777gTkzvH0ZxdEGZsEPTgh75YqGhx4tHzuBNOxJEvPA4uwzN5iKWGmmTCi+VRV7CvEhus4aabfofbb7/9abbDUudLDZGDH64fU5LgevHQyqFFVkKeRiwpuiAjIcdE5rFGpJglSNQQnr6A27fcjCtu+Qnm0yZ2L+xEX38Rhxx0MO578H70wjYO2Lxagi93bJ9Gx0+RxFwtMCR5guCZgaEyLFtFpVwSO1nPa6Bc0lCtFTA52UMYKflgzdZksUL0XiY/iL8Y6CtbGCjb6HXmMd/O0AoVZFokIZymWYSa2IgjD2naQblIO2ABrQU6JWx0ukRaUmtncSQzuIcVK+voq1egaxYmdo5j964WLNWEY9XydeGM+i6HYKYM1VgAedKgB9exqLcDcRRIiGehQCAQV6g5MItF4qALo2RZGIiKeFH9UByq7INktANdNWGVqCsDrYUFeH5PCni5UpTBK9nBQZAvWhDg1O104bquvIb8N/CGxhOFpF1ztdgy4NNbzMGbU0SpfxC14RGYpJsVSGgjKzpE2PMwN7UbzandsJQUSeRh50wjy4r973rF+z79rT28VJY/fbnz3bvvARZf13V/oOv63y3xfHk01EnRSmgP6goE3S2XwTlMs9GUTa36yGrYxQIMQr0JgxHDPgtwzo3lnC0OeTzNN7f4/wxwDHzG3ySCMazU6igIscpc1HdzlK4sZCzayxjESD2Wf3DXXXfhuuuuk/Vi7vw/l1JGtgO33j76iX/Hmn33QRSm0FMdhuiYEUI1RMRuKtZhJioMMms1Hz2ni+2dJ/Hdq7+Gx8Yfhla0MdcdR7GsYmTFPhjbPo0o9HDA8wYkumd05zx6LAaJLjrswlwXzYYP01YlrsdxbRg6O8UQw0Nl1GoFjO6clKEiObzFogWnYCFVydtlrE8GS1cwXC9i9UAZ3YU5NGMNO6YWYFqJRAfRW0yrWavVRhR4KHJDLtMwO9Pl/B+GQXgPYecLsqlXKltYtWIFer0Y27dOYnq6C7dAkLojqE8e6ZkukvtriZJkUYwldJPJF1SH+DOfYw5Hy5USVD1F0KP/N0SghsL/6NeL2BCvxrHlQ7CiW0FVcRgAJYse5D/zxsK7H1ObKSsszl/RanE5xBcZghhTx3ZkC44+8KUYJ5FCiMKUvFVLUpU1pwTVcmEWKyj0DaJYryMNe1CSEL12B+25eXgLs2hMTaAxN41uqibu8L5vO/WDn8mhz8sfe+0ZWO589/CpXCy+P9R1/cSniy8BL1qCqZ1b8avLfyoc2n03rMeBmzZi3fr1KFX6kbrFnOeakbaVW89yFwQ3s/if4MnzAMRF5v1SGLA0srJ1kV+MkrYg1oA8MYguCTECMJI+Iz4xL75bt27FJZdcIiwHWst4bJevucjsXWI7fObz56PeX0fC/LFMh0ayVsbCm8JjUUkNaAG3ooC20pBttqse/Rl+fO1FWPDnYZcrgNUDtC6UTEdngXlkMfY/sC5T+9GdDYCOAb0AJTMR9AIZCHEiz+2sIKaGrKBa0rF23QDKJQNbt82KTMEOl55eDt2IrwyjECZ/rQODFQerB6sIe200fA2js004TgpNY9GmXOHKqjAxjISvl4plTE0uQIErYCFqvQo8DAxUUa1VMDe9gLGxFvxeAtNkRL0j4CLeHKW7jElS43gtg2WRWBbJyYRFWm4INm2FLL6UGxSYlo3EywFCXtqDaShwfR2HGptwwuAxGA5riNtdtOfnhT9BMA/5wHkBXUyOlkRqRZwq7VZTvi+uYz8NPRINOMeP8nP5dfln1LM1+s0rdXE56IUSNBLOuFAT9qAmEbqtFjrcmut2oIU9NJvz6MZqbNT7zzruXz7y4z28VJY/fbnz3bvvga1bt64pFArsfJ8uvoZmQkt9/PrKy/CjCy6QroRJxJy39PX144CDn4/XnfsugbJM7dyB2dlpOT7SoM8i4BSY++VAsywZ3jzdzgo/gcsEEom4WHwXcZPsetjiCPVssSCzSPPXUKUr40X4pS99SeDpr3zlK+WiZgGmZkjJhNHx7Kg+/vGPwxc6l5HHAUmBiRBlCVIWBMVkVjlSpYvIDrEzehJfv+KLeGLXw9AKBjpBBqeSoVxXZUDVnGvLcsSGTX3STe/c2ULbY/0t5ghO+ldNFVEaod3uotXxpVss2AkGh2w4tortOxh5X5YMNtrMwjRElATiEaaDQldiKb7rVw/S54GdMx52TDdRdPk8hWJnY6dr67SLaQjCHuq1GnaPT8naMVkMXb+BFcM1VKs1TE/NYXqiAU0vwdQqyDIe3SPpSPlv5U0uaEu0MDRTRanElV8PnV5TUpLJDuYNwrJ0ge7Q20xym62WYBkuvLgHhy6L+RjHlA/D4cUDke700F1YEIhPX7WGim0LO5Td89KNUqx9aYapqSl5/Qb7SC3LbYlcVOY9gcNWvtZ50eZ7QsnXiO0CrEoddrUPTqkGq9wHw6HlzpfOlxt5UbcjHF9vYUbSoxthkqDYd9Zx//yBH+3dK2f50ZY73z18D+zYsWOtaZqXGIZxXN75EuGow9Ri/OSib+DRu+7EP736VfjNb69FGvXQbXWhWRW84+OfRt/Iavzi+xfjhmt+BUNJZfuKup1tMd3BgVsowHIsAY5bi0XZKRTFk0pEIL2cFjfneBFz0GcwssaUC6s2OCwasFjaSOXi6CiK8Kc//UmwkscffzwOO+ywxY6vi1tvvVX+7OyzzxboDrtqTszZ2QkcVkkEnchFAlrXMgQI1AZ2+tvwk5t/iD89/BsU+i1YxRLGJ+cAI8Q+a/ugJAkWZhckDHO/DX3SLdI2NtOIkVB2iCOxb7mVnNWQ+5/zxQ7biFGr80QQYfv2HuLERbFYkI4yoHabxVIIGU6pph7qRRPrVw8jjQLsnOlhdyOEqvPGwRtPhl6H2maCksPNvxjVkotuu416uQ5Vj6BbkVDROu0QzQUfJWcI3Y6C6akO5ufaiBLyHnS4JVNwR/MzDbmp8ffqfVzlzRDFHsrlAorlAnS6NRxL5ILx3bvR68bQEktCUm16mW0X+nyGA7P1WB0OodDRUKHkwpsR9VnhQkS584TUMwLboxymw5t0sejKEkiyGK6ZMTmaJXhxiUfijeR+rEG1LBj0E5dqMMs1FASoXodhMWQ0lM6XAzev0UR3bgpKkPOCG36cqpXBNy0X3z0sFH/j05eL7x4+p2NjYxs0TbvUMIyjnym+Biwjxe+uuQLX/PhHeMvZZ+LBh+/DkYcdjHajhSe3TeDVb3un7Npf+d0Lcd3PfwwtznmtIhuQXMarRvQFbljkpK2MvlBamGgdU9XFaTbh2lxpNkR6IIzniBecgFe/8Sy50JjksFR8d+/ejf/5n//BbbfdJtNzFllCWciEpdeXv/4//+f/yNd2C0VhAmw++EDsu8+aZ4X9aUiVGN10AU1lCj/944/wm3t+AdVpo9xfgmrYmJ1voxc2xS3AGwrBMmQirFzpQEk0PP74FKbnUqGJccWYsiY31ooVCwMr+xEnEYKgC1XxMTTIQMgYO3a0kKSOQNQJLefwTzfoftAkEp67W1XXwLqRQfjdNrZPtTHVYv4aO0cWIerLtAHEMNUUppFIobN1Hf01EsFStLptiaaPA8oK9ATXheugKuQJZ9It+2FHYO/EOXYaHSl85AvX6xXpQBluyV9Tt+a/k0s3LJ6zjXmxxNm6i9TPRA+mxWylMojDzc0YDmqopi6ylPY17qHxbkm/dyR8iPnZOXl8as30/NLFIGvD3CvkyjLJZWCh5s2GbxvmZNBulsN/dMuCWSjCKtVhlPIoIS5cEGjPU0PKJYxeBwtT05ga2w5HSTA7M41GkKSVkXVvPukdn7hkDy+V5U9flh327ntg+/btmyzLYvE9Yqn4Grojw6K5iW344ic+ioM2b5Li2VqYxJGHPB+33HoX3v7Bf0O5vx+/vOi7uP7KH0FNPNAQL5IBM8fYvchFxFBKKg15OCUdCnFGD2meyCCx4otxP6miCSP2BS95KT7wyc9Ad6tIOb7Ja7espXLgRk8owTo8ylJmoAWOf7YkQRDcHfqcyPs465/Pwj++5lXCImDx4oDHS9rQCymufODHuPK2yzHhbUWlprHOi7k/iFmoWJh6cKySMClqlQLqtQxB18fYaAMLbQPjYz34XW5uEazDoM8YtQEXNhcgEh6Fu1ixogjHIbd2GrpRRJQm6Pk96KYO2zGk6+yr8Ojcg2tmWDVcE+1ydKaD2S5vZCZi0WY5+VdQsAjWaaNSNNBfq6DAwMwgxtj4AsZ3d1B2LbhuGd22h+mptrgMSiVHBmZ2wYCqZzAsvjaRoCB5o+JaNmWbVrODdrctAZrsNnnvpD2MuEpNkpZVqImC5kwTFbeEAb2KQ2qbcahxAKptB0Yvgx+2ZVgX+IxHysUE3ih3bN0myy+rVq5YBKbn72NJyuZpIU5kyEvoEicF/P0lxCTdFrSJaJYDh7JDhQsWdemALRbyLBTSW0ag+vQ0pnduB/wuJneP0+2Avn33f+cZn/z6stth75aO5fTiPX0+JyYmDlAU5TJVVQ9nJyKyg2bKgoASdfHUY49L1lYv9HHRhd9E1PNQrw7ivH//OEb2XY0rv/sd/Obnl8Kg15JAcmaFSVx5bhGTTkYM+zJpkeGbdMYKzfGMyknkcyTwMVXgpQpe8JKX4X0f/zTUIolopsgHHJTziLxkyl/y9i6tELMAL3Ed4iASmxlN/Lqjwy2T5mWCv69pGWKzh0dmHsC3r/4qHp9/GEoxRK1qy4YUNVhFZ4dGC1iEKGBqhAPX0VAqcsXYxdxMF40WSWU+pic86FpF/LoMGaXNzmBnaaaolBWsXFHEiuEiZmZouWJYD4EF7L5zZ4jr6FIwtcyHpcVYOVgVWM1kM8S8Z6JJ6QH0DZN6FqBUVGDqEUq2gRUDK9FrxXjk/i2YbyhwK2WRHXiDSZNYwil5U5LnjIWQq8WWCduxJNRT17niAfhBIAWRRdYPopwlTDsg2cZ0aGhkOGiw3QyOYSP1EhQMG9WogBetPlZkB3tegRmmiFNyjkNxUHS9tnCNu52O+ISpUdMTTX/3kl7PKKI8X5W3iTxoU0JWZeU7y1Gd1O5NI+98izXpeAvVfmjFMmzXhZaGaC3MYoGd7twsOrOTsuJOROcjW3eiOrLxvWd+5pvL68V7WiyWO9+9+wzu2LHjAMuyfqSq6mF58TXEN4oshKHkVCteLF4U4M4//h6PPvgQVq/aFy95xamCTbziO9/Eb3/+I+hpKEWXC6cCv17kuIpjkzsFtFUx6Ix9zeKFniWxrKfyIguZiKvma8ZHnfhSKb56uY6EVDPB3RLEHYDSAy9cIbCxG6IPdBGow5/Z/bIAyWxPSWVQKAfZNF+FJe1rHrvxwxu/h6vv/wUa6jQGRipQ0wyh78mSBL992qrYAXY6OQGzVi2gXs2Ev9Bp+Zhf4NAoRLuZSJIEC2vPC9HzGXRJ9KSKajnDyIiF/TcOyw2n5yUI0wy9MELXozVNR9ExUXK4JRgCsYdahaSxCFPNBLNNFYGvImM+GmE9VgDTIPPXwUBtAK25GFufnMb8ZIiOH8MoFGAXbIG1kxXBdAzeOPl90C3Aotrt+jAtB7U63Q+5jOEFvtjOTNPC4MCw2M0IvpG1X0mgyBCnoXiYOeyzOZCNMwxldRw3fBQOSNaiPy5Ci2L0Qsb3ZGg321hozCIIPQntHBjoEy8uH09cLM/qcDlU5c1StuqEtZHr9ZKMnKYiSXH7znRc2By0VWp551upQbNt+K15QUrOTE5gdvcEzCyE15pHt9nE7paf1kY2vOOMT339O3v3yll+tGXNdw/fAxMTE5sWO9/nP7v4qgrBKSng+YhSwHS58pvAn1+QKBeFtqU4xi3XXIlbr71aQCbdXg9ez5fiwU6UG1LswCTFWCEMPH+5+Hvsgg1OsRUaD3JOb6Kxf9bxwpNejvM+eT5Ut4IIhnS97JDHx8fxyU9+UiLjmWpBli8HNyy4/Ldz2HfMMcfgzDPPzPXnRdNbJtxGaocxMt3DXxYewPmXfBJ/6TyOyO5i5cpBCcBNowiua4m3Ns4CWX9eaDJLTUVf3UWpmKBc0MXnSrBOp8uRoCM83fmFlqzqNlqeSC599RJWDVlYsULH8DALX4Zuj/E7Gbw4RTcMYZgmCrRrWVxoIX4rEOYDFy9mmjEWWgp01V0cEHpw3QSuAwwNDGBmsoNtf5mD17EwN+MJj41RwtRILZNdegFpEgn1zbIc1GsDaLc8jI1NCfOXicpWgYU1lpsiTxX8mbavUtGF3+vJTdOgDr8IUYrjQG6q/D0zUTCiD+GElcfggGwtKqElDpKO35BMvNY8sZRzKDgmatWyDNzoguAgjq+LgJVUVQJT82Tr3K5IeUrsg3Q80OjBHEDDgGZaMmOwi1WRHpxqH1S3lBff9hxSLu+Evmy4+bSYLcyg125jphvGxRVr3/zqj375sj28VJY/fbnz3bvvgfHx8Y2aplF2OHKp+NJb4FgKxrc8iqt+cjk6nR72P3B/HLJ5E/pHVsNyazL0UAnEaTUQtJqIw0C8myzAbZrd2y10Wg206PlMYrQXZhH6PSlwu8d2YHJ8VDqzvAuiyd8EUQndRMHxp7wc7/nIJ2BUaogVWvYFwy7H11tuuUVy2lh0CU7nv/nRRx8VLZjMh3/4h3/AqaeeKr5VLh3wIk4zdu+0MAVIjAZ+/+R1+K+ffw7z1ixgxBhZsSJn03Z9WJQc9AAJApEHMsUUehtXWMsuV4CLEoPD7DLbLiGJ+PfzrpJg8TjlkR8oOQXUyxqqVW5sNbGw0IYfaWj6Mdp+jDDNcYmWzqO8CkfLOQnVclEYwTMLJKVZcO2i2Ny63TnYVoz+eg2N+S62/GUGrQUVzQafQxP9K4bR6nUQeF4+MLN19LyOeIjr1IbdEhqNFubmmnIzoSxERjEZC91eR5IumDjBDptA9TgKZUEiiXKnRa7hUzOmtBShoBkYTCo49cCTcbC+CVorRqcxj7nutAwlFW7zLd4IeJPl+CyOQySUgkSWYjfOmKTcE54IVlNnYpH8maEZiycRU7zATHw2meFWqIjXt1irw6r0IaSEkfkybPM7uc93emw7mjOTssHYgx4XBtecddpH/nvZ57t3S8ey5runzyfdDoZhXArg6KXBi8gOcRc3/OoK/Pz7F6OvXEaz3RC71Zo1+2Jkw0E45Q1no75iJbSMHU2u8fJD9DrqvVLtyESMZU2YXYkWerjn9ttxw9VXYtvjD8sFTmQgu6AoUxBnKlau3YjT3nAmTnzFaVCsAiKm8jKfLOGigYrvfve70lW/9rWvFY4vP7hezAULFubXv/71OPh5B4uHVpPkZA0Ru16mjGkheuokLr/9Ylx8y4VoOW0pTutXr8Wu0XF4XRLIiig4CmBEUExVvMrcjvO8BfRVCnCtAjqtrvh0i8UqOq1QNHKX3WLQQy/wiaOArRso2TqGB1wYWoTp2Xn4sYo2u+NeLN2vyCcKZMGCyyqmoaK/Xkecpmi1uygXS3Adl5gZSeJVsghxkGHblhlMTTKvzUKpXEH/cBUdz8PUzLwMPHOQkZQ0rBwekGGb5/XQ6nSkiHJJggD1OIKgL9kdJzElJlUwkbxpGRpDVHPaGCUjRdHRbgUI4lD4FP3VCspdC/905D9is7EBSivC2Ph2xFqIgdowSmYZ8/Nzctrpr1dRoVY+PYn52Wlk7HapQstCjYzdcgwoXSAZZJmD9Dt+D1Hoy/vLsE2YdlFOXWQ8ENYPyxU5QldCNGanEXodeO22BADMjI9KZJJe6U/s/pVvevl5X1wuvntaLJY73737DI6Nja1fLL7HLBVfZpIh6uLnl1yAx+6+C2f90+tw3bXXIIt62DE6DrO+Eu/41Oewcr+Nkv5AXyaLrmyqPcMwk9BGU1rbAM3J3bjpN1fjhl9fg/bUOGwlhh+QAKaReAjdcXHEscfh9Ne+ASObnyfrsmQyhox1Z6JBloml7Fvf+hbe8IY3SITQs4dvXLRgYeZF/Pa3nyPDpYx6CYeAzClj+KPioYlxfPf6r+DK+69AWGGRUTHSvwLbt+5EuxGgUiqjr68As5BCcyi3WICeYH5uCiWLMPO8KHC4RrZtlvAZ0CRJmDauOPbR83qyiVYwNIysGBT4zOTkDDoMnzQtZIaDTkg4TSgJHQ73tongVFMMDg6IR6DTbaCvUkHRcOF3u6gVy4i9BNu3z2By2oehV7Fq5RrU+suA2sHUzAx27ZqRNAfqqo5tU30XrZVshAaP4uQhU/uNyE8GmvOewPJZ9IlHYrHlDYtqU0FnNl3usU4UDhNj6eq7fg/lehGOpmEA/fjI687DobXnIVzo4S+PPID+Vf1YveF5UCMd2/98P8I4wobDD4eZAa2pcTx4+x/Ra7XQPzQEu1SGonFNOkOpYGP3+LhQzdZuWC8r55HXw5/vvAOx1xXgk0mveLkqei90Gwp9v3Q7IEK7OY+F6SnRftWgh8md2xAFPtRSPdWqw28+7UP/tWw127ulY7nz3dPnk8VX1/VLFUV5uvjaJk3/Pm689he48vLL8a63vg0P3303TjjyMEzNzuK+LTvwT+e8C5WhYQHvpJyMM1ZGzEU5ilASwrIUUa+Jpx5+AFf/7Cd4+J7bofFoG/nyZ17KnQUT9ZF98LLTXoMTT3m55MIxVYIsWfo7hfUgQxjg7rvvxlVXXYX3ve99YlvizUL6vMW2m8sXP/vZz2QLjmQx0ixZhBN2wdwbU2NM+Fvw9V9+DneM34oGuoLLXLNyJXY+tQtTE10ULBeVuoZijX5kD3bJhGHq8LpkxmowVCZn2BIo2evEssIcxqkwE2ixM7g9puTgGPbb7KwH6gPoLHTR6nXhVC0khoJUjtUZkiCDpehQEi5d9OCWTRTcAhqtFvTUgNEzsHpoFSy9gK2P7sbYXBddBag43HYjtlLDUN2Cpdnwugm63jzipCcgHA0W2i1ffNZtdoVJIjKOnzAt2YIvL0BP7Gt6nMCEgcFyDYev34y1g2uRRgqe3LkND217EDvmZ6G7JtxqAbW+MqbHF7C2tBGfettnRPttje3CzK5RHPr8IxBmDkzLhT83LqnHlf6VWJiZRV/NwX3XX4V2s4EXnXo6tPpKqGZRlkroLpl88inRdusjIzIniNpN3Pvb6xA2ZlAwAavgSHabWxuQVW1GyJMFrWb5XGF2ajfac7OA38bU6FaU3AJ8zU7MgVVnv+y9n1vWfPe0WCx3vnv3GRwdHV1nWRa7ghdK58v8Nk2HrWfYteUJfPsb38ABGzcKpNqfnxGU472PPYEz33EeVu+/Uba0FMVEGtHVwOk4OQAEnPmYHN2OW2+8Dn+6+Xq0pieREvOX03dyclmlhsOPOwEvfsUrse6AQ6A7RQGt5xsZS4kZi0SyJJXliptuugnvec97BJwuGuEi34GWs3vuuQcXXHABzj//fKwcHkbMpAZyDDjGU3QEmYfRzhP46pWfxsNz96HNaHVDweoVKzG3aw47tzUQRxrKNRW1fhOKFcJ2uDpMT7IBLTOQRAsYHLTQ6xKVSE3ZFFRk4FPzTaXoFYuG8BhSrhBHnlDOOPDbPTUFu2zBLFqy0ReyM4/pdNCID4OS+cJyYEw8h2OWUsTK8lp4XorHHt+JuekeIkLWAVStGGYKDJb7cPTmTVg3tAYD5RoCfwZIu3AdA14nEh2af//J8e14dGwndsw1EOoFhPQNZ4BjRDDTSB7nqOcdi+MPOQ7rhlajYpSgpDo6no8t01tx+2N344/33Yle0kKQBDBSFyOlTfjYOZ9DH/qQNduYHh/F/ps2o92jHs5ljGl4YQzNqaI938RQvYD7b/gVGguzOOW1b8QCHNilfnjdJmxDQW9uQQD9RtGV+VtBBe789VVIF6bEA80bKTcQzWINbrEuna9brcpNqMcFk7kZtObmEDXnMP7UY8JMTqxSVFmz35tOPPc/Lt+7V87yoy27HfbwPTA+Pj6iadoPFUX5u6Xiq/CIl0bQ0xhb//wI/DBAq9XExd/+Bvx2B8XaID7+hS/FpDUwAAAgAElEQVRj1cYNiJVM4DPs8phUyypM0Ml9v7sO1155BXZu3YLU94SIRv+X6LuahRX7bcTLTn81jnzRiSj1D0k2HDto6XblQLOkW+bfoKKowur95S9/KVSzkZER6Xgl8pxoQtMUzfeiiy7Cl7/8ZfTVa4jJxmQPnvmiWwaqh8dnH8C3rvkCHms8hG7G9d2cLxB3Imz9ywy8HmPdTZRqBqh86BbzwxSUCkXRIaNoDn39BhrzIZLUhqo66HWAifFZdHseHNtEpcoYIVPsZmnclUUK3Sxgx9gucR5we4xLC8RZ0k/LVAgO/MqOjlXD/DohGvMd9FX2QWMGuPeRrRidaUmsD1MoqlYRdtzGhpX74dQTX4njNx+FlXYVuhYhaI4iaE3DVlPELHyUGSwdu70F3D+6BTc/9CAeHZsATBVJ0IOjBDhk4xocf8SJeP4BJ2DAXi1pdtw301MFkZ9BsU00ow7uffwu3HLXDXjw0YeA1MYB+xyL95z9cRSTGvqLNYxteQorVq5Cy0tg2QWowQw6PQ86i+8Ci28RD9x0NZqNObzoH05HC+xka4KtNLUU3fkmVMuGUqDVMUVJV/HHX/4UaE6jbHP7jgxhSzrfUnUQulOC4eaaOGFDHLrNTExAD7toTo0LCzrSC1Fl9fo3HvfWj/50Dy+V5U9f7nz37ntg27ZtQ+T5KorysqXiS+3W1lJZGaZnl9tFgd/FLdf9Gnf+8TZs2HgQTn/DW2BVKkiprVLzZYJtGmFm2xO49ieX4p5bb0TYbQrUJl9RM6QTdat1HPyCF+EVrz8LI/tvzD93MZIoz4WQTMlFGlqegkFVgSuoHAx9+tOfxt///d8L24FFd8msT2bAD37wA9GFaUeTrjimVUvNoTRajNgKcOuW3+JbV/83diXbES5u3FUKRRQdF1sep2bIzTMCgRKJ8IHGzDkuQ1iSLOy6TLUwMTnTQBCo0FQXaepidqaBmbkFscTZDjDQb2HN6n6hjAWBj2J5GDtHp4FElUEac9xihPCjnqxZm5qKPtfGgfusBDnprWaC7aM93HvvTuxq+uhphPFEqKUWVhkuNq9dgbNf/Ra8YL8XQ4s16RIRN5BRdmjNQvMpe+RZbLGlomckGO1M4aHRp3D5b67BfKeJoWEdRxy0CkcffCjWDh6E4ephyFCGoTDJmTyfBEmLHbktjOe04GF0+i+46Y834fa7H8K+Kw/FK056E+yohv3Xb8LC9DSqA31o9WiZc6D6DbS7PdjFPsxNzWD1cA13X38Vet0Gjn/ZK9FVXdgFOka4mp6iu9BGouuorlwhrpO018bO++9BNDuOhd070Gg10GZg6tAq9A+tgVmsoljrg6Wp6HZaMtidGB2FEnSgRR6QRPAVOzaGVp/5wjd/cLnz3bulY1nz3dPnc2Jiol9RlIsVRXkFiy937NlB/OnmG1CwFLzopJOhOw5inz7KHhQCUqwS1EJFhmyKpE3EmJscxz1/uBm3Xvdr7NryOFS6GzLiEHVxLGRmASP77Y+TTz0dzz/+JXCp7ZJKlnLtmCMs+jvZP+cx8Ys961+DKRUFl112mVjL6OUl3YwfLMJk/dKCRhfESSedJF5ZpEsT+xCxEaClzuHSW76Ln992KeJqIBjiJEpRMC1Uyy5Gt06j19Zgma50WVEaClycBdgt6CgVdfTVFfQPOhgbn0O7Qz5DEVlqwg8SgcaoGm8W9NZmGOgviUOB/tl6/0pMTzfQmmuj5JZRLBXhhR6irCedOS1nq/ur2LzPvlCCDFt2zOPuB8Yxt6AiMly0E0buhBjshji8r4YzXv0qnHTcaSiqq2DE/DoBsngOadBG1ukCXiQaNTV43XUQmxGmvSnM9qZx+31/ws7pp7Bh8xBWD7rod2tYv/oY2OZGaMqw3ABTv42Zp7YiaGVw9Crq/QNIrRiJ1cWuuZ34f9h77yjJ7vLO+3Nj5dS5p3ty0mgUUQIhCQVAQkIIiWAbm+j3eM2uA/aCSfYueI1Zm9c+uzbr9dpes7YJJhybaIIAIYJQZJRGmtwznVPlulU339fPr7pHg1YmeOb9yz2cRjPdFbpvV33vc7/PNxx46iksY4Qbrn81zXnJsNhEbWWZ8oBUuwfKSRe2q3R7AeWhcUU7iEvwka9/iXarxk2vuItOZFAoVFSur5xxG4sr1DsOm3ZspzRQJmo26CzM4C6e4viTB6i363iioR7bzOatuzFyJbLS1xfHNGtVMrZNbXmRzsoiduwqx1wPO9bKY7943S+9e6PJ4mzBYmPyPbdHcGZmZsAwjL/Sdf1OAd+UYfD1z3+Oj/7NX7JtxwS/+4d/QLPZ4Suf/YIKqL7q6hdw0fOvIVMe6QemOy0OPnY/X/7cJ3nqwA8IJUs1DJSESlxLkuOQHxnnhpfdzvW3vZLhyc2qKkjZZeVtLnEQKoxHpFdSH9TP+lVuJ7XCW0ukVHkDusp0+MhHPoIEp4uud3R0VE27Asg33nijAuVsTgJepLFC3GEhmoSAWw5TzlF+96/ey6HG49iDBm7gqcwH+ZmHhrJMTy2xNN/FNArKkeb0HGUCyOVNRkZLFAsapTKMDOc5eaLK4mKHTDanoitF8SETrNiLJYZRanik5l20zyL5Gtk0pMB5dnqRODLJZgrEYYxm9NBwGB3KsWvzZgZSFU4dWeGJIwss1EO6nk0omhIjJqsHXGh6/Mxl+7nlljvZNHExBuMQ5MF3SMKm0roaIVh6htDT0aw0QiPFVghmh25vXumOTy4cpNqdJm1H7JjcS6V0PqnsfrSojBYGVKeO8dA936a13FHNF5df/gLKwxWSjE83buIKZUKOie2XENRCTD3F008+zujECAMT0iCdMPPoo7Q7LnvPv1gl1q2cPMYTD31XOd0uuvxKepGof02iwFcacKfdoTwyyrYLzlfa3tljR3n6gftIWlUSt6Okf+lihcGxLeSKQ3i6Sa5SppDJ0Kg3CLpd1XIdtutEnZoK8G/4CVFh8N/f9Nbf2SjQPLfQsTH5nu3xXAPf/61p2ivFuOA7Dn/2wd9nYfY4r3ndq7j+llv42N99nM9++jNE7RaVoQqve/MvcdMrX6uqx7/52U/x8Y/8CX5LFj2xlL0r7a5YTL0Ydu/bz50/9/Psf+G16Jm8ohCkL0xpO2XGXU9NFwReW7RJ6I44riTJSkT3cieRQa0v15rNplq+/dM//ZNyu42MjHDbbbdxzTXX9I0L6TSRAJuArzi4dB/HrPO3X/5L/vYbH6GX7uAZXbKFjOJbRWq1ZUuZ1aWG6kTzHF0tvGSBZqZ0shJWkzcp5hPKAzqTY4Msz3Q5fGiZYjFDqVSh4/SUGUMWabLkKw9U1MlEshWE9igNQLGcZerUEqJE81yNYi5LPhWRS4fs372VYqbC/Kk2p441ma02aIkkzE3wJRtY6nrMhLv2lnnpzhGuuvqVZAb2AkMQF6DWorM4x91f+gq7duxhz94LSY1uUcc0sG30jCxSu0TeEmFvkZ47x+zSU6r6aXRsJ4XSeaTy+9D8nHxzHLrvezzwzXuZPj7H7Mwit7z8FTz/6mvQ05FKhLOKslisoJHHSDIsz69w4shhZdqY2LxJKRgWjhzD90IyuRKFfF51qyVy9YQUp5p0g1jph4VjlhwNkaWVRkfIDQ0R6Rqrc3N41SWiVp3YdTCzacpjmxgc24qdkRNBmoGxUSqFopqepY3Za7fw6qvEnYZadq52/YTypn9301vf85dn+17ZuP8PH4GNhdtZviIOHz48VCwW/xq4XUonI6/HH/3n32Ewa/PW33obbqvN+3/vA8plduftt/LAd79Lz4/5jfe+j1SpzCf+559w9z98FCNw1G3EiyZvKFkOCZ2wc89etu7ehZ5OYedy5EW7msmTkWDslLTtZjAzaUw7o7JdTTNFYXCEQrlCLEu4NSpC3Eoy+YrBQqZk+V4F2IQHFpebnDiUa8qUjN1+LKFYmkMCunT47qF7+NDffIClaBEtrxFoAaYl0Y4J2aylQs+lka1Z93DbBp1Wr2+BtqVlWM4QUnXfppjXGR8fIXRTLMxVKZcGVW9ao97CEWu1dKCJMcGW2ndL2WUlTCaX6TE6VlEVRJ2umAciJRfbNJRl58QgWctmYa7B7GyHpUWXeqeHFycUS1llzTWjiMl0il+9+UIuH86y+7xb0FJbiLwshp8ilgzfU/N89fNfZHrqJJu3bueGO+9i7Lx9kCmQ5PL9jr2wTtRbwnem8XrTGHZMujRGrG/CSu3AoER3eZUnvnUvRx45wBOPPsnM4jwve8UdXH75lSRmQNurUxzKURkcxNBSnDw6R321gSbBSJ2uunopZHPkUpLZECoTiuf5ijc3tVhVKankMpnKlYlGMiNEzy0mOhPfsgk1aKwsY7hd5o4eUlSYnrZVoM7gpu1UhibRczkKQzL5ZhX4ivPQk3qiZk1RHr7XpepFcWpo8k3X/j/vFCPRxp9zeAQ2wPcsD+by8vJYGIb/R9O0mwXQJGns/3z4v3Pyqcd5w+t/jpMnTvL3n/0sP/f6X+Dlr7qTg/d+m0984tP82n98J4M7d/CJv/gffPVTH8VWNeD9GEKxJyvCQNeUdVgkQn0aIVbZA7ppI2lWku0qleCy1JPPmVYa3cpw9Ytu4q6ff71qqJVMLxXYI4Hqmsbdd9+tfmJZuAlN0qcrdGq1Gg8//LDKdpDwdrWq0zwi02O6Ps2HP/3HfPUHXyA1mKYXBOr7y5csYiMk1gNGhtNk0xaNagczLuJJdq7YJ1SgTUpl8iaxRDT6FKW6Rs9y5PC00tKKxlbaMST6UKgFT2IjfVcpQQRExOSQ1nuMDA6q2vVqvUkc+OzcUmbfzgmGi3mePHCI2bkGjbacMGwKxQwrK022bx/H73XprjS4aLzMr91xLXsHKoyMXAvJCKGjE664tBbqtJbq1OfmmZ+e4uDTT1AaH+Hnf/PtlHfvJ7bzYEo8p0/sVgnbU1jRPHo6IMkUCKJBdGsHpjZE/dQcT3zrW0w9+SQPP/gQARG33H4rxVyO1eYyS7U5tu6c4JJLLqRSLtOqdaRZniQ0SEKTdrOnrlIqZVtFSgrF1HPl9aHhez3FK4mVOZDCzjAm8iLVcF2wDNrdLr5t0+72GCwX0bod2kvzSornSatyrsTI5E5GN23HLBRIFbPKTSi18QK+vYaAr/x8NTy3QzNMIqMy8cYX/dI7N5oszhIrnn33DfA9ywM6PT290zTNj+i6fq2AmW3qzBx5ig/+zrvRJO0qjCmPj/P23/ltdmyb5JGvf4NPfuIzvO0d72Zoz04+/pcf5it//zFSa9mwKuJxrRJc3mCi11RlksqCLOsfuegULrifliWTp8it5CvSauy4CTfe+nLe/r7fwyiU6IWJSi6TJZyEcv/hH/4hV111FTfffLP6/Lri4eTJk0piJkqIm2+5ReXDRkYHV3P4wv2f408/9Ue0zTqBnuB2xK4r7rWQJINysg1VMpTzaZr1JhmjokJ1er7TD+xJ50hnbCUBkyJNjTSZ0gjfv/8Juk2fSi5FWsBXM9QkLlNvIEyvoeNKipdlkrGhnBNlRKTMACODFpdetIuxgQGWF1ZZWZb4x5BGu0e2LFcGeeZn5sjlpDetR9TqcOslE7zx5beyfWg3tr2PsGMTNgNqT8/y0PceYfrUDHqvx65NI2TTGscXZrjqtls575qXQGUSLV0kinwSr4Huz6KHU6DX5OxArI+R6LvQGaM2s8zxAw/y6Hfv5dGHf8DY5CauvOoqup06jz1+gCPHDjKxdZSf+dk72Ld/l1KUzEzPcezQKSyjLFG6KqsjdhqK0snlC3R6HrlCQRlIxCyRSOC867J3zz4OP3VYlWief/55rNZWqLo9qq02O7dtYeqxx5g/eghij8jQKI1MMLn9PAZGJslUBjBzKUV1yWPJ1N1tNvBbNYJ2VV3F1f0o0stjb7rhl9+7YbI4S6zYAN9zfADn5uaEOJQOt+fLBJmWOp/Q5btf/zLf+sZXaTs+d9z1Kq69/gbu+9qX+cwn/55MvsRv/af3URwZ4mN/9Wd87TMfxwy8vjxM8nCV9leRtf1IQkVGrLVYqJqCtZJNqZeR4hhVJSaWXakzN7np1jv49d95H0apQiwJ54kQAvDEE08oOdnb3vY2JiYm+ru4tZAWmTg/9rGPcerUKd71rndjpiwio810+wR//Hd/zLeP3o1jSVC4ht8ylXvMLoToJQ0ra5BLSyNEjlp1hbgnUC9ijBBTmiyEP9Z00qk+aOtJmnxphCOHT7I61yCrQc7UqOQs1U/neAGu/CzSUSlkhjTvSn1P0aaYjUjpHS7cu41yvsjiQosTx1ZZWfHRzDRmyu4H3qTt/oToe5LmSzZo8pLzB3n59bczNvQ8bH2HuLaJ6l1O3vcE93zp62pz2Z5bYHVmij27NnPx8y9l2xVXUrngSihNomeKSp2SRC2S7kkS/wiedxLd1knldoB5EVqymdZqm5nDj3P/3V9i9tgJdu7Yy9joGI8feIhDhw6ysDzH4HCe17/xDl5w3cWESY9atcaJE/NoSYkL9z8fzSqS1Gs8+djj7Nq7l5ZYpIdGKA4MKC7/5ImjDFXKqvNO5HfCCTdXVqg7bXqikLNt9mzfxpPf/y4rU0fRE1/9Tse27mB4cgfZ7CB2qYwhnXiaTNTS4dZT4Os1qoSdOqHfpeaFkVEZf8uNv/zeDXvxOcaOjcn3LA+o5Pmapvk3qVTqCnkokQjZcYiuBdSbVYJI4hFHVMrU5z76N3zxi5/j5a96Nbe95mcUcP7Nh/8b//Tpv8MMRVcq6x2Rl/X7isUWLJyeZAKL3rSfbSWYEioJlkzJ69ZgBYqJhhfpXH/ry/kNiZTMl/vgK8kDms69996rPn7lV36FUklqb4y1avNQ/V1MFp/5zGf44Ac/qALUu3qV7z4tXO+HmOodxSpDEpj4DYOUlsXKBVCIiO1+kMzYcJF2s0q34aqfwbLFYGHh9qQmPiZliW5fHGkpxoeGWJ5dor1Q58Kdo+zdNkKlkMbWdGrtDkFs0XACTswsc2q5xlIE+SGd7RMpdk6WqOTzTB2rcuipFktLkgUsF+j96V8syqms5CobKjQ9E0VsyUXcddUmXnr9axkcegG2PkIc6tDxmX/kKb79hbvZtWkzjek5HvnOt1XrSHG0zJ4XvJDrX/cWhi+4CtJ5pcbQdJfEl+XXcbzuYTRc0vltYF4G5m78bkJndYbDB76Ps1SjmB6gXW9z91c+T0eUBEnAxJYK191wCZdeuYNY6zA/P8PySouLL34RJ082efyxY9z+sldy7MghFaS/c9duun7cbyDOppk6cYyxoUEW55cZGhohZaVYPjVNZbjCUquJF4bs3DzJ3JGnaS5Mk4huV9cYHJ9UJp90pky6UsGU8HgdAs9XCze30cRtVdX0G/oOdTeKjIHxN9/01t/e4HzPEis2Jt9zfACPHj26P5PJSI3QpevV8RLGLbVrEi8opZOKtosT6quSo9tiZNMm0tmcujT/3j138+h3voFTXaBWrdJuNeh2JNqwq8BXJl9JJFtvohWwFUG9fMjIq8qJpZ04RiWbdWONG2+7g7e/7wPo2TyxhKkLlEex4nS/8IUvqMl3HXzl3jL1yqJNCjQ/+clP8v73v5/KUJmatsz/+Mc/5fPf+ywd6mCGJD2JPhTgt4jNEDMXkK5YKj5ydKRC2kioLSyooJdMJq0UD64vxZJ9qZuhWRD4DKZdJjI2+0YmeOGFe0iZEXZGJ5MvkEkXVcRk2/OZbzg8cOgYX/z+kyRWxM6twwwPDjMz2+DAgXmWF2KsOEU+naMX9NSiLbHEkyJXIWlit0shgYk0vP0XrubWm19NvnABelJAj4tonkFjcZaD9z7IyUcO8dTDD1GdOclI3lausq5e5C3v/A9c+bNvQRsaIjZFFy3tG020aIGkc4LEr6LbBcheDPY+EgoEbp1eY5G0b7J6qsqBBx/mBw/cje+1KRbT7Nu/k627htmypYipt6gvzbC6XGPHziv53kOnmJrtcuvtr2Hq2BMsTh/i5970FuaPz4GVxUhbTB07xHm7dqsTiHDqHafFQDlPvbbK4soqjuNw/u5dGHHEwUcfUbSClZJy1TL50hC50iDZ8oDSoAt5FXqeUup0aw16rVV8mXzdLvVeEJmlyTff9Osb4HuOoWNDana2B3R6evoCXdc/blnWhevga9pWP15QFmF9dFSXtCrkWrEJCZFs4GWbH3jQaytLsdTRuL0uHcnybbdoNRq4XYeu01n7cHCcjvqcbK+lbVa+5vY8xZX2wohuBNfd9FLe+vZ3kSqUiJTdWEeLYubm5vjwhz/MG97wBpVqJgHs8v2tVwp99rOf5b777uP3f/8DEnrFtDfFB/72A3znqW+jpyLStk59uYrjSEOuSgonU0jIFnUk6EAC0AfLWZxmba0GycQPNDxf8oalwUF0wz3V2nH57jwvuuBCtheHGU5L4WiiQnokvtL3JLGsS73TpCnFjkaaJ+dmOTw7j5WqML3g84MnllhcDDE0KeVMyNoSLO7hSWGmZhIHQt/omElELoL9QxrveOOLuf6Gl5Ir7MZgAKIKRDliz8WZWWTp4DEeue8+Th05BJ0WbqtBLzZ45Vt+kSte/XPow8OEVqK66fSoiRGuknQXIKyhmxpadidkzyNMBlQwkilW8bbP3KETPHzfd1iYO0i3tcqu7Vs5f//5lMtpTJHs2U0lYWs36yzVdHxjK8Xx57Fz1wU8eM8XeeyBu7n1xpfgyHSvpRmbHFUW48jzKWTLNFpNGs2qku3V66JS8FldWmLzxLhyA9ZXq8r0YqezZAtlBbz5srQXVzAyaTVZh55L0OnSq9Xotqu4Tp2416PRCyOjNLEBvmcLFM9x/w3a4SwP6okTJy5KpVIfN01z/zr4Gipcx+jX9Ai4rfvN1pQFqitN0ssSWZYJH9rvjOhzDX2XhKgT5Gvi0U9k+o0laCZS+t0klPwHT00zIhGSDxHEu66nsgBKgyPsvvBidFveWJLlK1RGP9NXlmr5fJ43v/nNP5RqtrS0pL522WWX8drXvpqQLk9UD/CeP3sXTy4dxM4Jr5ilU2+q8JxES6teMCsTkbIDspaEmccMDpfpuB3qTYcwFp4hJcQteuCSTnx2bEpxyd5xLt83wZbBEQxXwwrD06YSx5HsX48oclWZpBwPTaRWKZOZlsOBIyt87b5FjkxHhKGGZpiqeDMjEcpeQuhC2iiCRG66XWUUKUYxl49b/Ic7L+H6m24iP7IfLRmBsARhThhhaDs4MzNMHT5CfXmVFJriQiWgfvslVzB03n70SgnPCLAMHz1uEXVX0bwGBg5h4kCqjJnfQWJuIY7TGImuXGbN+WmefvQBFmaPkLMNtmyaQE9sJSOrlC2GB0X+N0+QtFl1LCqbX0h5x4uIezqPfOHTHHvifkZKA/i+TnlkHC9yVYGn6HtL+RI9VzTVotN1SNmWytGQE22lXFKuNVEySO2QbqVI5QrkJdthYIRUoXwafCPPI3CeAd9eu0bs9Wi6UWSVxt54w6/95w21w1lixQbtcI4P4MzMzIWapsnke8EPga9uqGlPPnd64j3judeLK4WLlV4ytVRbb4ORtvjTt+1nM6y1x6wBstB36+dNAei14HUBbHG5ieVY6UBTKhdivQ9OlAdPPfUUH/rQh9i7dy+vfvWrKRQKyuEmyzahH97znvcwOFQh0rvce/wbvOvD72CmO4eVk0aHCm5LpvAILxQ+N0WuaJHLaWRMCSfvMjw6jG5aLK1UiaRXTLIaJJfY99gzZnLt83aydbTAcCVDPl1Aj1IQRASuRxwkKmZS6pVSYjMOHcwkxnelk62FXhliNc7xjR9M8/XvTLNchVw+xdD4MF7kUK+1SFyNvDFIlPg0naZawo0ZsC/b4w3XDfOy22+juP1ykniCJJTuuQIkRSQ/M6yvcuC+B3jqwKOSMM/ubdvYf/HzKO7YDYNjaBKzqQcYZghelaCzrCI+DV1kX1UC3cXMjmBl94G+CS208FsLBI05pg4+QnVxnrxl0lyp8dRjx1iYXWJ4qMSrXnM1gyNdfL1GYBeJsjsY2XE9xAM8+cXPMX34UVZnF8nmK2zesUvFdEo4vAgSG9W6MmZIk3PQ9YnDRMWFSk2U0Fb5bFZlY0ilfSJyRJVkNkhxaFS1GOtpKdyTaE4P/4zJtydqB7dLy02i9MCmN7zoV//TRpj6OcaOjcn3LA+o0A6maX7cMIzTtIOafIV2MPoT8Dr4ri/I1hddcskvKgWlODidx9Dvu+xHQj7zd/VvlWzWby9QNYkC1up+Z0awK9hdUzEoPUP/Tmu5vQKwYiX+8z//c2U1lucWykJoiDe96U0q8tKyDHq0+dR3P8oH/ub9NMwWds5meHAIR5xgLR/fT0gMk2zWJJ8Hw/AIfckoGKVcLrK0OE/oOhRTOjvGS1y4fZRdowUG0pJ1IHK6RFl4ZXEn05lm6LScLitLdezYYFOlQNSt43U6pFJFZsU950WUduygHtk8cXiJ+++fYn5BXIMjtHyXettRSgq3mdBodonMmFQhz4geskfr8cYXZrnx5usY3v8iEm0PUZDHiLNoSREt0on9gJmjU3z/nnt44Fv3EDgtLrviCq580U3sufp6rKFBSImlO8RtzoC7ihHL71ko9Tp+tExs2uQql6Cl9kCQxmtM01s5ydyRJ2nML+E2ahx/+jBPPHyIhfmmWg7eedcLecG1m0mVHMKMTZgZYXTvDbjLJt/59OfxGqtkDbFcZ3AlrayYp1TKsbKwQFGqgdI2YRRg6TaRJ6YMnShI1GJPrr4k8D0xpNg0h5UvkC5KjdCQAl8jk1HgG7oCvo6iHZzWKgp8e44C39TgxBtu/PX3bYDvWWLFxuR7jg/gc4HvOter9LVr4Lsu6Vp/evn36el3nXpXoeZriHoajs+AZXWqlLIY5UzuA+ppaO2DsFAViuhI1ibpNXpD7dykSkgWgAdyQD4AACAASURBVIBYjEVWJg0WMv1u2rRJ0RGKniaiE7f5X1/8E/7XF/8UryBWZZOhwgBBu0e71sZTQThCmSRkcgnZfEQmrTM6WGaomMHtNBjIWeyYGGTX5hHGB3PkLWmdkCcIcX2ZHjVS0mQRCa8rNmaNULIEWl1G0yl6zVXajoOdH6DRkxY4A6ucRpf2BaPA7MkOBx+f49jUEg03En6ShpPgOAn1WiRRv9hlkyE95toRnbfdvIWJLcOMXHAtduH5hH5BNWmI+kIT6iFJ47dcZo4c5cmHHuCxh+9neWWZnefv55ZX/SzbL7iQdKWAnk6Ig2VwFogjJQKEpIMfzqiGjvzgReiZ8yHO0a1P05w5SePkSY4eeJzFE8dZXVhSGRVg40cRExN57nr1CxjfYkJWqpo09MwY00cijj86RdxxGMgV6bouXpIora/qmZOW6yjGzqT6/H2kEQnXLVSXIYYdyUtOVIuFyNMsifUslBTXK2lmGQW+2WfAV6gX4XybffANum3aHrGA74t/43c3aIdzjB0bk+9ZHtBTp07tX5t8LxLQlUv703zvGvCuL7We+6mEcui7wf6vP4kINkXnu05CrAGxfH4NsKX1ot9T0f9afxLuf6h7rT/ss37Tfb75medcPxGoz2sx9aDOH33y9/jCDz5DLy2XrbFK7wqFdqg1CN0YtweZFJx/3gh79o0yPpqjlLMInRpep0E5m2ZydBTbMMhIi4JtqLp31+8S9HwszyAVSn5DjZ7ItQYKbBqdIKuZuNVlluamaPba+HYG18yg2Wnk3BFL1KWWIWcPk/g2Tx48zvGpBVY6EdOrLsdmetSrUBgo0TMcSnHIC4cN3nvHZVipLoN7LmBsx23E4TBxnCIORD2SR6OE1wpJvJB2o0G32+LI0UO0XZdd+/YzvmWS8nCRVMlAC1egM08QyHG0sCQoJ17ECzrY+c0Y5X2Q5GmvLLByfI7Fp4/z/a9/mbnjJ4i9iK4rumSLTq/N4FCGn33NjezZW8ZIt+nEdXqhztMHA9yaQdDo0VqpKsWIlU1RGRkhY6fIy/FQjSWoXIeUaeMHfQki4oQUdYkMAKauGi5kyrVyJXIDIxQHh0gXBrDEEq9B4LoELQHfKt1WlW5zGa/TohuZAr6vf8lv/peNyfcssWJj8j3HB3B+fn5fkiRCO1zyrwHfNbvEGpFw5jf3DFr2wbX/R4Hq2m5OYetp8JV/PQPKp//2Y8D32SCsAtYJaUQ1/uzzH+JLj/4Dru3iuz4FI6UWU0nP4/ydm9XWfnigwN6dMjVLBKGD5zVpri7SbdbJp7KUC2WKhQFV1BgQ40tQT+SRdD2CloeV2EpnGpsxWkrkaptI6Qnt2gJOb4VW4OAkCY5mqPYOK9JIkSNlSCtxgZSeobZcY25mgYWqy1wt5MmpNjNzIaFmEqQTcnHCZBjx2n3DXHB+ni37t7P3ojvA3gFJCc/xCHwDy6igBxbddk+dtOy0oQwUkjFhpdLquMT4JLYP8Sp6d5kwiDD1NKY0iMRNotCBdAGjuAWsCkHD4dijp3jkWw/QWDjCwskZFueqeEGCXZRWDYfnX7Wfyy7ayqYhoXC6xHqdju8zPW3iVC0s3yTqBKoPLpH2Y8PEMmwV1p7IxGtoqglbpl95Pal0O6G0kv6iVtQ3hrgvcwWsglTH92Vm+cIgqVyWWGzssrxtd3DrNZzmKp3mKl6njeORmIObfuGWd/z+BvieY+zYmHzP8oBKdTwgaofLBHwVAAvXKzKztenjR02+69j4HHPvv/idSX7EGuu7PgCvzb7rkNv/tar//wnB94emYC2kqzf5xLf+gr/+6p8RFSLleLb8mJTncs1lF/C8/TsYLGbUh560Cf1lXLdNID1nIntrd1RZZs5Kk8/lMQwLLwroep7KqVC15G1x9aXWwnxC7JTNQHmIOHZpdhbQ0l16UZeO6ykNs45FxsgoNYOWiMXWInJ9EsklaLZZWemw0ko4uRJwYingxHIP38iQwibT6DHZ8nnRlRZXXbODF77oTqzBiyEeJZApXhZ94njrxPRaXeWMszMauYECqXxOVe8IoCVaRJQRl1udpLNI6Dmk9BSGllVN0wLO8j8zW8ZIDai4ytqsx/Gnj7K6eIjWSpOl+SaRZpKpZCgO2ezcOUwxHZLVOqT1NobVxg1cEm2U6UMNglqMGcp6LSbQQiKpoJdxNRJVjFA/Yi4RH06fhJK/90G4P/0qykl2ENkcqXwZuzigFDH54iC2WJXV5CuhOh3F+fY6NTxHAoR6tL0EvTLy+pe94w827MVniRUbk+85PoCS7aDr+sdM07xqHXylLVjxvoZxGoCfrXg4E2z7VuKf5s/6ym0dYX+IaFh7oB9mgxUjvEYzrPPPZ06961/rfy4iNF0emPka7//f72Q1rJJLZ8lpJueND/La216ETYuU5mHikklHNNrzSuYWReKmswlcH0tSHLSEUk4ChxJqspnPSNA6dLoOmpHGkw42y1S8pKqC11Nio6Pn17ByPqEugewJWbNISrNV3KZIzDxPFRaT+CGhLOVkERlqLK50OTJd48lFn4OzMY5nEcU2tHyKiz5X7YJbXzzOTS++mcE910J6J4ln4VTbONUWMwePM3t8Sk3fW7aP0Og0VGjR6Ph2JvdcgD04gJ+TICMXuksEnRXMBCzy6mQgzSRe0sRI26RSwxANk4R5Aj/Aac+zcGqOlfk66UyBdClFaSSHoXfRghZW0EKP6lh2F82MSKIsRw7M0ZmXzjdJePPwE48wNpVZRY9EEeIr8JW830Rcj1rfbi7JdJJgJwvWULh+26Y0NEJpeIx0eZBCZZhccQArmyESUO916TU79KqrNKtLdDurqr7KjQ3s4ck3v+Ldf7wRpv7TvEV/gttuTL4/wUH6UTeZmpraZtv2Rw3DeOFpk8Ua+Kpl29r0+1OD7w+h87O+A4XWZ460z/Vr/JfBd/3RzgRcNSSfwQNLUtl08ATv/6t38cjxhwmDmEwML7niQl59+wtI6TW89iJp08fzanSDNp2ui+uJDC4tMlukRSgF5CxdXdYGXsiWbTtYXF5hcXWFsfEt1JtdRUVUxgaV3drU+kEvRA5R0pGdlKpHL2kVMkZa/VsAxnV9nIYEwTSVM6uYzWIaKRYWGkzPtZhqazxywuPUyZhubBF2I4bbJttTPq9+8RC33nw1Wy+7iSS1FZIymg+NmSW+/U/f4IFvfVuFqu+/ZC+1dl0Fmu/e8zxufc0vMLBrD17GxM7FJO4CQXNO1UWZiF5YTC0QaA00XXrYhkHbjKQPBVKMKmESrk/k9nM8ElNTiWeycIy9JnrYwtTamCkX0wwJ/YjDD59i+VgD3ZWf2yM0QqLEIBLjSqJhi9JCqJxQnJABrU5TRXMKBSWvv2wmo8LxU+mMkphlpTaoOEC2NKDMFnY+q1Lz/F7/6qFXrSrwbdUXcBo1Gt2I7Pi2X/qZ3/2zjTzfs8SKjcn3HB/Ao0ePTuZyub/Vdf2G9UWb0A7KYLG2cJNYxb5Qt//n/x50ReX7XH/WAXT9q/2lmty6n2/2DOtweno+44HkMrX/p58UfCa10O92e+Zj/XbqNkrHFlE3p/mrr/4pn/rap5RudKJc5g13vpSLzxsiCebQQrGgrpLEDo7Xpd11aLXaWGaGtJVWVeqREyoHWhLGpLNZtmzbQk9q4TWpKLKYmZnDkZLMgQxxSkLkdTVhF2RjH/mkJYPCLmIHWdWa4Rseba9Jz2kTOz3cdgsiH1uq3s0c3a7G7HSLmWbC8cWEBx+ss9AJlTSu3EwxHni84vkFbn/JBVx2w62E2a14nk1ay9Bb7fDY9x7nge88yPETU4RmTKFSYmBwlMuedy3XvPhlFLZtJy6k0FMeib9A1J4Br6sWgFAhTBJCo4mhhVjWIBjb8IKAleUlFk/OE3aaFDMGGUunMjiMnSmg6zZa4qvAHst0SBQAi6km4NhDx5k5uEzi+CR6oK4EJCw/DsGQ4xq5eJ4E0UsRaqjUK6adUlpfQzfJpGRJKVcXNqaoHaS5eGCYnALhkuJ8hXYIFXXTwamtqoVb0G2oYPVq28cenvil29/zxxvge46xY2PyPcsDuri4OBLHsbQX37I++Uq8X19mJpyb5DxIV9uPO9T/EvewXou5DtvPKHv7sLr+p1+Wua56OL18Eyxd0wsrRliBa9zf2q1FUooETU4OKrhHPYQPeoeOscjnvvdJPvPVjzOxeZCrLjmfC3dOKH2rrbVwnUUMQ+raDeqdNm6vx9LCIhkrozSn6VSWnhfgeYE690gc46bxEcoCqLFBrdlgfmmBSHZVtmRnGgoEsprBSK5E0S5QKYyTK4yBkcINA3pei5XaHIkUZ4YuTq1BIt1vtqX0q1a6zMnpFQ4fq7HSSPP9A3WOL4W4nkWuqzEceVy6SednbzuPl958J3Z2kjAM+gs3e4B21ePYkVlmZpZptjoUCiXGRsfZs/d8RnfshKEByIsxoUdCjcBZArcrbDRanFVTqBhURJNtpYZAG8F3uiycOsH3v/o1jhx8nHwuxeaJCcaHxzn/vAvVCSY0YiLDI066ZNMx6ZROErgcevgJFg7Pko5NehKEb8pCNMbtii7XUyaWVEpXtUst0TkbFrl8VqlupALKFNCVHYRlY+WKWPkyqaIAsIBvmXQhr06O0jHYa9dxpDeutkxYrxI5PvVegjY6+dbb3v2Hf36Wb5WNuz/7AnbjiJzdEZiamirbti15vq88TTusTb1n6nxPZzyc3dP9iHuv88DruuB+RpoyZfR3MwoAhZ8kVuVCqiJIdVasgbOyLitdqMtq/UkePXIfK91pSDtMbK2QzyTofg8r9rC1ANetYVgBuhmzUlulmMuzMDtH5AfK6CE5wyE6vcDDsHUsCfPWYyw5KcU2Xc/H16QJIkeo7NOhCt3JWxbldIkMBUrpUQbLk1ilIp1IbNRt2q0lvG6VxvI8njjfhONMNLLFAYxsiY4bc/jQIrPzMfc/2WS2nkfTK/j1Gna7w+5yzKtfsplXvuR2CulRun6PxC5SHNiJbuRZWely/OgcTz/+FKvzi6olYnxyjPOfdym7LrmU3PgESVrU0C1ivwW+hxml0BOLRAtIBESxMM2ioiKEl3aW53nga//Et7/5debmZxkqVhRnOzE+yW133YU+kMOzEvKlDFlJY8umSeKAg9+/j6Ujx9A6kqchIWwurW5TLXWzdoGcnccPOtRqC6oHL5crkstkVBGpuj6SfAuxYJuidiiRKg2QLlfIlgfJyOSdzaN7IZHv03Ga1OuzqnooaTTAiWgEBgxPvO229/7Bf///7aX7b/SBf9w49m/0sPzkP/ahQ4cK+Xz+LwzD+Fm1MBJZ0prWV8B3feMsnO9z2Yx/8md61i3/pUH59G/0GXOGwLLU8ciXxOPQB18BRwHm/iQVi4XB8ImSHp4/T739NB13AewubljF9aXmxlVTpjQV57IZXLehlkDSz7a6OkejUVPmDbFVI7kGYb/up79MQ7m5vLCrMibiQELWixQrQ2imgR86qrU47PUYrYxRtMp4rZiMlWdAZREMEyQBjlel01qmunCK2vIcvY6DbUr+sVQhDZDKVvB0nen5OsdOdnj4sR6Hp3V0e5BuexW95rCnBHfcOMLtt7yUocFtxGaObGETZnqMKMzQqrvMTM3z+COPcOzpx0iZsZraB0bHuf7Wu9h36QuIbWmU7qHHPYmFw5AcCzm6ekii+0TqKiKNRgFTN0lcl6UjT/PEgw/w6MMPUJtfYHF2HtftceV11/DSV72SzMgAmWKedC5DQSbSOOKxe77Jycd+gNENiaRBRPKMsv0rKnlO+bn92FP6YiF6bEsY87WroCRW8jPX88XBTTpfZnBiCwObJshVhtCLFVK5EkYQq7yQRrPG0tJJqjPHCet1RCfSJY0xtuXtd773v/7Rv/q1unHH5zwCG+B7li+M+fn5bBRFf2oYxltOc75ngO867/ujjRY/7TexLjVbn27/hV/j2qfFpiEaVbXIUogrmbQimwpIZHuuOXSiZRxnka67onIKTLONHzQIgxZOexnf71Aul+j2ujhuF9MySKVNotgjlYJOe4l6q04YJ8pQIU0SBjrdRm/Naq2pBmG1hdNNLE3ajIex7LQC7VjCvomUdGyoMEouNUDgSnymTiplUMiUSPRQ2Z6dZoPFk6cw4pBcwSIMXTwnxqn7ZAslOolHJ9I4MeVw6HGfbz/QoBWmiJIIq+Vz4YjBz9+5g5e9/MWMTOwFc5A4KpEkRTqtGKcVErgRYbfLyvxxLKkOil0l09q+73KKI9sgJYE+HZU/IdO6roBXcpcjEs0n1AwVLGRoBQzdUknMjePHOf7Yozx633eZO3pYKRXkWJbHxnn5a1/L+J7dWIUCmXIZKyvArXHywEM89LUvQrOjlopCyPtxV7Vf6LEUpRrI9QtmjK1ZeNLD5vUIQ2kN6ff1qeWbnaE8NEZ5dBOF4VEKMvWWyqRzRQw5SXoe7XaDVnuF6twU9ekZQickkhPk9r3vuOs9H/x/f9pX6cbtf/QR2ADfs3yFTE1NpQ3D+CPDMP79aanZGu2wbjM+c/o9y6db43R9VFSYKgfqh6Wf5g7OfILTv93+bCu2Y1UFr8l05tKLVqh1TjBfexovXKHRmSGMHIaHy2QNlEvNIqBZXabTbTMwNES2mGd+dZml1UWK5QyZrEUSe2pj3+l2iKX9OJNWkjEt1NADnbDnkS8UVChNqMfkyxWGSzuwjAyOIzRCg3Iuq+iDqBcQ9TS1tMvlCmhaTKtTp2RnZcOEqzt4bZfuapdNw2P4msNSdY50nKG55CD0dZQLiewUU8frzB9OuOe7dY4tRPQSyHbhxguL/PIbLuWq664gO7gVPTtB5OeJvAyBZwqFSxJopE2TVnURXfOpVAqkygNQGAQzg4phC5skgcSB+mq5pex3AoRGRCD2cdEwGwViCXhHI1ipcuoHj3Dv5z7Lw/d+Uz1mcbDMzGqVm195FzffeRepwREoFpSdw7R04k6d2cce4gf3fAtb2j08l2xaVzSB5FGYia1qpWT6lSsK6eKTzOg4EZ5daIgcpmisAzDTWUojmxTYFwZE+VChVKmQSiT5rEu9WaPdqRL3WvRqDaVJlur4wvZd73ndf/5vHzz71+7GIzzn23PjsPzrjsDBgwftQqHwQcMwfnNd4XAm7fBs6uFf9yzPvpcAb5+3fcZMvG4oPlMZ8cwCTlmUxREVB+iGhxvNMbP6EEdm7mWh9jhW1iOVMZQhYrgyRNh20QOZRmM1aTYaDZYaq4xum8TOpegK14mPZUhrR0zPDZUTzAtCRTlkMwWKmTK2lqIrNfK+R1pkTSZksgVy2QlMTaPTXiEOewxmS6S1LImnqxBzKc3MlbJ0PEcFANEJKJbSBFmP1nJbcI8tY5N0aHN8+hglvYy7HHH86AwXXLsXLWcwf2qZ1ad6PPhIm/ufTGh5MJ42eNllRV52/Xae/+JrKG07j4hBSCpEnk3g62gSFO8bqtSy3WypGE9TNF22TqZSIDtYUo3MolDQ5PcgVxJrQUeqT8OUQy2dJKJ6KRDFupp+vdkZnvjmPXz/q1+hOj2tTBGunhDbNlt27eF1b/pFytt3KhebVuqfbPCb+MuzPPz1b7M8vagkZkjriQTgS7iRB54vJhSpCZJMhwRbHG0SrhMFivPvOi6tTk91zY1s2srolq3kpTk5m1UnRTMxCQOfZqtBtbpIbXkev9MhciOq3ZDK9l2/96YP/M/fOTev3Y1HWT8CG5PvWb4WkiQx/jmg5n3/PIr+tirQtKWFty81kw+ZPtYph+eiHlS27xkytOf6dp7zNn1ZgkoHOzNep08FK2HZM2lmit8VRBBVg4uut2iHRzi5/G2mV++j4UoRZI90OodtFimmymi9mPGhQbqtOp12Ay9weezwkwxOilC/LEW+xIGrksvEwtqLxMaaRoSuA+VBbDNLEonUqUTKkh63SIXFC3dalmVPdogo9Gi3FojcDnkzTdGWKSyN026riMTIDKm2asqc0VlsU5GlVKZLt9bGbwSUskX8TMj0/CIj2QncOY17v36KG+/cx+CWIrWlJRYP1HjiYJfvHQhZ6Whcd8E4V++xCRo17njdTZx/w0tIGEG3hyC06ImfNjbxHXG9Bfhu2O838zp0gq5q78iWclRGBhkcHiObyyj1SBz6GBKDKeArlI6cHmMdK1Ug0VJomoG3NM99//CP/OPf/h1GGDE0NkJpdBiyWfbuv4DnXXEVpZERkmwaXfrs7AAt7kC3SWe5TbsZsrrYZGH6JPW5OZoLS2h+REZCc1Ia2ZSENbn4ga8UHCorWr0MpFopTSpfUNx5eWSUwtAwVrGkwna0SMPreWryXV1dorq8QKfRoLpSI7Fz4c6LL/2PP/POD/7JWb5VNu7+rCOwAb5n+ZJIkkSbnp7+rSiK/ut6kElK3gyWbLufCVU/E3h/FNieqcVdX9L9sD5X8PaMX5sSNMgkrMS5ayoDwYN+C7LUjSeypVG5Dz5oVeqdw5xc/A7t8GmqvaeJtKpSIySRTRJmGKtsJh1bVHI57JTOzNwx5ldnqTt1UsUMmZy0EWfIGjZaEKsamxY9NSEGjkfGyGGZWUrFIRI9i2VnSEuR5j/nBfvdHoamqRol09RYWTxJdXGWQirLYLZCSTJ+NUOF7/TCHq1eQzUp16YbUnaDZ7fQJXu3FQiTiVGx8TWDAWsLUw+v8uXPLnD1S4bZf+Uu3E6T2QMrHD3S5gdPuyyswAv2j3DN3hwnn5rh1tdexTWvuI3M8GUgDrVYx3V8DGwCJ6DdENdXWzUF12orLKzM4ccu5YESW/fuZYs43jJZBXK+76jePsnQFSWCnBtDYSBsSWDLKrUBXofG8RN8/dP/wMzJE6QLBYYnN7Nz//kMjo2rY5LO50iX85gZg5guWtIm6LXwXY3iyB4SvULsBfQW56jPnqKxuKLiO5cWZlQVlSaON6mwsox+n6Bp9TXVpk06lycjPG+hSKY8QHpgCC1TUCdM6W9T7SlOS1EasrjbMrmVTTt3k1iZ1+W37/vEWb5VNu6+Ab7n/jUwMzPzq0mS/Mk6xbA+7a4D7rrk7MwJeP3vZ0ZN/sRLOQFfmWhUbJnSMqgfSoGsKtzs79X6Q7Ay+quqmChqoBtLLNQe5OjsPdjFJr1kgY5bVW/YruOjxTa7Nu8jQ5Fuu0ViuCyvzlBtLWLnTQW8ppVWoTYD2SH00MRKp+haTVZWFwkdj1KmTMYuEEYGntiNU5JoliIloOR7yj0mi7p0yqLTlgVaHVtPyKdsCpboZU3a7S6ZfIauL1GNHp2qS6/XxTcddTks3Wu5bAm9mEaTid0vU5/2Of7UMkObK0zuHVMlnt2ZhEOH5njosQWeOtRhUz7iip0p6gs9rrl5Cy+87UbOu+w1oEvCWZpYuFFp33ADwmabhekTtGqLrC7NcvLECUzdZs/u8zj/iiswRkeVdtawDfxeU7U1G5IIGkuAvaasveLO04wMhlwV6DGJtI6sVjnwwEMcPnKE4tAQ+y+7jNGJScxMCs3UMGxTLe1SutAGTXpem1orYmTyEozshPrd6qpENRQfMbHTxm03cVaFr+3S7Tp0Wk06rTZdxyEUi3EQY6bSZItlMsUixcFBsgPD/bAdy1aLTRX+b0ryXFqdtOXyJkk0lqv1j4xt2faWc//O+bf9iBuT7zn4/U9PT785SZK/PlNmduaSbR2Uz3yqM6fa9TjH9Yl43Xm2fpszb7s+BUuThfB7kqerwFXVw4u8SQLaZeJN+lpPWa7Jei6RjX2NautJ5lcegtQyhcGIprNAL2gTRh4rS8t0O122T+5ioDhBr9sliB3aTpW2ZBhYMDo8Sj5Xwu9BPjeEQZpe4LLam1HtERL4kgQi/TJpdzxljkiLs0ooGeEyiXCdpuoIk8v5lJ2jkMvitOrEoiGWFaIknZFREYpygpF+NK8XUG81VWBM2sizbdNeNk3sxMjnVElo7FmkkSnO6h+XrBRkxMRtm3YnZLna5ODjR1g8cRg6y7RWa0zsstj/gou4+rrXkR+8AGLR5OrgJiqNTEJmjh98ksWZ49SX5rn/O9+n1/R44fOv5cY7bie7fVLpZbOFPF7YQtcjbHEzxpKzm/Qzdi2bWJfM3DRxEuJ3OzSXluhUV3GaTVZqNbbs2Mnm3bvIDkjbdD8IRx7L0Dxiv0rPb1HtRAxPXkpsjykNsZ54mHK8xaWoCCYNI+gXtapGlCRWVyJxKNkOkm7Wb0uRCVi3xXQhQG+qGiYB3h+yXUqnWxgRqVS0hFq9+ReTk5v+3Tl4q2w8xBlHYAN8z8HLYXp6+uYkSb5kGIaxrnBY53zPlJqtB5k/W/P7bBpivfHiNNAKhyhuNOEW1Yfwiv3uN5l8lXosEuDtV8GrN64l0Y11YtrKu99o1fD8FXreHLG2Qr4S0fNWVCaDZogVVqPdqDE7ewoNk5HRrcodJRNQ12kQuB3Sps7WiQlKuSKrqw0SQ1qL0yxXl1htLagGXfm5s9KuYAp328NxeqRTGVIZm5RtkBgRYdRD96VzTCrmU8oY4DptfLdLSrrvYhNbz9NrB4q66DhdNPleDJtyYZBybowdWy4gX9lEJMYGoT/k5KPZStHRvxIQcVcaibyRsk+hBjqNRZzaKdzGAoHr0Par2GVbmSvs9ASGLpGSBlZskzgRndUmJw4eYvbYcWqLSxw88Dh4MZdecAn7rrickf27GRrfSnl0SBWOgqs0tkkoChBJF4sxs1k0I09MBjcI6LXbdJbnWZk+SdRpqVzegZFhBrdtxSgW0DNCU1gKNCXBMwlW6fRWqTZ9BicvQktNkCBNKSEpLVKUQoh86Mq0qFyMGmoC71vFI1WeqknMpFRKyRd1jUBasOUoqRaVvqVc6Cx5bcndpPNNDDhhGEWNWu2tW7du3rAXnwOs+KEB7Bw/3r/Jh5NYyTAMHzRNs3Qm6K4D8bOXbqejJGa9oAAAIABJREFU/taO1plpYz/uAP5wMlnf1aYygeN+x5DodnWzi+PNMLt4gF6wRLZg0gscgrCLjkcYthHFrAjz5b+GlWAaGpahUVtZpd5s0vUjBoc3MT46gS5Y1gvQfJ+MFpPLpQhE2G9EJGmT1foqzVqD1VpVsc+SMyDpY4PlAYKuh9NqIyarXDlDbEnqVoAVJUqiJVkIppEm8GN1uZ4Ra3acYIppwhpgYnQ3peJm7GxFqSRK2f5izDCkdSMDhlh6BW0EbPvaD7EuS84CFIg0B00XGZtGr30CrzOHFnXIZG38xKUXe2pZWG/UFGBJHoUs/TTXJHI0VuebPHr/4xx5/BDdZoudmycZGx6k0e1S3rKT5193E5M7t2MXLaJwrfAzsVXQsoCXmUujWSUwi7jtgNryEk2piT9xhCOPPMipQ0/T9jz2XXkF19/xCnY973J0CRCSE1viijoY11vFDXUqI+ern0tgUxkpVLSoQaLrBOs1U+r1ILLCPrjKBKzO0aoIsL8IVIkfatqVxpN+vocArxoC4gTPlxwJTS0Oe71e3eu4t4xvHn/wx702N77+0x2Bjcn3pztez3nrY8eOjei6/pCu61vk8nqd4z1T5/tcbrd/tettTcjQ/88a56u4Rhl3xAVVpdq8j/nq/cr+W6xkaXYaLK8s4vkuXc+h3W2SzhnYWWmZkAaEniqulI92SyrppWq8wNjwJKOlTRS0PJYfYpsRZibE17u0445K8ZqZnaVZb9GQPNhAErak6sxiYmiYwOlQX1nFDXwyA1mSrKXmUhkUDZG9afJhEbhCmlhKkpZN59i9dR97d15FPrOFlCXZDiVVCa+LaiPsx1MQ6+q+kUx2pq3CxsViK+lmGmU0o0AiPGtioAchiTuH111Sbr7IgEwhp1QchpnQ6a4QRC1smZIDnW7bxXEiWo0ej3zvEQ499CTZxCYd69RX6mipDJdddwPX3HgjE9u2qnSwOGwry3ZfYZBS/cJGOoWRzYGVEy8G7WqD5sIii4cO8cDdX+GBe+/G0CK0lMl1t9zMHb/wFkb3XSxJ7kjUWhRU6Xo1Ii1FeXgPSVzsT7EKfOWJZKJVVL86rmJ6Vtja9zAqcFXKF+kKVCaQ9YCl9YLAPgBL8Lq6uor6kZTiiBQ7s+s6x3pd5+atW7eeOAdvlY2H2KAdzu1rQCzGtm1/T9O0C59L5bA+6Z7Z53bmwm39u/lxkrPT3/XaMk3ee7JIE7WD8vEL3yk8nTHH7MLnaAUHyOZSSu8pk2/Pczl8/CirzSqFSoHJ7ROKBnA9h26vQ6NWU0siWWiZsSyKUmTSZSrWEOdv3s+u0c1EcYuav8B8exo9oyv12tSJkzREktbx8VzJFNfR/JjRUomRcom0rXFydpqZqoM9kEVLpTDDgHxGDGFd0qqVwSb0NLXs2X/+JZy3+3LS5gQ6I2j6AImoEfSMms4UzS1gIUEzvg9JrOgLTTOJNKm1l4wFaW/Ig54V05lSAeDXiCQRzXcIJRtBNK7iUem1cMNV/KhB1spgSnoaGu3ApdFqMn3kOE/ddwCzE3PkwFHwLfZf8nwm9+xj0/Yxtu7cRml4nKBbVxZsQ12E5AgkMShtYeX7P3OspQk6Ac25ZRpzS0wfeoLHHvgWJw8dYKiUY9/+/Qxs2c0L73wtmaFRpfONoqaihnzSDAzvRNNLirtVAKtAfq3zT2TcazkefQZ4ve1v7Xbq3/2rg9P3XRuI+1RDrAA4kubrWJc9njrWvV7nW+2299rdu8dXzu27ZuPRNibfc/AaEKOFbdtf1DTtJWcu3c6kHZ5dpvls8F0H3h8fwCPI0+98kwvLfg2R6Dnl3ScfPlizzNXuoe48qqiGbreBLrkMBhw5eZyVxiq5Sol8uaCSwsT9Jnys23MIvB5JEKv8264XUhkYIWMUuXTHReyZ3EYctTi1cphj84cYmRxRvG51tYHTc6mttpQ7LejFxL2Qndu3MD46pGRj9U6TI1NziidOF9KEiUcxZ5O4HlYYqcYLsRDv338lu3Y+j0x2AmKZj/PEIoGjjK6LW6x/iSxLIr/Xz5oQ3lICZDTdQrNShLGuJnIjnVVBOUksOQgRWtCFsEuv5/RpCqmol6lTCjzdBZKoph5H0tHilEUgObexRyQtD40Ws4dOcu9Xv8vM1BLbdz2Pa264gy27ximWc1gpG7fdwDIlPEhoAVvVHiW2gZUfRLMroKWIHA+/2cZpNVV048yJQ8wdf5rFqRMKGrft3cvVL30xhdFR5UiLdJ9u7NALTQZHdmGYQjusg++6seYZDO6/nNf132uRomd09a2/3EXFkGD0rxZiCVQK+zyvdG7Guorg1DUt7rrdD8+c8t519dWbe+fgrbLxEBuT77l/DRw+fPj3/3nj8i7LsrQzed91uuHZCWdn8sDrwPuT0RBr4Ku23P8fe+8Bbdd91on+dq+nl9uLumRJloscWY6d2E4lJiEhE88MMLNIgAR4b3iBN8w8YDEIeA8eZYAJkwABElIoiZMMiYOTuMclbiqWZOmqt9vOPf2c3fub73/ljMnKPBgsl+B71rpLV9K9e+/zP3t/+9u/71eoy2MjntWrL0vAcRYgXELbO4gLy09h6LZRLZoIrAEGdg9n5s/BCl1Iqg5OVGDkiowdXCqY8OweJCGFLMmw+y5OnTvHHvXzehEztUncsHMXykUFy+0zuLh8GjkWX96FHyToDh0Mei5ihzpSYuDy2LxxI/McWFiaR66QQ6vdw9AKWfFNtQSKJEOlxF1riM1T47hmx3WYnroGkjIJpHlA1NkjcBrRJJ+MZrTV90w3moyCI+nP1cfvNL2c5kAmNoKETJIAiSJyyA9BZG5uXEym5TYr2KRc8/o98J6FwcIFPPHIPaiUFdz4pjfAHKtCKuoQcjrzSKBH8ZSGZUMLF89dwGOPPoqtW/fidTe+C/k6eRsHCH0PzqAFVcygSWQhD0SIwKmUGjwFSCNAnCJzbHBRgGGvBce3Yds2Ii9gET5cHKNaKyJfz4HXZeh6EZmSwUs92BGPan0TK77Pe0MzR2cWsnr5fP579s/fRncvt7qXzfIv37bplCGsnLnapTFjYrBBb0KURB4xgcgZhsPh8Gc++9lPfmbfvn0vjBK88hfQa3CLa53vFfrQT58+fWMQBF+TZbn4nQnG/zOe7/MwBHsM/AdUbi88zNUByuXOhaO+d/W64HkHPE8x6kex3DuCxfYJDL0WNs3OoNts4uixQ2zAxMkieDJaKY6gmK/BdwLkVBlC4iFnijg1N4d2x0YiZmj3B5BEBSon4drtO7B96ywct4G+tcwKUq89AJcp6DhkzBJi2HUROJTjBpRLeWzeugGt1gqb7ywutTC0Q6imBK7AQxUlKBGQDm287dbrcd3O3ZCEKUCZBZI84jhDTLhwwkFyFaSegJhSHEgMQR6+ogzTzENUqTOmxItVcUNC9CmtAAgGEoq+YGgyeTEESD0bKfkOLyzi2DNPIeq2cHL/Ezj+9DPImzLe8K7bceMdt6A0W4FkqMg4wlclBISHcyHSzEejcQ6WnWFq4gZUqjMQOA2JF8CzViCkBKOsMi5iErloJgR9PcBVEdk9DJYuwuu1YCoCFMOktDd4EbFUBChE/UKAQkUBJ9PnKQNSCjdx4EY8KvXN4MXiKt5NoXrsPCDchCiFBC8Qz/vbve9qmb2sgFytyzSYJRbGqpczw3XZv1HnS4kalIaxSi9L44x8mI/Ytv/DV1218bkrdJmsbWat873y58D+/fsL/z1K6D5Jkm54obz4u6ncvhsG/HwBfmEX/J3KtuePmrA7utCo2U2YixYRPCOACq99BMvdZzB0GizvK0j6UDXyLEjQ6i3j4tJFqDkdhWIVOb2Gcm4UqZOgQB0aXBhKir/6q7uQQkehpqPV77JBDaEZqixhx9ZZTE3kUcqJaK0swuoMkUJG247Rt3y0ejbihHwFMmiijOnxMYRBAMex0e2vDuQERYRSkmGQHZrrQIlCvOeON2N6bD00bR04cZpF+0QeKcYyZFEM3hEJMYBPuoKEh+2GsGwHuVwOE9MTLAKdIpsIcKV9p3IJnFRhPNtvD51Cn4VC2p0WFs6cxsXnjqB/6Twe/drfoXmxhWq5hJvf9Qa87o6bMLp5BLKusC6b8GSPbgIGjygdIk2HLLHDcURMj+9CwZwBfBGI+siCNrjMYV05hX5mSg6ivg68UMawt4jWyeM4dP/X0Z2fR310DNtvoH3thJArMVMiiRElfEgaD4GoX1kIyx/AjXnUxraAp8Ejq7ur0ALHmNGrhZg9FVz+r1X2L73oyYA5UHw7uYQV3GR1wMbOMbL4TCNmzEPG+vRvURQng8Hwl+fm5n77zjvvfN5I5MpfOK/hLa51vlfow//85z8vzM7O/u88z/+6JEk0gPu2vJg6YSq4z3s9vJD7+zzG+0JBxQs74e/WEVOXszrDps4mAieGyODAduaw1HwcdkBwARnYFJEvSYi5hA2OFlYu4tLyecSIoWh5jFVnIfM5CJGAsXIJw9YlFE0Ozz77LJwghRfHzCJy6FJXGzDfg6mRAt5w0w6M102cmzvKVFRUDDMlj87QQ3tgkzgMYUgG3TGEjEdO1xD4AcIY4CUaimXQ8xoKhgh4NiZKRbzz+34Axdw4OGkEAqrIshxSL0Pqh+DiDGkgwHVSRAkVJJENhFqtFgLfR61aRn2kCs3UIWgqKztRrEJSSuAUYg1QW8gjizOELnlD9LF4cg6D+fM49sQ3cfLgM4jsGGaxiu233IDXvfUmFMaL4LiESaApQp5s3mIpgaBySBOPiVeInha6CkbKW2GI4+CCIWKvCZH3wPFExxOQSDmIxhgEqQhv2EPj2HN45K7P4ehjj8AaDlCanMBt73wPrrn5FlRmZlkAJ1SieZGUQkIY22hbbURQMDa1AxyXpxb/csGl4rmK+9NUkZFdmDc+rREV3dXv2funbvYyLMHgBargzGhptSNOGLyyGkWUpFEW+MGTbhDcuWvXroUrdImsbeY7VmCt+F7BU+Lw4cOTruv+jiRJ/4pFyEvSarKsIEBVVdZRPO//8Lz3L/1J3cZ3YsAvLLovlCAzdIJLkdEXHbtAVCnK8Wqg0z+IoXMEnDgAB/JfqMIsyLADC71BDz2vhUZrEZ1Bh+GioyOzCF0gdGIGTbSXL8An794oRKdHPOCQyWK7Qw+WHaLf95BXeOy9fiM2TlWwvHAWvkv5bREErQAvyuAHMSyHUnPJYzxBGqaM8yswFgINxlapUZLIoWSKEBIX1++8Hre/4QcQJ0VwYgECV1x1FrMzJEMXWRAijjjEicjsGanY8zwJGVLEQQDXHUI3VORLBegFHRkl+VISUkZpwjwyUYNgFpEJBsIgRdC3YM1fQvP0UTz4xb9hHgm6UUBpYhZbb9iNzdfuhBU6aC1fQqWiYXSyBLkkQzBkCIrCIuyT1IYfrKDX7QNxHlV9A3RBQeITbk5sZxlRpiKRVvctKQVkbobuuXOYe/SbuO8Ln0O7sQA3dDCxfha1yWncdsf3Y/0OSkguIWOKQBGu38NSdxkQc5icvRocX2Rpzpe1EpctRVn+MPMrpqGZQDcaRi0j5zWyESUcd9X7gxExqONlfusc/MBfTZUCxxR5aRIjiLyzMZd9cPv27Q9ewctjbVNrxfelPQf2798/NhwOP6Gq6ltkWRaoAFPhDcOQ/fl8QX4eeqAu5DtFGC+EIL6T/cCKMoMbViXEFGvLcUNYzhlY7rPg+IvQKFkXGsJAgqhSsQqx0lzG0B+Al1MMvCF6tsuSDbhMRbPZg6Eq8L0Bmo15dtEGHgkleBhmHj3Lg+XE8F2qqCHWjxexfeM4wnCI4aCHzoB8fAVoqgFTMTHsWfBc6q8FDFwP6eUhmUJMB15kEljfsWHqHKp5Be++433YtOEWZFkNGUdUKlKqSYAVIekPkFA6BrXTnMSGVqtyMh68wIMTM/ixj57Th2QoyFUJbhDBhxFSN0BCSdK5KqTSJBKljiTVAD9F1FzGxWefxFc//WfozJ9DeWIGm3fvxXU37oGRNzEY9PHM048wDPa6G6/B5MZJiNRZq2SkQ4rDAEAPQ3sB7VYXOWEcVXMEfJRCoBsjJVvwGkLCf0nhZ5SQ2AkuPncSD371bkipj/OnnsPKwjkUVRW6oiMTFLz9X/wQdrzxVgjFEgQ5hZcO0HP7yMQ8YzukWY7ltJFrGRVKwnwzgp6QsMJKhVQgRctlSJggGDpNGADBBmo0IUiQkvyZCHUCHSsPcp9M4zS1bftiGMT/Yffitf+Nu5NIemuvl2oF1jrfl2Bljx07Vm40Gj/H8/wPiqK4QRAEmZzOqHASHPE8xEDf/8/sJr8Tjvg23kuUKkqvZRU6ASeQU1kftjcHPzgKxWhD1TOEcQrXj9iFSfloruVg4PaRcDG8xEd7OESc8ahUx9Fs9dBotNjFHAYuu0hDL4TIZYylEMYJvDBDGGWIHRfVnILRooE49uBGIWyfvGQBU9FQMQqwuxaDKSg7o+8Tx3hVc2XKKoXSgPAH3/MhcymmRnL4wL99P6rlLczaMeMrjNPLQwFnR0jJIGb+Ik498i10Ls5D0QxkvATNzGF8ahK16THwpgpe5hBKHFJNgqirDAmF57FHbdEoITNHkGpjAF+gbHdwVh+tk8fwxDfuhjtoY3Lzdmy+di+q1SKGzUVmpPPM009Ay+m48Q1vxMS6dcgUGbyqrA6xeFp7sshsoD9YQepLMHgdGieCoxj3kAMnqohpzkfHa1SRRCLOHT+JP//jP0JBkzFaLSLzLSzMzSEh/2ROwdjG7Xjje96H8noyeY8QCQ6c2AOnFFEor0eaGiw6nkzmGei/GkLPnoYETkYckpfHqkyYzjMqtauzg9WumAI+6dOgG3JCYpM0QuilSRoJjdTHveCFT/u+/dhtt91G7fva6yVcgbXi+xIt7uHDh43FxcWdcRzvjeP43aqq7lRVlcI2ue9kQzD04HLe2/MQwwt5wH/fYIceEGmqz4EJnVgqxRCO/xyC5Dgq9RiqzqHRWUR70IKfuAxv9TwfMZl+i2Ax75kgQDcL7KvdHOLMuUvodvpMDSYKPCSBKFOAofGIkoh1sTzhmK4HheJ7ZInBHh4NtyTCs30oPM9cyYgjPBzS/gQ4EQefuKOUuBGn4KIEMiU603sIHMyM5fCBH34fckYVcVYEJ01DEifBZ3kgSJA5DuwLZ3H/Jz+D8wePYuu2HUgyHq12F0Yhj5lN62AnIUY3zGD9rp0QSzkksgBZUcGxQE4XtFCU08aZY+ClEpDJ4OIIfnMJS2dPQdNUlKY2gYeMoNuA6LTRXDyLp/c/jcr4DK6/6Xbka5OALAOquBqFRMQCUhNigCS14NkW4DvQhQwi+au7CQRRR8pxSDIdkl5DJufg9ob42n/7Ms6emEOv2cDuXdtRMww0Lsxjab4BjxPxhne+GzM7t0HOZwgwQMfpXe58tzCqGTEjyFCJzgHGTGCZfKuwAin8yEiduts4oxtviCiNWHaeF5JRUogg8RjX2XOHxOWFKhS+VVBrf1DTRu+79tpr+y/RJbG22TXY4eU/B+655x6l1WptCYLgjTzPv1lV1U2maY4pikLFmBXeF2LEdIQvLL7fWYip/DKoggy0WBH2EeI0MvESJqc1SmDHuZU5nFuaQ7O3jKFnwQtt1gEXi0WmYqMbQKlYhaHnMex5OHniAlpNixmJE5xRr+dQNDioUoSUhAaE1/IiQjdEOHQRuQlERUYqG4yTaigeU7LRgC1LeMb5RabCsmJ45NvAiWwIR4GRpmkCsYjIGWK6KuPOd9+E0VoBMXSo2k5Iylbw2Ri4WAQCD0m3g3ChjQe//A0cO3oMC5eW0esM2H4K5RyCNMaWa67Be//Nj2D96/YQoIxIEpAKMZRkCCT26kRfMMDRF6cwu0TityZBiFRSIKl5uK0+TnzzQaycPAqdi1ColzG6fgsq05shFUZIj4xU4FnMO7OHJF61QLStEFk0QBycR+o1wHkuEieDKuehyDkWHw91FJlWBsIM1vwy7vrUp/DYow9hZLSE22+/FZNTY2iQ21nkw6xXMbl5Pcw8SZQdrPSaCDMDlfoWcEKJ3XzjhPBZgp7IsJ9mZxGjpzHpuD1Eo91A1+4yNZ8XO+hYbVh+H0Hqw3J67Gf4mAPlf06NbvjGdbv2/vTPvvcX1iTEL2N5WOt8X8bFpl198pOfVJMk0S3LyqdpSpDEdsMwtiqKMiUIwiTHcTVRFPOCICiSJEmCIDDRxgs7Y/Jd5cgknR44hRCibEOQ55HL+ZicKLM8sYXOGZxtHMOZi3NY6S1haA8gSCI0sj+MImaArpCDFkdxOTz6HRfuIIQ7JCNtHmOjBsoFHhTUQK5nYRIzxVsSAKmfwunTYzIPUTVYN10sijBNwmozxEmCQd9GmkqwB9QFB+B5lVlEep4HRVbY3327h3opxdtv3YItG+rMySyfuwactP2/r9QMuERF7NgQqAD3QoRWiJV2D63OAG7fhtUeQJNk5AsFyMUixjZtRn3jJnC6iVSRGWVLiNqA20DidZlTGC0ayYfJmwFkRSmoSAQVgpRD4meYP3oM/cV5lDQNkzMzEM0cEl5iYZgUTx+Q6Y+uQtEVSJoEQdJY8QVvI4nPw+rNwWqeBWldclINZm4UgjIKaJOIUhN2qw+31UHj/HkcPXwAg14LnjPA9OwUrr3pBlgZUdo0yDkdxaIOO7Jxav482naA6vgGKHoF5FJEQ1ry6fV8H8PhAP1hB63BIvpWB50esSMi6EUDsi6tijlCG1FCrBhKM/YY/Y9sPxXRQOrDHa1MfmX79p2//hs//JE5jvmUrr1e6hVYK74v9Qr/A9vft28fzUnkIAgMAJUsyyZ1XR9PkmQyTdMJ+juA6ctFuSiKoibLCq8bBicoEgexg+KIg2rFxfRYDdMj0xB4FfPNUzi/cgwnLh6G6w/Q6/ZgBx68jB5lVwtIRsOgFCxnLbRDZF6GxEvZk3WtImPTpjEYeQm9YRMDmyhkKVybIhoowYLEayk0UWDdn6iT4EGBpgnMpMdxXfh+il7Xh2VlkEWTJSYEbsAelwmGULQU+VyAPdeNYc/O9dCgQeZmoZi7kPEbARSRelRAfcDnkXgJAklCRMKCKINMw60gBkfBlXkTmZ4DbxK9zFyVG3MeOLLVtC4h7F8AHw7ApwEEkVgTZEVpgFPy4NUcoFZWvyLKcBOQhQkiL8Sg02ExSsP+AJ5HjnESypU6yvUKlJwMXTPAUZim6CLh2oii82gv7gd6MUyQ9/EEBKMGrjCJ0BJx7Omj2P/oY0gDH/VqEW6vA6u9Aog8rr/19dDH60jJ+0KRoZg8moMWHjl0AIfPnYFRq0FQNYRpgjD0YTsW+r0eXIKRePq3PuLUh1k0MDE7xWhrK50mE1NIMoVkBnBtj+kzmJiCfXaEUWeAh7Bq1p69ZtsNv7V351sf2VXfNdy+fTslta69XqIVWCu+L9HCvpjNUjTRnXfeyZdKJX5+fp6/9tpry2EY1oIgmLFte8ZxnKnhcFjkxKBQm4yn3nbH1t1btlfksdFx5LUxBi8sLp1Aq30CjcZZRGmMvhPg6AlSvKXgVB5mucAe12kkI6Q8AstDOEygiwKqhRxqVQ0bNo2jNJbHUmseC80GerYHz+IY55YYA1XDQJ6FNaaIJI6JOSSZKEskqvDg+RFcD7AsmsxLUESdDfI81wcnSSgUZeiKg5tfN4s9O9ZBiTm4Ax2jE69Hym8AR8GWZNIThcgI/yV+r0TWjRwiy4JJNohhwNgZKOaBQg2Qyb6xgIzacZrmpy1E/bMIeuchpRYkktJGZCZELC0VgmqwgiYWpsDnphlDAbEAv+9h0BmgubyI5vIS3OGQDUspJkRRDJRGSqiMFlEqFJhXcSb5yCQH4FZgd4/Dbw5QlifBcyPgtQq4XBUJl8fpZ47iix//JE4cPISiqeLqnVvB8Ql8McPmG67FzNYtEDiJPX0E0gBLgxbufughPPD0fmSqgZA8K2SRdbOE9xMfmCxBtZwCPxyiXKFB5ATj/Da7PfhByBgrrVYXvusz/w96/wRXUOQ8c+MEx+KbvJ6HnFyxrrnqhudGK1MXY4/zBV5xeKBZqZaOlXPl/T/2gz82z7Fp39rrxa7AWvF9sSv4Cv7+Pfd8Np+vL31QMrr7zEpmFIrjUKVRJGmMpaWj6LXnsHyBXMwcpEoOz504DcsPIesaSrUK65iIp2uqCgLbYWyFgl5AKWfA0AUISoLiSA6JmODi8iJWWn3EoYjAohifDGVNB+kPcoYKuaCDF8nlLGFdLxmg+6uqCjheDNeOIAsao6CRGY9OXbIOaKKPt968CTdevRFiEKGx4GHDltsBcT04jACRAp46Mzax55nog0S42dCC1+mwrpga30Q3IVYmIOQnwCkVQFIZVs1lHYTU+VrzUFIPEsNnY0QhDc2IDiYwLnCijkHITUMzaoCgsQ7Y7fTQXFxGe2UF1mDAJNKW47JkiFK9iJHxEiqVMjRDAa8mgByD43qI/QUMV5ZQz00hSyeRkdhDLzKpc7Dcx4lHvoWvff4LGLSbWLdugok4RjfN4KqbbkBM0JBMuH0Gi1vB0rCNrzzwEP7yK08iUYm5oYGnJGWy4hQJc47JwgJGQUJ9pIhipYAgjLCw1IQs69D1PFYaxGbps1w2enlkFyrzzDdDNwRwaQpT16FJKoOexuozuH7XHjhWhH53SGo3iKIQaoJ8wVT1ByRF/kbeNObG1s82fuYdP0Mx1muvf8IKrBXff8KivVp+hTrkUwu//+7l9vE/zlfFer4wBUOjbivD8ZPfhDU4iySwsdDoo2mlOHdhEX6UQDUMmPk8HHcIRRYxWi1j6dIFmCoVX53F0BQKOUgqD05JoOoyesMhun0HVj9A6CTwrBiaJEJXKHxXRnWszLijvpfAdQK2H+q+qFBEaQbbCpCEdOEncOwQZl6ErqUYr8h4897NuGaljRjRAAAgAElEQVTTFDLXRbfpY3bjzeBl6nzHgdgARxBBsspjZWbBjo3lY8fwxL1fR71awPot22BOzIDPj0LKTUDJjQA5ExkFhiY24qCN2GuBjy1mYcln5JNLXT/BH9Spc0jVOgRzCnqhvjoMDIB46MFzHGYwP7SGiOKI3ViiOIaeU1CqGsjlc1BNBUpOhGRIbPiZhA10W2dRKYxDFbchEfPgJR1ZxIF3YwzOnMfBRx7B/iceRzmnoZIzMIxc7H7LLahtWM9SO8iQaBAt4nxrGV99+HF89suPwiWGm06+HCJ4ifLhEqgmUB5RUarpMPMahrYF34sgChpEXkN7xcZKw0ISpyxSPggpSWQ1BYXU2OQ/ZBoSE6lQfhsRRIj3e/XO6yHzBuuYXdfHoNtjAzopozmA3jfM3EVN1Z4dH588uH5q3WM37Lnp+G3rbvNfLdfG98JxrBXf74VP6f/nGJ88/tubGq2DnzNz6bUzk1tQK8+ynz5y6hH03QsIEwenL6xgoeGi2aIk4AyqnoOmayy6J2doKBU0lIs5FAwdvXYbZ05fhCRKKJZ1yEQ30yn6nUzCRRac2VimuKE28wswcmCx5dWiAc+O4FgJongVS8wkHrImACLH8tScQQTPTllQZ74owNRS3HbTVuzdMQlTjGCI5EecR764FRBnAWESSApMLUZ0KoqqF2hQNOijde4sDj7+LRi6iW3X7EZxcj2glcGrJXBafpUSRkIIFiMcIQkHyOIh4rADjnOQxj5LP5YFHVmsIObJ8DwH2Sgzz93zc+dw/NljrGiNjIzCLBQYlzZZNVYAJ6UwCzR401jR1XIy5JzGjNmztINW+xh0NY9y/kakfA4iryBoDrF84jTCwRBWr4PGxQs4sf8ZFMngnEuRnxrB6971NtTWz8LnYwyjLg6fPok/+szncf9T55hjKFcQwCkp63aLVQmjEwUoBocwJTFLhDCMoEgGdKWEbtPC/IUeC/Okgsrz5P3AwQ8jlu8nyxkMXYJRoOEjxQZFqynTGdg2Svka7KGHXtdCq9FeTTQJUyiKDIMlW8upIsiRwIn9sdr4oVv33v6J9VObHvqh236o/T1+Wb0sh79WfF+WZX7pdrJ//59IA5z6zzw/+KnZ6SmRXMokQcLZlaNoDM7CiYc4dWEeFy514DgRfC+GwCvsIot8H3lTQ7lgYuO6SawsLaHfJnlximbbQTGvo1TQIXMZu/AmauPodlxcuLQENwwIGoVW0pjAIi+J6HccDHsxMvLhpUGOIoCTYiIVMAcyq0cDH1K3UbqGgPG6iPd+/15sGlNZV1rQ8tDNKYCfADDBDHayzABIJpzEiH0XUuCAc2ykloVeswcv4GAUxwG1CNWkIVhpNZFBpnSLDJJSJEoIEPnIUkpC7oDDEEnmsSRiSSNcWUVsefAtB0mYMLOgfmuIJx97Cvv3H2IS63Xr10HRVRQKBUxPT6FYyUMv6tByOSh5BWpOgWIS9EIFuo9m9zCTUk9Ub2PvgQQQ9rlFHHrsSdx/z9+hWiphpJBHngPOHz4Mw1QxyALsfudbsXXPbmSaDAcBvvHYt7Dvd/4Ci70eYHDgdQ56XUWuJKE6oiNflOFGxGSgwhsiSzjkzQpCBzh9fAGxS8kVFIyhMKN0+jmCh0SZB9leGHkZskLddIaEI94ysUFEBjXktBKay13mWucMfAQWwTirzwskapEVGZpKQXNkI52ioBVQL409Wa9UPxFy3n3v+ZF/vfih3R+KXrqz/3t7y2vF93v782NH//jB350plpOPGYXsrbyUiUSq7zltzK+chhdSYvEAy60+el0HYZgiiTioss6KryLwKOV05Km7DUMEjg3H9WF7MXTq6gQOBl1kgoRKvowzp5aw3OgiX1ERChmMag5B7MEURfSbLjrtCEkswgti6AXysiU6Gs/i5YcU/+5w8JwQxZKKyVEJP/zemzA7SnS3PvhMQb6wAapKMtoRcNwIYqhM/JB4LgSyg7T7yDwbWZgi8AW4oYpUKEGWS8zNzLWHWFy6gKXWEkojo3j9zW+CpBUhanRDIHWXA07wEUU2BE6EQCyMTEM66MFpLGD5wjz7ai+34Q49DG0Xnf6QMUUajRWEYYCpqQnMrJvFzt3XYHbLZih5FUbFZMWZbkRh3MZK91n2CL9u4i1ARrzmDL3zy7h47CS+eteX8OxTT2JqpI7rrtqKiUoJS81FJKaMqWuuwqarr0ZxbBStIMB9Tz6B3/iDj2Pe6kKtqBALAnIVGbrJQdM5aKbMAlJpwOnaCRRBZ3aeyxc78PsJU/gxteRqpDETh4gyB1HhWYyUkVegmZSyQd4QZKxPwzgOkigz+KXXumwRSgklQca8MYjfDOI3CwQr0blEKDzHfIy5GNAVwykXi8dnx2c+tW185ku/8eGPN1azjNZeL1yBteL7z+R8uND81LX9ZPFTw6SxszvootvtIHIHMDWSGKfoWkM0W0OGb2aJAJEEuJTXFQTQZRFSljGLxygIWIabZpZYJHwQeTRsQSlfZP4DcUCYrssy2UKSAMQugiRCUc9h0PWxcMkFWQ6wi10C9LyMXFFnOCP9f5qo6DQdiGKCzTMGvu/2LbhlzxQUOYVtR5DkcRQKmyEKdcSJAV7IgUtFcLbFvhKrD38wROBnyIQSYpTA82XEHo+li5fwxOMPYWC14WXAta9/I/be/EZo+SLy1QpLByaZLfkgJEnI0pnZ1IkidLodNOaO4tN/+qc4e/wEqsUyuq0uRscmEJKKjB7ZOcC2bHTabViug007tuP9P/lBjK2fhFE1WTepmuSl0cT88iFEforNE7cDKbEIZfRXWpg/cQ5Lp87j85/9DBoLixip5LH7mh3Ycd3VKM2OITJkFGt15CtVDLkEh06dwv/7Xz+Ko5fOwxzNIVMj5MoiJCWGqpGFJnWgKqxhiMimxA4dzaUu7K63GnhCdZfnGe1MJGaiwjGYSNFFKCalisgsw4+GtF5gsbWRBJ7l6MXE6Q4EdFaGsAYhIo9bxYQZWZpkmRnUvIJiMQdZFpEzDGRxykzyefCoGhU7J5j7J2sT/+Wm1113/523/W/2P5PL7Yq8jbXie0WW8ZXfyEPnP6ny/MV9vXD+5+bOzkkrl5YhxxkmKxImp+pIBQGd7gCBTx4AKosdIqUcyWJJDktROXycIvIDyJKK2uQ4bM+FGwewPJcVYEPVmUevQlzbOIQTulhqL8PxPMiygTgU0GoMYNksAAwCMwyXIMoifD9EGkngoWL+Qh+uFWGkBNyyu4wP/fhbUK6o8PwYtisgZ47D1EaQBCJLs+CggXdDwHaRDIdw+g4cj4Og1sDzFQSujHPHzuPhb9yLgqmgVMvDTgTsuOFm5l1cGq1jesNGSPkCy6Ujgx5S+ZGWgMsojTNE1G3i4tGj+Ms/+1McfuopbJydhqmbrGPvOS6OzZ1mfOJKqcREIpIsoFCr4s4PvB8791xLeZkM3yZII8oaOHXmIBbOLWNd8XpE7Rib122BK8m4dPYShittzB17Dt986EG0lqkAF7Dn5htx67u+DyNb1kHQdGSigF5k48CJ4/idj34MxxcvgDN5yHkBhQqZx/tMZScR1YNXGJ1PzYoYtoNV9Z9PqUU8M0dKmQNeClnjoBoc8wrWdAWqQabtGfts6QYURkSVSxiUQEGmxPiYGl8PQyX4YYCLF9osZ4/oduTdU6jkWdH1Qo95RVAsE8EVHE/IMsdgiIKShyFqYc6oPFirjn5EldOn9k6+bbDmEfw/Akhe+eqxdgQvagWI+fDV4z//rxvDsx87fuZIobXYgRTxqBc4bN+6HmPjkyxqx/VilpDg+xGiwEfgkEN5gIxsIaMUoe2Dp053vAYpp8NLQhYlb1kWZPKfIMOWLIWiSvCSAMudFbRJzUbJvvJqlzoYuHAcF7xErmMUJU+2OiJyehmBm+Hi2TaWF2OMl4E33TyC//iz/wqyFrDujLLgBMjI6wUmLyYIQ1CL4BIdmQekdgjfJpUWdX15ZImGwYqNB+9+AAefeAa7du5Cq99BbXwdUklDdbyG8mgd1+7ZA07WoRplKFqBWSyGgYd+twEuCyFRwoPl4MBj38Q3vvIl1PImqCZFKdC2LDhkNCTRTYsUzz6qtRL23roXu299A4oTo9ArBngxhiAN4fnnceTgATz98LMYEdZh6cgC9t7weuRnZtHvWxAFEUPHxv79T+PRB+9HWVVw4017cP0bb8LM7p0ojo0hlXlcap/Hw089gd/+6CfQ9PpINR5GUYVmUgpFgISy73QdlCEahTy4QEJzoc9SKKjjFSQeCqVFZzEx/qDqPDQqvirhvSI4kQZ9LKuNxQhRjpuuiYxjTE8GjG8smCjm6+h3Pfg2RSTTUFFEIZ9HoZhnMnWyIG22m1iYn8fQslmHzUyjOAE5Iw9DNSBmQiZBahbM4reKRv7usfHxb6rbCpf23bbvNWvgs9b5vqiS9+r65b995t+/eaF15DPPnTk42mwOIXIqNM3H+ukJrJ9Yj1p1lMXiULDjYGjBdxxkYcBCLBUSWgwcZmYjGwq0Wh6iobCudmhZCFyXhVzS0Iu6HFJ1OZmHHklXgwidlZD555ZLZYiCxLLJvMCD45OklQx6cjDkIjrNIZbmB+i2Mhg8cMsNVfzaL/4oClUeqejDCwZIIyL7SxAyEd4wQcrnoeXXgyPjHV9E5gmIQnofPHMo6y93cO8X7sH+xw5ibGwWUHRYng81b2Jy/TpsvXoHzEoVCQQUSiMYG59mkEPouzh16jjarQbK+QrDK4XIxf7HH8KxA0+i121i1/W7MTa7jnXMqmbC0Az021340RCTG0Yxu2MHylOTLMlZUcnzoY1e/xgOPX0UT957CBPiFM4/eQplo46NN74OQ9fD1m3boBfyGFoDPPbQg5g7cBA37Lke3/8v3wttso7caB2ZwuF04wQ+/YXP4RN/83U4XAQhp0LNq1BVMkYnwQTdCEUEYcZUjXbHQeSR4m+VwlwoFyHIHBukUVeuahxEmYaQHHiRPH7J6SxFHNJMjLi+CkolAzxPghZKESEPERmqUsDCfAvtJRf14izGxydXMV5FZ0q5paUGBv0+BEmC7dhod7uXt02DVh5aXkNO15FXNZSMfFbOFYfd5dbxnFK6+823v+eun/s3P3fm1XUlvTxHs1Z8X551fln28uCRX7v+/OIzXzx6ev/MSqcLXlQRZjbKpoqZkUnMTK+DKGtwfA/9QReBa7McNSHmkHgx89ot5XKI6VFcFRmWS4WTJKze0Ea9UICYZbAcC24cIpJ4DJIAfcen9HX0Oz7KJQ2j9RoiMmRvk7FLCFmkqXgOaSxicaGLQSuEZ4ks4Xj7Jg2/8ss/gm2bR8AJLpJsgDS2WZAnObK3lnoYDID6zPXQjVlIGVlC5oCMKGIcIscH5ye4dPws5s8sIwpEPPLUIcydmoMbWHjz278PN978RvCKCjfKkCtVsHHzFtaZ0Q3l+JHDOHTgGfCZgNnZ9SxotKRJeOSBr+G5557F+i2bcdOttzIcVtVNjI6MM9lxb7AE1Uxg1Oow63XGeDDIiC08h077CJ56+Ci+9fWT2Fa9Gv2zTVw4PY+ZnTvghAF27NyJ7dftgJnLsySQxx+4FyOjVdz0plthjo8BioBMTfHc/HP49T/4KB588hgClWNPInrBQAYXPCLIPA9r4EPgdKiyiX6nA1lKWZer5TTIusCePDgxZfCPrJDNZcKM7GloRqkVWRwxdkjeNFEu5lcLb5qALFCZZzInpwKnJzy0zBvwkFKi/vFEweN73YFw9uwFbmVlBUGUMMy7WCrA8mwGS1G2npY3VnPjwhA5RUVk+2guucwYTpdEVIu1Yzuu2vVx06x8ydhhrHz8Qx9/zbAj1orvy1IWX56dPHn4I5MX2vs/d2ju0ZuavSUkl0UEhsahmJNQr01CECVyc4XtdOE5Fmj0xsUykApMWEGPpjSYdoYB4pgEFgbLX+s1mpioVlHQTOYH0RpaaFkuQnqEDmIEFPkTk7+tjxphgaKEbmfAcGVJUpjJNz0aN1c8tBoRuEBm3ZGRS/B//Lvb8O6372VdpyBQNlobFDcsCAlCK4A/zBDyeZRGtkDXZ4GoAg5lxs9Nafrux3B6FnOPjDwBp09fwnPHDsF1+phZtwFbtu5gkfIr/SFkw8Tsxo1M0ZX4Pi6cPIXHH3oQvWYTOU1FrVJGhSTDioQHH3oAIWK89V13YGyaEoglmLkCNM1AGPYgSjY4WYJk5hALEQSFOMSXsLzwHJ689wQe/soZ3Lb7TuRVEycocsklBojBGApvevvtqNbGUCiU4dgtRImLSq1KKgrIBuBzFvafmcMv/dZHcfRCB2meB0wVkiYgTRwofErqaRBMS1l8xBTJMheCFEMzJSb6gEQGHDEyUsER40QWGAZMlpNMXkLFN4mRJ7ZLLse+z5I0ETnZFiC2OV67qCm5UwKMRq9tW+1lj2svu6Jju0LgR2XH97cEQXhNhHSUkzKRCj0N8ogFYTsOFIW41uRyx1klMz/07CB1eq4Y2LGOlPQ9vCCJksALnFur1w+XCuUvjOj1+9/19vee/NCH/vlT1NaK78tTF1+WvRDnt5c13nHi7P7fPX52/0Y37rOkAkpWUEQOhm6gPlaBIHJwHAvOwAUXC6txOxkZp6us+DrOAJ7lI4pTqIqOiGhdQx9F3YQhqigViujZDi512rAi4jxICCLyAc7AI2TKKVJgUGawJIjMc9b3A6haAWEg4NL5HrorPiSZZ0quO94xiw9/8D0weRsSPLjOAH4aQKSuLU0gZhIiTkPM5aAqU9C09eC4CZZwnMUkBRYRuRFinyp8Bt9dDex0bRquc9B1g6ntBp7LzM3zxSLypgGFF7FycQH3/d1Xcerws4itIQRewtj4BG7Y+3pMrluPhXYTozPTyFUKjDdMNy6R56AoAcD3mDkRRQv5qQVIHXS6c7h07hROHmjj3EEP12x5MwbtHipFDUePHMa6jbPgFRHbrt6BiamNqNTqMPIkQrGR8SnilANPPhFygnufOIp//2sfRT9OkOSIOrKqfMsSD7ogwOsnUDixrfClpU6jV+U4ocBniSYqAq+VOZTHDFRGDKg5Sv2gzpTuH2Q4RKGZRFbQA1MtLIoSdzEMg0aWxB1VkecEZOciP1wS9UK7II339k4ifN/7Pp/+6q/+KnfsqmNc6f4S3zN64tyRuXxreXk24LI7bGf4AV7BhJ5TWeDIoGtD0bhMEdXzk1PT/48mSCdW5jtBEqUSF/NFWdZKPDJd5Hk95bNyksTjcRhVDd44qfHyHx84cPzSy3LRvII7WSu+r+Div1S7/vJDv7L7zML+P1jqnLpp6C1zisBB5RWkCFAfLzM6UeD66Hc8SFApa50FRZoFBbwYIU4c9mhq2S6iiEfgJkxSrGQicorGBjRO4KPrBugHgJIjPpMOUeQhicQgoFzMAGnMM4oaDetool4sV+C5KZqNAZaW+oioAIjAhhkZv/Dh92JdLWL2kaoiwg5cOL7L/p+2y5NXA29C5iuQxUnIInWi00BaBxISYmjIghiu1UcSeCzjjRLLKOeNyxIEiQ/Xpzgkm1GvcmYOhqTB6Vq452+/gm/efTeifh+u58GNBdzyljfhzn/7AYzMzELMGSyqKIMHwEZGHGHRgygFjE6X8SEguehZ53Ho8OPotiycPdrHlonXY6a2Ffd/9WswJQHNhQXsuGY78uUy5FwFG7ftQrFWRb6ssG5X0cl43kPfvgRBlfE3XzmEX/7NTyGUAC5PWILEbqY8PdN4MRByl67buefdt29929Fms6le6vfH5hcv7Wi1F2603faWCM5IviIZlVGzqBp8RScLTCF1JEW6MFKt3ztR2/y3G0ZuO/2hOz80eLHn4jt+7B0zDz5w/8c4kXvjxPSYNr8wTwZF89u3bv4P/9ePbvvinXfe9Y+KJKIg2ve9733Za8G8Z634vtiz7lX4+8R8uPtb/2n3mXMHP9ZzLu4uFRUIGXm/egz/i2IHgeeg33YQOTzSQMLIyDgmp2tIBZuJEGzXQrfXh+uQNJcHH3FQyPvWC1blxlSKsgQdy4ebJExmS5lqRC4lQ/XAo3BLQBHJEJjSNVYlwrbtIyT3Mi9EmAgMjgjsED/9/utx++4qqoqEyLYZ3jxwySkMMIoSZE1DSinJERnP1GHmNwECuZCtAy6nHXMJvRcfXEp5bwKj8CbkepYl4LkUljOENbRYJ66KGsRUgszJOHrwCO75q7/BqWeeQaVewVK/h1233Iwf/omfhFkfRa5aYXim7zeRBC0IGEIUSEFHj/AhEq6HhGvi5IWDOHH6JCqlDajmt2CitBm8y+HR++7D2aPHELYDjI2PYteNe+AmCsZmNmNsZhp6icxyEvBaDEEPMHTnMd9s4Rf+0+dx78OnwOc4cIaMRARUYhGkKfy+Pyyb5V9+/cZbP3rXXd+9sFEhu/vpu9V4OK/5mVvmFZ0fma71d23bPvzQO/e5V/rUfeihh8T3/5/vfxPPJ+9OsiiL0+yLP/EDP/Xovn371qwpv8tirxXfK30Gvkq2RxDEs+cOvJWTw9/I5YOrB/2LjH4EPkbK+XCdFvrtAfotwl9zmJ3ZgompMQiyDzvooNWjqX0fgRchiTJEboi8brLuslwqsQ7SCRP4aYa+4xJkDD8MkSe3MiUHux+t4pAs6j2ArNCTbsiSN4IoXY035zXYdobOUhe3XF/Bj7xzBzaN6PB7LWZiMwwBJw2hlohFUWJDm4xikYm0pNRQqG2HoG4EJ9D0vQ4u0xnVjdIgCSqhaRNL6yUTdcovI2FIECIKyadCYNaRmqjDs32ceuoAvvmVu3F+4QwyTcDet9yON7zjDmilGgSdDHTI34KSirtA3EGWhsh4DqrqIE4X0bdPY+7sUZxbWEESlzA7dT12bLoeUpTi7JFDaJ07j8bJBRSKJey4YQ+sQGNOc+u3bUFlrAwxRxH3HqxoGecXj+Fv73kIH/nYMQyGKcxRDYIuIUzos0gR9kOMVEf+ulaq//zhBw8vvkpOOXYYWQbubW97q67MKtndH7/7ihf4V9N7fbHHslZ8X+wKvsp//+8e+L9nhsHC7/vh/PcbOVmSDYoZH2Bh4SR6rR7EJIfpkatRyI/D8RxU6gYieGgPeugPBgi9AL3eAEsXl1nCccnIo5AvwnZCDMgPIeYw9GyGedZqBZa4EXocrH4Cz45Z4Q4ii9lHEu2J+MGipDCDH8cHXIdD7HCBnrrP/sS/vH5TTV4pb5wyEQUeAijoxSESJcXk6Bj67RVIXATT1GD7ERRzHIWR7TCKWyHxU8iyIkSuyIaHSEUkqYg4CFnkksRLSAk7DWNEQcxcv0iyFl+Ots8GHpZOnsLZ83Pw+QD16TFMb90GJV+GpJnIFQlftpCGbSRhG2nmIOFdcFwDK40D6PTOo9nr4bmTi2j3ebi2ittv/j5cNTuNoL8Ev70Aiew8FQVacQRmZSv6XgKtkMPUhvUgB6Pl5hKe2P8Ajp16DvfcdxZPH4gY7a8yVcbQ6bEcviwC8mru7PVX3/DGB+968FVVeF/ll8Kr7vDWiu+r7iO58gf0J5/58Fi5nn6wUOJ/mtc79Rgt9LpLaDf6CAbEd6hAFCi2pgBRTRHzAbwohOP4sAYuep0hGvNNZidZK5fDnFFy0lQILs630WpZimbKqlnKVN2QOEVSmNS1uWQnrk0ukRERLCjZB/kSdYpk8MIhCDnYTjIYDsJDK4vZ74kentn34Zt/8o431X7JlFfEQWcRaqGEpUEfDhLkFB2TtQo67UXmxkX+FW7KIeJMiNoYSuVtqFe2QlfGwGOVikYuZSAuMCVfUMQ6TdvIGiwTGIeVhowU/susgr0Y4cDCYNiE7Q0gaiKKlRFo+TIE2YAo8eDFEEhJxNCFGy7ADc+h2TqEQf88s8s8dryBhZUAc2ddhCGPnJbHeLmADZMqts7qMMQAEsUeVWZRHtkOXilA1nNIORVPPXMEX/vGY8yhjG5Kd/3tYSz3QyhVkiaTcixARukdgjR/za4b3/3klx49eOXPlLUtvpwrsFZ8X87VfgX39Sd379N5f+HtZsn+zVRc2TwYLMG3UqzMe+g0EhhGHps3TwGyi5XuAiu+hPfGgYDIFdBdcb1+1z3MZ8IDkqgcCb14cGnZ4VwbRqGI6uhk4W31kfJ2nhelleXOqYX57n6afcky1kkSNyVR05wTCzrFF0EYBCF3yvODr/eH7iMLx3CWnlg//CPbxn70x/fcv3HSucrqnAGvZOgFLppDi6Uez05MwrH76A9abBDHUVBmJsAlyStXRM6cxmh1E6rlachaGYJWAgQVgA5AAxLirqpAqrDumPinlC6c0VdMEUohAm+AJPYZK0BRdfCyAkGSGVYOwUGWdeEHDbSHJ7HcPIRu9xQk8n0IKzh5wsXT+8+j72fwfNpWDEITNs5I2DArQxNj5As5mOUaKrV10M06RKmCg/sX8Od/9g0cPtJGfbwAx4/QsUMEBg/JUBA4DgRKK3a5brlS+pXW0c5/fQVPpbVdX6EVWCu+V2ghvxc2Q3jcH/7FO/f4XPdXLHv5dYOWU1xZ9JOLp62IUnI2bi2I67cW2NCtNxgijSWkoZrYA/6gN8Bn4MWfjuOe8/DDzMqX+sXnzx/u1ltn5VIpMnxR471WbD2MCzEeRrZ9O4ReD6JSNnI5Pi5GEefzvGwFwdA5cwar0qoXvPb9/HVv/8kf2/PFnNLUw7iBgT9Ax7LgWy5VbwiyhFarhSDwYBgKZFHAcGBjuRHCtjgYhobJqc0Yn92AfK0OzaxCVkrghSIELg+OywMgrjKlF7MKjoz8D8iGkhRfoQ8+DVdpcxRSSok5xOAQA8RJD37UQHdwCYsrc2h2zqLXa0LIqmhc0vDlL51EGAswijouXGqjVOSwdcs4ZqZFzM4YWF5cRIoQWp74wsQOMYGohr+7+wLu//oSBSyzoZqoi0iJVVaWyAKI3XhiKzPggEIAAAkdSURBVEnypvb7G7de9SsH7j6whqV+L1xw/8AxrhXffwYf4v/qW/ip37y5FLTmb1+6tCx1muGSb5kcD22DWeLrk+uVbfVJY6tlOUZrpTfnDePPd4fKfc8+3O//r+7nn/rzx5/9xT+aHvV/PApOiWHWw+LyMjP+IX9EzczDdn14ngsFHMKhBVOWIPISegMPi40YfppgbF0RxZEytHyF+fxSl2nqdahyBRKXu1yINXC8yqKOWPeLBGlK6Rc+0tRng8IYAeLUQ0LuunEfvt/BcLCCVmcZ3aGFboc41JuSu/5ybv6hB5Y8XedUQeHLgpgphQLHjYwUMkWLOFnlRInn+EJZ4vJlopV5KBYqkLJpfOKPn8C506u8O54012oCieh71KDHGbiIc+HhK1etu/rfHXj4wJpR+T/1xHqV/d5a8X2VfSCv8OFw7/vZvWqe5+rd5kquF3uNh/966WW/2B9//Bd3bJrR/loWz+8IwkVYdh/OoMtwT5IJk8Vj6PqQ4xSDxRbG83nUSiUsN5tIyVc4iOAjgmjKbJCViERVM2EYRRTMGkytDE3KQ+RNFmGf8SJz/kooXigJEMUUFeQgSFyEqYso8VhCM5dliMMQsR/Acl10hgE4bhbHj4RP/PmfPvOHzflwKY6hgcNYZUSumznRCAI/c5xUCWKMGQo2arowla/w5swGURutV+XmEuLHHlqQPY9DTC5rOnW8Ipm5kTDGkSAeTX3hy6Ny5S+OPXOh8QqfH2u7v4IrsFZ8r+Birm3qyqzAvn23im9/040f3HlV7nc9/7SWpj1YgyW4vsXCLsm0a9jrw6Bud76BzIqxcWYcvW4PRqEEzlCw1GsiljIk5NAlcOBlCYqiQpc1GJIOXTFZogfR0UIWzOnDD214noUoCVkhjjMPYeYzdZyh56ErRaQBjyQAvIDHwFewuKgcvufLz33gwbsHR1Z1fexF1xWP7eBx7Nt/F2EgJwnarJnn1+slJ5fX1GqrEeaH/XRnwnFbZF0qeWmY8Hl+UdbEOUNTHzUV7mtVZ+PCgQMHXjOeB1fmLHr1b2Wt+L76P6PX5BHu2/dB/Z1vnv29WrX/AV1bkHipj4HVYoOsKCLXrQxZGDFLzM5KE94ghCHLkEUNUZQiM1NQRk/MC4g5EbKiQyEv4oyHJpLsedVOMeE4Ahbg+kOm7PPskDEhSEIcxgEzppF1Uv4ZUJUSi0iiDDqOG00WGupTjz927qc/+yenDr/ID0mcnJzMu5mrC0UhllRpuHRgieR0a+kPL3JhX82/vlZ8X82fzmv82P7wtz4wXq93/vOGmeQHxycFWRADuK6LJKG4mxS+78LzHLi2hdAh828OCbNXVCDlVUAXmZcDWYmThSQ5v/DJKnwgSRwUjbriCEPfYoq/JAgZr1mSRZiazlgOUZZg4HgQNROCUIAkVZDEGuYvxfefOef/ko79+/ft+/tDw9f4x7b29v+RK7BWfP+RC7X2Y6/MCnzkt2/fMFpOfm/rRvMduVwiUv4YwQLknkW+whTpHkfkPUtmMRmiIERKqjpBQUr+DpSqwKcsFJJelPNG9jgk+JCUFEFkw3bJDyJetdWkYEmFDBsymIUiK94XGyvgZBOqNoY0rnjnzjpfXlps/sff+tVzC9/J1nhlVmltr9+LK7BWfL8XP7XX2DH/5R+/d1NBufSR0VHxzbmSLmZ8giD0oJkmU8sFxEl2XbjukEXh8PS0TunJnAQ+lSByEnMrow44JomzkEAgKpciMiNx33URezYCu88SNDTdxNCxICk8EjFFn7phYzwRhKmLp445HzvSWvroX+y74L/GPoa1t3uFV2Ct+F7hBV3b3EuzAl//zNv+v/bunTWKKIoD+Jk7O/twX4m7iVlcwcJO0CJoKdFKBBEt8glC7PwMooWks7KRQFBTpbKKIFiILxALEQIpEvGRkBDduLvzuDN37ozcQawDSbi7uf9Aut05e34n/BnCzj1nCk54v+v9ul4etcvVEYdEGlEun8/OKFZrgfzAIxEHxCy1oUGSOrWHqS/OSrWizMpWp0exIJHGlMur79pW6JjalyZTkqJPvd5OtvSSsUK28FO9hpMtJVU2pTX6qtNjC5/fbn1YWEDwHs6UzboqwteseQ91ty+e3mr1/c6sF23fZiWv1TihDoyQ2U4xtbpI/agNDTz0KZGcmLrXVRuaI0FRFFGiNjdn5z4wkupX7aIrFCiv/s2Qi0nEIXFfEA/UAxYlSqjqup71zI/ZE69bX5mb+7TvoxeHegD48AcqgPA9UE5c7LAF1GkMDx9cupxY23fsgj9ZHy02K5ViMV9gVK0VidmCXHeXRKjOExbZnS5X5yLEkiJfkPRSCt1sYXG2ccEpqyfSyqQ2zXGZUiKshFkVV/La+69r/N6jx9/eHXZPuL6ZAghfM+c+9F3Pzk46lvX9dLs9cnVsrHHTduis4/BGuZraFuMko4A83yUexySJUegFJLyUnNihitrCnKr7Ypv6YUhdLohVq0FksQ3Hct7YVvn5jzX/9fz8z87QQ6GBgRVA+A7saPDB9iJwd2oq51/sjo8fr55JmHc+SYMrtXruQqmctsKwz3oBpz/q6EsvpJPNCWrVm+Tu9EgESRKEyeb6xvZKINOPpebIF5G3Vv3NYH1xsdPbS228BgL7EUD47kcP7x1IgZmZc+3GBLvBbP8aj4NTfdctcz/M1/P1uFqod71dsep24pc7fXe51Pi9tbT0/8m0gewHH+poCiB8j+Zc0dW/rQrT0+1iGPKcEInV63XSWo2i5WW19xdPj+GPRK8AwlevP6pDAAKGCiB8DR082oYABPQKIHz1+qM6BCBgqADC19DBo20IQECvAMJXrz+qQwAChgogfA0dPNqGAAT0CiB89fqjOgQgYKgAwtfQwaNtCEBArwDCV68/qkMAAoYKIHwNHTzahgAE9AogfPX6ozoEIGCoAMLX0MGjbQhAQK8AwlevP6pDAAKGCiB8DR082oYABPQKIHz1+qM6BCBgqADC19DBo20IQECvAMJXrz+qQwAChgogfA0dPNqGAAT0CiB89fqjOgQgYKgAwtfQwaNtCEBArwDCV68/qkMAAoYKIHwNHTzahgAE9AogfPX6ozoEIGCowF/bvxtuK/m6mQAAAABJRU5ErkJgg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60" y="3465441"/>
            <a:ext cx="3535972" cy="41404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0695682"/>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2A63A8"/>
          </a:solidFill>
        </p:spPr>
        <p:txBody>
          <a:bodyPr wrap="square" rtlCol="0">
            <a:spAutoFit/>
          </a:bodyPr>
          <a:lstStyle/>
          <a:p>
            <a:r>
              <a:rPr lang="en-US" sz="3600" b="1" dirty="0" smtClean="0">
                <a:solidFill>
                  <a:schemeClr val="bg1"/>
                </a:solidFill>
              </a:rPr>
              <a:t>COMPLETE-O CAPSULES</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155575" y="838200"/>
            <a:ext cx="11806237" cy="400110"/>
          </a:xfrm>
          <a:prstGeom prst="rect">
            <a:avLst/>
          </a:prstGeom>
          <a:solidFill>
            <a:srgbClr val="2A63A8"/>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74613" y="1219200"/>
            <a:ext cx="11887198" cy="923330"/>
          </a:xfrm>
          <a:prstGeom prst="rect">
            <a:avLst/>
          </a:prstGeom>
          <a:noFill/>
        </p:spPr>
        <p:txBody>
          <a:bodyPr wrap="square" rtlCol="0">
            <a:spAutoFit/>
          </a:bodyPr>
          <a:lstStyle/>
          <a:p>
            <a:pPr algn="just"/>
            <a:r>
              <a:rPr lang="en-US" dirty="0"/>
              <a:t>Relieve joint and muscle discomfort with </a:t>
            </a:r>
            <a:r>
              <a:rPr lang="en-US" dirty="0" err="1"/>
              <a:t>Saarvasri</a:t>
            </a:r>
            <a:r>
              <a:rPr lang="en-US" dirty="0"/>
              <a:t> Complete O Capsules. This herbal formulation is designed to ease joint pain, arthritis, muscle pain, low back pain, and knee pain, promoting improved mobility and comfort. Rediscover pain-free living with Complete O Capsules.</a:t>
            </a:r>
          </a:p>
        </p:txBody>
      </p:sp>
      <p:sp>
        <p:nvSpPr>
          <p:cNvPr id="16" name="TextBox 15"/>
          <p:cNvSpPr txBox="1"/>
          <p:nvPr/>
        </p:nvSpPr>
        <p:spPr>
          <a:xfrm>
            <a:off x="3572942" y="3981271"/>
            <a:ext cx="8388870" cy="400110"/>
          </a:xfrm>
          <a:prstGeom prst="rect">
            <a:avLst/>
          </a:prstGeom>
          <a:solidFill>
            <a:srgbClr val="2A63A8"/>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3503612" y="4362271"/>
            <a:ext cx="8458199" cy="1200329"/>
          </a:xfrm>
          <a:prstGeom prst="rect">
            <a:avLst/>
          </a:prstGeom>
          <a:noFill/>
        </p:spPr>
        <p:txBody>
          <a:bodyPr wrap="square" rtlCol="0">
            <a:spAutoFit/>
          </a:bodyPr>
          <a:lstStyle/>
          <a:p>
            <a:pPr marL="285750" indent="-285750">
              <a:buFont typeface="Arial" pitchFamily="34" charset="0"/>
              <a:buChar char="•"/>
            </a:pPr>
            <a:r>
              <a:rPr lang="en-US" dirty="0"/>
              <a:t>It relieves pain.</a:t>
            </a:r>
          </a:p>
          <a:p>
            <a:pPr marL="285750" indent="-285750">
              <a:buFont typeface="Arial" pitchFamily="34" charset="0"/>
              <a:buChar char="•"/>
            </a:pPr>
            <a:r>
              <a:rPr lang="en-US" dirty="0"/>
              <a:t>It is very helpful in Arthritis and </a:t>
            </a:r>
            <a:r>
              <a:rPr lang="en-US" dirty="0" err="1"/>
              <a:t>Osteo</a:t>
            </a:r>
            <a:r>
              <a:rPr lang="en-US" dirty="0"/>
              <a:t>-Arthritis.</a:t>
            </a:r>
          </a:p>
          <a:p>
            <a:pPr marL="285750" indent="-285750">
              <a:buFont typeface="Arial" pitchFamily="34" charset="0"/>
              <a:buChar char="•"/>
            </a:pPr>
            <a:r>
              <a:rPr lang="en-US" dirty="0"/>
              <a:t>It is beneficial for our joint health.</a:t>
            </a:r>
          </a:p>
          <a:p>
            <a:pPr marL="285750" indent="-285750">
              <a:buFont typeface="Arial" pitchFamily="34" charset="0"/>
              <a:buChar char="•"/>
            </a:pPr>
            <a:r>
              <a:rPr lang="en-US" dirty="0"/>
              <a:t>It relieves muscle pain.</a:t>
            </a:r>
          </a:p>
        </p:txBody>
      </p:sp>
      <p:sp>
        <p:nvSpPr>
          <p:cNvPr id="18" name="TextBox 17"/>
          <p:cNvSpPr txBox="1"/>
          <p:nvPr/>
        </p:nvSpPr>
        <p:spPr>
          <a:xfrm>
            <a:off x="3572942" y="6019800"/>
            <a:ext cx="8388870" cy="400110"/>
          </a:xfrm>
          <a:prstGeom prst="rect">
            <a:avLst/>
          </a:prstGeom>
          <a:solidFill>
            <a:srgbClr val="2A63A8"/>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3503612" y="6400800"/>
            <a:ext cx="8458199" cy="369332"/>
          </a:xfrm>
          <a:prstGeom prst="rect">
            <a:avLst/>
          </a:prstGeom>
          <a:noFill/>
        </p:spPr>
        <p:txBody>
          <a:bodyPr wrap="square" rtlCol="0">
            <a:spAutoFit/>
          </a:bodyPr>
          <a:lstStyle/>
          <a:p>
            <a:r>
              <a:rPr lang="en-US" dirty="0"/>
              <a:t>1 to 2 capsules two times a day or as directed by the Experts.</a:t>
            </a:r>
          </a:p>
        </p:txBody>
      </p:sp>
      <p:sp>
        <p:nvSpPr>
          <p:cNvPr id="22" name="TextBox 21"/>
          <p:cNvSpPr txBox="1"/>
          <p:nvPr/>
        </p:nvSpPr>
        <p:spPr>
          <a:xfrm>
            <a:off x="155575" y="2353270"/>
            <a:ext cx="11806238" cy="400110"/>
          </a:xfrm>
          <a:prstGeom prst="rect">
            <a:avLst/>
          </a:prstGeom>
          <a:solidFill>
            <a:srgbClr val="2A63A8"/>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155576" y="2734270"/>
            <a:ext cx="11827974" cy="646331"/>
          </a:xfrm>
          <a:prstGeom prst="rect">
            <a:avLst/>
          </a:prstGeom>
          <a:noFill/>
        </p:spPr>
        <p:txBody>
          <a:bodyPr wrap="square" rtlCol="0">
            <a:spAutoFit/>
          </a:bodyPr>
          <a:lstStyle/>
          <a:p>
            <a:pPr algn="just"/>
            <a:r>
              <a:rPr lang="en-US" dirty="0" err="1"/>
              <a:t>Nirgudi</a:t>
            </a:r>
            <a:r>
              <a:rPr lang="en-US" dirty="0"/>
              <a:t> Ext, </a:t>
            </a:r>
            <a:r>
              <a:rPr lang="en-US" dirty="0" err="1"/>
              <a:t>Punarnava</a:t>
            </a:r>
            <a:r>
              <a:rPr lang="en-US" dirty="0"/>
              <a:t> Ext, </a:t>
            </a:r>
            <a:r>
              <a:rPr lang="en-US" dirty="0" err="1"/>
              <a:t>Jatamansi</a:t>
            </a:r>
            <a:r>
              <a:rPr lang="en-US" dirty="0"/>
              <a:t> Ext, </a:t>
            </a:r>
            <a:r>
              <a:rPr lang="en-US" dirty="0" err="1"/>
              <a:t>Shallaki</a:t>
            </a:r>
            <a:r>
              <a:rPr lang="en-US" dirty="0"/>
              <a:t> Ext, </a:t>
            </a:r>
            <a:r>
              <a:rPr lang="en-US" dirty="0" err="1"/>
              <a:t>devdaru</a:t>
            </a:r>
            <a:r>
              <a:rPr lang="en-US" dirty="0"/>
              <a:t>, </a:t>
            </a:r>
            <a:r>
              <a:rPr lang="en-US" dirty="0" err="1"/>
              <a:t>Haridra</a:t>
            </a:r>
            <a:r>
              <a:rPr lang="en-US" dirty="0"/>
              <a:t>, </a:t>
            </a:r>
            <a:r>
              <a:rPr lang="en-US" dirty="0" err="1"/>
              <a:t>Chopchini</a:t>
            </a:r>
            <a:r>
              <a:rPr lang="en-US" dirty="0"/>
              <a:t>, </a:t>
            </a:r>
            <a:r>
              <a:rPr lang="en-US" dirty="0" err="1"/>
              <a:t>Trikatu</a:t>
            </a:r>
            <a:r>
              <a:rPr lang="en-US" dirty="0"/>
              <a:t>, </a:t>
            </a:r>
            <a:r>
              <a:rPr lang="en-US" dirty="0" err="1"/>
              <a:t>Triphala</a:t>
            </a:r>
            <a:r>
              <a:rPr lang="en-US" dirty="0"/>
              <a:t>, </a:t>
            </a:r>
            <a:r>
              <a:rPr lang="en-US" dirty="0" err="1"/>
              <a:t>Maharasnadi</a:t>
            </a:r>
            <a:r>
              <a:rPr lang="en-US" dirty="0"/>
              <a:t>, </a:t>
            </a:r>
            <a:r>
              <a:rPr lang="en-US" dirty="0" err="1"/>
              <a:t>Sihnadi</a:t>
            </a:r>
            <a:r>
              <a:rPr lang="en-US" dirty="0"/>
              <a:t> </a:t>
            </a:r>
            <a:r>
              <a:rPr lang="en-US" dirty="0" err="1"/>
              <a:t>Guggul</a:t>
            </a:r>
            <a:r>
              <a:rPr lang="en-US" dirty="0"/>
              <a:t>, </a:t>
            </a:r>
            <a:r>
              <a:rPr lang="en-US" dirty="0" err="1"/>
              <a:t>Mahayograj</a:t>
            </a:r>
            <a:r>
              <a:rPr lang="en-US" dirty="0"/>
              <a:t> </a:t>
            </a:r>
            <a:r>
              <a:rPr lang="en-US" dirty="0" err="1"/>
              <a:t>Guggul</a:t>
            </a:r>
            <a:r>
              <a:rPr lang="en-US" dirty="0"/>
              <a:t>, </a:t>
            </a:r>
            <a:r>
              <a:rPr lang="en-US" dirty="0" err="1"/>
              <a:t>Vishtundaka</a:t>
            </a:r>
            <a:r>
              <a:rPr lang="en-US" dirty="0"/>
              <a:t> </a:t>
            </a:r>
            <a:r>
              <a:rPr lang="en-US" dirty="0" err="1"/>
              <a:t>Vati</a:t>
            </a:r>
            <a:r>
              <a:rPr lang="en-US" dirty="0"/>
              <a:t>, Sameer </a:t>
            </a:r>
            <a:r>
              <a:rPr lang="en-US" dirty="0" err="1"/>
              <a:t>Pannag</a:t>
            </a:r>
            <a:r>
              <a:rPr lang="en-US" dirty="0"/>
              <a:t> </a:t>
            </a:r>
            <a:r>
              <a:rPr lang="en-US" dirty="0" err="1"/>
              <a:t>Ras</a:t>
            </a:r>
            <a:r>
              <a:rPr lang="en-US" dirty="0"/>
              <a:t>, </a:t>
            </a:r>
            <a:r>
              <a:rPr lang="en-US" dirty="0" err="1"/>
              <a:t>Ajmodadi</a:t>
            </a:r>
            <a:r>
              <a:rPr lang="en-US" dirty="0"/>
              <a:t> </a:t>
            </a:r>
            <a:r>
              <a:rPr lang="en-US" dirty="0" err="1"/>
              <a:t>Churna</a:t>
            </a:r>
            <a:r>
              <a:rPr lang="en-US" dirty="0"/>
              <a:t>, </a:t>
            </a:r>
            <a:r>
              <a:rPr lang="en-US" dirty="0" err="1"/>
              <a:t>Sanjeevani</a:t>
            </a:r>
            <a:r>
              <a:rPr lang="en-US" dirty="0"/>
              <a:t> </a:t>
            </a:r>
            <a:r>
              <a:rPr lang="en-US" dirty="0" err="1"/>
              <a:t>Vati</a:t>
            </a:r>
            <a:r>
              <a:rPr lang="en-US" dirty="0"/>
              <a:t>.</a:t>
            </a:r>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data:image/png;base64,iVBORw0KGgoAAAANSUhEUgAAAV8AAAGbCAYAAABjzJMjAAAAAXNSR0IArs4c6QAAIABJREFUeF7svQecJUd57v10OHnmzOyudldaSWiFUFxQRjKYa4NtEMEGY1/b1/Z1whHsawwmGDBBBBvHa1/bnz8+3+tskn++xgEHDAhJJIMkJJRAQhLaMLuTw8mn06enznlnS6XuE3Zmd2dEzf7md2b7dFdXV3f/++mn3nrLgf2xLWBbwLaAbYFT3gLOKd+j3aFtAdsCtgVsC8DC114EtgVsC9gWOA0tYOF7Ghrd7tK2gG0B2wIWvvYasC1gW8C2wGloAQvf09Dodpe2BWwL2Baw8LXXgG0B2wK2BU5DC1j4noZGt7u0LWBbwLaAha+9BmwL2BawLXAaWsDC9zQ0ut2lbQHbArYFLHztNWBbwLaAbYHT0AIWvqeh0e0ubQvYFrAtYOFrrwHbArYFbAuchhaw8D0NjW53aVvAtoBtAQtfew3YFrAtYFvgNLSAhe9paHS7S9sCtgVsC1j42mvAtoBtAdsCp6EFLHxPQ6PbXdoWsC1gW8DC114DtgVsC9gWOA0tYOF7Ghrd7tK2gG0B2wIWvvYasC1gW8C2wGloAQvf09Dodpe2BWwL2Baw8LXXgG0B2wK2BU5DC1j4noZGt7u0LWBbwLaAha+9BmwL2BawLXAaWsDC9zQ0ut1lrwWSJBl0/Z3wtXnjjTfi7W9/e5LWzo6jik39zp4X2wKnsgVO+AI/lZW0+zq5LdCHoAfAPXr0qO/7vut5nutoP27vx3ddN89fAF6hUPC73a6fz+e5LX9z/U8XgBOGoev7PivP60x+vSiKuJDrcBv+rX96cRxzXVUmf6IoUuV5nocoivhJeCZRFHGFuA9TLoujKEpc140AhP1ffs//81f+5qfajmWFYZj4vi/lyHdxGIaR7/tREASqvCRJ+BkkSRI0m81uoVAIoiji/+MkSRTQ+RnHMevB7eNOpxPv378/uvHGG6N3vOMdLNv+2BZQLWDh+yS+EJIkIbTyKysrxSAIir7v5z3PK/i+P+l53s44jquO4+zwfX/Kdd0KgDIA+SwSpkmS8Nf3PI+QzMdxXGIZcRx7juMocCZJwr+5L99xHMKToHYIUYKdP2RTf5n6jtcev+ePuhAdx+2vqxQxf13XFXXck6u9MtY/wzAkfLkDQpkgBZcRpIQgf/rFc0eI45j/V8v7nOR+1bI4jlk2Pwlv9ek4jgJ2/5MwJzz5GcRx3HJdtwOgHcdx6LpuSEj7vh8A6Lqu2wrDsOO6bjOO47rruo1ut7uWJAn/rkdRtBAEwWIQBJ0gCLoAmmeddVanv68n8VVpD01awML3SXAtHDp0qJTP56vFYnHScZzd+Xz+at/3LwVwluu6u5Ik2QGA31UcxykB4K+SpH3Btt4K/D9/CSv+8m+CSf4m/GQ7LifwOp0OcrmcAh8/gyBQkOQP1aksy+fz6juqYS7nL//udrsolUqqHK4j2/HvdrutlnEd1oHrs4xCobD+HcthPfldq9VCpVJRZfH/XM7vuX6z2VzfT1+Rq2Nj/Vi+XiaXy48OfR6vtA+/5//lmKQMaS+9faU9tcutFcdxkzD2PI9QXozjeCEMw6NRFH05juMHOp3OXJIka0EQrOzbt6/5JLhU7SFoLWDhuw0uh3e84x3u29/+9mK73d7jed7uJEnOJmSTJNnvOM5TXdd9CiELoJokiYIsxaQJVh0m+nf63wSHDg8dvPxbwEm4EjoEY61Ww8TEhIJhuVxW4OurWQVkgrXRaGByclLBUSDM8vh3vV7H1NSU+iwWKbihyiZEl5eX1XYEJyEpsOf+uF/uj2VyOb/nsunpaVUW1+H+payVlRVVFr9jnQTMLIPL+Ml6sg5y3H3lrMCvP1zkGOTBwE8et7QD66NvKw8vc1nG5UfF3XQcpwFgLQzDhSRJDidJ8qDneY+EYXjEcZyDrVbr6NTU1KrjONbO2Ab3sVlFC98tftIefPDBwr59+74jl8vdkCTJtZ7n7XEcZ5oWgeM4eb7y61CVm1xXXaJeZRn/L6/oojJF0QmQCNf+6/zjlC4hIxAi9AixtbU1BTWCq1qtqk+Wxx8B0urqKs444wzwUwBNwFFtEor8jp+EMJUqVSTLXFhYwI4dO9Q+uC/WiyDmMoJZ9se6EppLS0vYvXu32g+3J3hZFtdjWQQzAc2y5EFDyMv6Uia34bHqqprHIupY1DX3yXbgJ7/ncj6EdLXftzQeB2O2jbwdSFunXYoC6/53UZIk7SRJanEcz7uue08QBLfMzs5+6Lzzzlve4peyrZ7RAha+W/iSeOSRR4qTk5O/XC6Xf9lxnKm+r7quKrOqLkrWVLdiKfCTcCAseOPL67+Apt+Rpb4jaPt+qVKKYi8QTIQsIUaYCQRFwQrMCTGqQYJ1z549CpgCLh2+BCbXIRwFmITn/Pw8du3apeBIwLFcwpfLFhcX1/fLuhHqBCz3Iw8EvSwT5PJQ4nayPuHNOhCgBC3bQhS6PGy4f9aN67BO/D8/+X9RvmKZiIpmvUVNC3QFrCZ89eXyBmGea+nfcxyHXvNfdDqdt0xOTs5t4cvZVs3Cd3tcA+wrWllZeVmhUPgrx3EmBIKiXrPUUpryNe2GceBL+PBHPNB+xIFShQJfgkte9Qlfwpj2BLch/AgqgS/hRkAR/FnKl8eqK9+dO3cq+OrK14Qv68jvx4Uvj48PAx4DHyAEehZ8BbaEsEBW4Mt983tRvgJfLpeHmQ5f3TfWz6XuDctyQ/2ue84stw/yWrfbfWehUPh9x3HY4Wd/tkELWOW7RU/SzMxMeXJy8rcdx3mlKFb99VVuUrMjR+Cb1pGm2w6Eoyhf6TiT13DZj6hi066QDizxTtPgK8qX8E1TvoRrFny5jUBblC/hnQZfwp4PAYEv4Sm2A2E6TPlmwZeAFeUrDyvClXUQ+OpKWJSvqPos5cs2lYiNNIWrn1e5NM1zLODW33CSJPl8u91++cTExLEteknbalnluz2ugVqtttt13T8Pw/DF0tveD616nFeoRx/oCkmALa+tZu+9dFyJkpWONPF8uXwYfKVzivAVCIryFc83y3bIgi+BKZ1kuu0wCL587We9CUbCl7YD1zfhK6pWPF85VvF8deWbBl+BrdgLmw1fOVdpNkSa+jUsiaPLy8sv3Llz55e3xxVua2mV7xa9BhYXF8/N5/PvT5LkOforqtxwooZ0+Mp3WZ6vHKpELRAiAl0TvqLQqAx1z1fWoyrMgi8VcZbyFduB+2Y9qBjNDjdd+dJGENuB60qHGzvo+F2a8hX4Et6mhaF33rE9RPlKh5t4vtKJZoax0R/W4Wt6vsOUL9tSV776/0346opXt5P086htX6vX6y+sVquf3aKXtK2WVb7b4xqYnZ29oFQqfdBxnGsFprr6kZvOVERiEcinfJ8WMkbbQVe+YjuIl5ilfKUDSjxfgks8X4kmkBhbsR0k2oGgFV9U4MtOOOlwI0wFvlSic3Nz65EQZocb4ct1RPnqHW4C00Hw1ZWv3uHGOkjMsXTKsaNRlC4/Zb/D4Cuerw5cE776ORwUAWGef+O6aDUaje+amJj4xPa4wm0trfLdotfA/Pz8xcVi8UMArtA9PlMNyc0qh2FGOMj6omAFJuL5ptkOuucrHX1iYwzqcJMYW4KMsOI2YjtwGTvJCF/prBL46uFhWfAloAk61puwpRqWaIeNwpf1Yf34KaFmMnBEHmIygENigVlPiXLQox1E+UpIGuusd7jpni/L1s9fWmebfnkKfNMeuIzqW1tbe/nU1NS/btFL2lbLKt/tcQ0sLCxcSvgmSfIMHaxmR9sgL1AfKCCe77jwlWgHHb668iVcpMNtGHxpFRBuafAVq+BE4cs20qMdBilfiTWWtpBoh82GryjlUeCrgzWr002ugwz4BrVa7fuq1eo/bI8r3NbSKt8teg0sLi4eKBQKHwTw9DT46t6veQiilDcCX+lw0+N8uR9T+Q6DLy0EqkWCmfAVz5eKmFDSO8kIRekk43a67ZClfE3Pl1YELQyxEUzbgbaIDNjg8bCNTgS+rJv4wmnKd5RoB135bgJ8w9XV1R+enp7+8Ba9pG21rPLdHtcA4VssFhV8zdAiUxmldcYIWGRdU/nSFmDHUZbtoMNXXr1ZD+lwkzhfwpdglSgHgZvYDjK8eKvAV+9wSxtkMch2kFAzGcmXBV8+WKR9ZZCFPixbPF+Br+nlpp3fIaqXX0fLy8s/vnPnzr/eHle4raVVvlv0GujDl57vgVGUrwnoQfAViGaNcEvzfLlM4l2pWMeBLwHECAgqX/q0jELYTOWrh5oNU74mfPU4X4lHpqpN63AT+Eouii0G33h1dfVnpqen/88WvaRttazy3R7XwNLS0tNpOziOkwpfif01wWx2uIk9oStfrjMozjdtkMUg+OqeryhgUb60D2gtbCZ8qTxlhJt0fPGYCHmJ8x3k+ZpxvjK8eBh8CVtJwsP9jmM7iPKlqpWhxuYItnGsh5SrOFldXX3l9PT0+7bHFW5raZXvFr0GBL6u6x7QgWq+oqb5vTqQ5W891MyEbz8HrvI/pWNNQtlkmURLpNkOMsiCgJUcD3qomeR/oBcrypfKkvtiVIAeakbbgqo4bYSbRDtwPyyLo9+4vijftMQ648b5mraDtAePR7K2DbMdJAGPHiss7cHzIW0oA1GybAczEmLYpbq6uvqq6enpPx62nv1+a7SAhe/WOA9PqEUfvh9yXfeyNPhm9Hg/Lj+vvt2gON8s+IqXLPGwumozbQdC91TBl/CjhaHDl8dndt5JVjMBuZlYRxml/dwOZlYzCTUz4ct9EPbDOtz4UNkofNOiHgZdrsvLy6/auXOnhe8WvafNaln4btETtbS09AzaDmnwTVO/Ato024GHqH8vI9z0QRbyKiydUKJ8ZTsJOZMOOn2Em2Q1S4MvwS6dcpulfAW+MsKNMDwV8BXbQeArUQ56SklJl7lZ8OW5M2O5sy7Zvu3w/27RS9pWy3q+2+MaIHz7I9xSla94uebRmDkcTAtC4GqmlDxR+Eo+3yzlK/DVPV96q7QWTtR2IHzFdhDP14Svntths5SvwJf71wdZbBS++rlMi3Sw8N0e9+y4tbTKd9wWO0XrD4Nvlu2QBV9Rv6cbvlSrEu2w2fAVz3dQYp1huR0Geb46fHXbQU+4cyLKVy4pc4SbQHlE+NoOt1N0b27Wbix8N6slN7mcpaWly/vK91J59R/W2aYDVrcadPWre5iDQs10f1e8UX6atgOVL/1SGewgCljvcNMHWbDD7USUL/fBV3mWm2U7ZMFX8ktw38Pgy0EgkttBIjYkNE+3HWRKJPGAJdXkKIl1zGgHE77mEHL9/wMuM8L356anp/+/Tb4UbXEnqQUsfE9Sw260WMK3XC5zkAUnwlQ/0gGWpXp1+JqddGaomZ7PV6YFkgxe0jlnWhE6fNPifAlFGWQh8KW9QCDRF2Z4GOFGcI0a7UClzO2oSAk4mclCcjsI9Hm8hLzk8zVtBwJfMqQxOoOgZjvy2NOSqaellKTHK0mB+JmVUlJmweAxyiALqlc9hE/aOC23g4XvRu+e7bG9he8WPU/Ly8tXlEqlDwh8BbgymCKr2qJsdeXLbU8lfKlS9cQ6Onwlt8OJwFfPamamlDxZ8JVMbzweHb6SWjJtDjcBtwzKYBnyxiCJdSx8t+iNdwqrZeF7Cht7nF0Rvhxe7LruJSZwBwFYj2rQ19tK8JX5zySr2aA4X1356vl8JXJC4oqz4JsV5zuq8s2Cb5byzZrDzRxebOE7zt3w5FzXwneLntfl5eUr+/C92LQddKjqitj0dvVDO9Xw1T1fUb6SWCcLvuId64Ms0uBLZSlDlcVjZptwP/o0QoOSqafBl+unJVNn25nKV+wHM58vFbHMfCxzvonytbbDFr3ZTlO1LHxPU8MP2+3c3NxV1Wr1A47jKPjqkBX46t6vGd+r/5/bn2z4ShJ1dmgRolnwTUspKcp3FPjy9Z3w1fP50ms+HfAdNI3QsHy+J0n5/uz09PSfDLu27PdbowUsfLfGeXhCLZaXl6+i52vC1/RydbU7jvIlxKjQCHB2tFHZmR1u+tRCAu9Rk6mbM1mwkysrn68OX33eNf6d1uGm53aQGSVYP6pOSczODjfJDazPhGxGO2R1uOlTx5vRDoMm0KTtYHq+MjMIy7Ge7xa94U5DtSx8T0Ojj7LLPnyZWOciuWn14b66FZEFXQGmAFZ63PURblxGADF6gZCQXA7cZhh8ZYSXmduBy2XqeH0mC3OEW1o+X776cznhJ/AVaFNN8iGh53aQBDdsIz23g0Q7sCx27hGKEmpGhU3bgNvw2CWhDtW7jJrj/tkm0oGp2w6EvxlqNmz2Yn3qID23gx5GmBblwHMrCXiGdLYy1OznbW6HUe6urbGOhe/WOA9PqMXKysrV/eHFF4rtIPBNU796R5sUNip8deWrw1dUrm5b6MrXhK8knOHnicKXwBVg8m+ZOl5Ppk74ciAFv9OzmkluB33qeMI1Db5UyfzR4cuydPgS9jIohSDm8XI7fopvrXu+3I8e5ysj38TrlU990lKBe9bINvPBOyDMkPBlYh07vHiL3tNmtSx8t+iJmp+fv2ZycvIDruteaHq8ejiZ6QXrhzMKfAlTPc5X4KvPXqzDl+AQpSzwlQk0dfhKjLAMcKA6JjAlq5k+ezGX7d27d326d4lQIAw5gaYZ58uYYa4v8BXPV59GiPvTLQwzzpcQFeVLkBLuAl8qYF35sk0EvoSrKF/pUJN2GAW+PF9i8Yg1o59fHcLysB1D+dqUklv0fk6rloXvFj1ZKysr1/Q9XwVf/QbUVe5G4SszFAsQdPjq8cGyXOCrJ9YZBF9RllyHwJThxVSFYhUQvmeeeeb65JU6fGdnZ9cn3iRcuX8TvlTCEmrG8tNALvAVz5cQ5TFRZYvtMC58szrc0may0AdZyINJUkrqFtJG4Fur1X62Wq3aDrctek9b5btNTgzh2w81e5ppO5iRDGJDZEU4jOL5ZsFX8vjq8BWbQle+hBohSBWp2w6m8k2DL5edddZZqrOMUQyEF38JQ8JXQtQITAKL+yFg+Z1MWc9jJ5yphglySREpFgbrJZ6vTF+f5fmaypfrmZ6vdPTJ8OIsz5ff66FmMmxbJtXUH6z6eU7zf0fwfDmTxf/eJpf4N3w1rfLdopeArnxHha/uBetWQRp89WiHNNuB24gqFgUs8a6m7SAzWUhKSX4SVlxfOtwIQ9120BOgE74EJqFI8PH1XTKR0XYQ+BJkfP0X5Uv4EvqEvUQ7sCzuR4evRDvoHW667aB3uHEdye0gHW5y3JLbgZ+EOY9Bz+1AG0LifyWlpMBXPHAdvjK0WD5N1StvNbJ8GHxrtdpPVqvVP9uil7StltECFr5b9JKYn5+/mnG+ruuqaAeBoYy40m9M8YB15av7wtJpJJENeoccl8kwWEJV94kl/wNBKgnXpVx+R0DKRJEEmHRIycSc8lpPAMksEOKlsjyWJTCVLGGEF2HJH5ZNsBKUBB7rKqkwCT9CnmXrQ5W5TMK9WBbrSJUp88hJh5kOVoJS6k6wy7FwG4kAkWgFmX6J38k8b/rMFfoIN9ad/5d2kg43eZimfYrXboLXHExjdrwlSRLX63XC98+36CVtq2Xhuz2uAYaaVSoVDi9eh6+oWb2DRvd/0+wIOVrZxtxW1K2uzHSlLYMBTHAIyHXfUl6v0zoEddBIWaK49WgAWU9ex7kO9yEPEFHh0lklECIkxY+WY5EypEw5Fqmfrii5Do+JoDTL0esu58B8KzC3YdkCZ71uZllpUM0Cr7zZ6N9r5zdZW1uzHW7b4/ZWtbTKd4ueLAk18zxPhZrpHW5S5QFhR+sj4oatK0pXbmzpGJKy9fhUAY8+4EIHgl4f/UEgcBUYit8pMBRbRMAqHVJStn78OkgFgBKxoadq5HqyH6m3QFyiCNLqI8erPwT0B5h+XHqyHKmrlMlPgW6a4tUvu7SHpt7ZmXWezfau1+u/Uq1Wf2OLXtK2WkYLWPhu0UtidXX1mcVi8QOe510g8DGrOgi+aTe37hnqN7yuvnT4mmo5bf+68hYYCsCkLNlOB7mUrYM5DXi6KhZo6g8Us+7maDIdnPq6ZlmirPU3AH0dc1t5AAlgTT82y59NU7ppbwpZDzJpo7TLttlsvrtSqbx1i17StloWvtvjGmg2m9fn83nC93wdIPrNZyqmFB9w/WBFSUnnjg5NfTtZT8CTVqb5uq4DRcqV6Aj9/6JATVVsPihMNW6Wb9oJYl8IxEQBm1aKHLuupFm22fGlrzesTQWyOvR1W0A/Vr3eopTTHijmFTrsPMv6rVbrt8rl8hu2xxVua2mV7xa9BprN5rPz+fz7Hcc5z7xB9SrrN7rc0Loy1NcVQHCZhJDxxqbPyR92hkmYF/1K/s1l/J4dXoQct5PoAlmXnVwS0sXyZFvp7JLyZd426WzjcrEcuMysl+kF6ypTQM7tuS073qRTUNpLrBqBMTvbJEyO6xDO7MCTv9kJxx+uJ9/JdPX8jr8yxJl/s1x+z1/+n9uxPP7KdlyH/5e66GDPepCawNcfRuaDTz/XrVbrd8vl8i9v0UvaVssq3+1xDdRqtW8tlUp/FcfxudIDLgqIAJGBCPJJOBKU/OXfAkaCkj35BCJ/9e+4rQCVIJSbXPYjNzoBwl/Wg1AS5SiA4nf8m+vLuvy/rC/lyHFI1IKUI2CS9cxPWc88c6ZC1h8+kiRIlkmUiHzyez2XhXi0EvEh3+v/ZxvJ/2V9KYOf8qNbN9JGXMa2Ibz5S1jzgSHwlr+5nMv4f1km0ycR4vyen/qPeOedTucPy+Xy/9geV7itpVW+W/QaIHzz+fxfUPkSpIxfPXr0qBoowNhXxtZScRKsomJFZckNrN+0VGVyUwsAdDDoIBWYCjz1/5ugFLjJK7/udZq+pa7gdXDKKZBtTV9UV4jm6UrzVrNe5bPKT6unXoY8DHSQi0fM49AfYvImwXMisBZA628V/E4elHxASg4KeWvgNpJ1jvvl+WHYGkPsGPfMWGbGRvNvLu+HwFn4btH7Oa1aFr5b9GQtLCxc2mq1/s/dd9/9rDvuuEON5uKNzUEIHN3FX44K44gw3pD8lVdhHZD6a6n5Opt26Lq/qK+vA1GAIyqS2+h5CvQOJH0fWT5zlgdsep3msQwCvrRB1unVgWpaN+Y24guLmhcIm9DW3xj0umYdt/7g0v9muxLOPAY+ZOXtRR7AfAjzAUw483q4+OKLcfXVV/N6+I1qtforW/SSttUyWsDCd4teEg8++ODu1dXV3280Gj9IsFLpcCCC5DcwASAgkldeeRU1O9iyPMNBzWDaEDp8ZTt57c4CptRXV7n6sjRwpYFbVPAoDxJzn+a25sPFbCsT9mKpZO3bhLGp2HWVLso/TaWnla+3j1geVMkEsmR8m5ycfN0555zzO1v0krbVsvDdHtfA/Pz8xfl8/q9833+m+Kziq5qv2uarfhoAzZtcB0sapNLUn6xHcOieqQ4ZXeWZ8MwCs66UB0FVB1bWerIPHaRpyjZL7eoPJ1G8UqYJ3zR7JKvdzIeOuW2W1WK2mbmenHuej1qt9padO3f+2va4wm0trfLdotcAJ9D0fZ9Tx18iPfKsqgB4mDoapmSHKcc0L1XKFI9TYGjG8wqkpQzdHhBQp3m+gx4C8vCQMofVX4eo+XAyFbAObHM/AnEuH6Z8h11Kej2GKX19YIYO7rRjkbC+er3+hunp6d8aVg/7/dZoAQvfrXEenlALJtZxXZdxvheKAtPDlXTPUr85TSgNu8nNHY+yvkRbiNXAfZowTVPAuorTlXjWclM563AeZJ+Yqta0TbJgrL8NpCljParDrNugh8GwNh30oEu7PNPWT5KEw4vtTBZb9H5Oq5aF7xY9WQsLCxxk8X7XdZ8qIVqivrJemfXX/zSoDlOLArdh6+nwTbMS9GWj/K1Dz4S2XhfTnsh67U97MJn7GGY76G0p62bBd6OXkNmGw2Cd8dYTrq6u/vSOHTtsYp2NnpBTtL2F7ylq6HF3s7i4+GzP86h8n6LHx+ogHmQ9ZClafbkJNh2+gwAsHW6EhLzypnmRuiI3lWIWZNNgnqaABY7DHhS6wk6Dsr69DmQTzvLgk/ZPe1DpD4e0B2HWsZkDL8a9Vvrrd1dXV390enr6Qye4vd3sFLeAhe8pbvBRd7eysvLtSZL8led5Z0mAvnymAUMH3SDll6WyBsFRh4rErOoDMvTvzeVZ4NS3GQZcAd0obac/BMx2MtvF/F73d3X4ynLzwSfljQp1XX3rx2Q+QEZpDx3u/fU79Xr9+6vV6j+O0k52ndPfAha+p/8cPKEGSZI4y8vLP+C67h97njcto8vkJtdjWE0FKVDTVamso4/uEsUqEJD/p0E1bV25+WU/AhBzlNwg1aoDaBhwBn0/TP2a0Mv6vw40Hajm37rq5ndmXLWk2TThrHv2+jZpXv6wB4d50SRJ0lldXf1vO3bs+MgWvKRtlVJawMJ3C14WSZK4i4uLP++67m94nlfizSlQ1SFphnzJdwJEE6hZINRhlKbCdBUo9RCw6PsaVv4wwIpFkLWeaZNwPbO+pl1gqmbThtDrnGU7EKa6ohb46g+lFBg+4coy9y3g1mEu+9KtJka46EO8zVwR/XPR7NsOf7cFL2lbJQvf7XENEL5Hjx79ySiKfjsMwypHMknuBR3CEo6ke4a6RWEqPAGmDMAQRa3DRQeEbK/D0AQg68X66bkNTOANU7hmmWkgG1XdZqla8xjSrAJ9WwE7QSdDr82HS5bdYL4FSAelCWsT6NJOUleG9Mm5lXPt+37geR5/Xc/zvFwu5xYKhahUKn212Wz+4K5du+7dHle5raVVvlv0Gnj44YcvX15efm+3270+SZKK4zi5/k0ZOY6T8L7zfd8RRSQgNV+JTRUpcOUnoSJDkmU9LtfDxtI8YgETP9Pgm6ZcTXtkWLOn7TdtmyzlO6h83Q4Q4OntIn9LzXOWAAAgAElEQVRLbgu2kTlzhpRvdpaZDxIpS3I36O1sPijSzpVYRf23nOUwDP85juPbPc8rOo6zG0All8st5PP5W84///ybHMfppYezP1u+BSx8t+gpuummm/xCobA/SZIDcRxfEsex6njzfT/kTed53nXlcvkSPcuY7iOmAUZXsjpYxNaQ77Nidk1lRljo2dXSlLK5bBCY006Fvn7atmk2g1mOuQ7LyYKmDk+uIykixceVh5v+kDMhqpchf7OdmEhHh6+AOctmkbec/r6SIAg+3Wg0Xr979+67Z2ZmWJ7HB/DZZ58dnHPOOR3HceItejnbaqW0gIXvNrssPvzhD3tPfepT9+fz+R8rFApvzufzvAHVUejqTYeL6TWKchXlq3vK+g2fplbN7wW+ZgpHAfUo8B0F2sNOUxpgTXWqv+Zn2Q76chO+0m76vmR93X+WtteXSYYz0/7IsnRSHnRxEAR/U6/Xf+nAgQNLw9rDfr/1W8DCd+ufo9QaPvroo9/sOM6/ua47MSz214SveL56SslB0DUhLFCReF96vpIMPW1dHcSDVJ55oFnrZp2yQUA11ampYPUyBa46fMV2MLfTI0/S1LCUa8I3TR1nHX/fCiJ83+e67uvPPPPMxja9bG21tRaw8N2ml8PXv/7183O53G2+7+/U4SugM0EkwNU9XRO+0hRmaJkJT9PzJVhktgod4mnQHRW+44J3EPh0YKb9neUbm56veamYIWY6tHXYiz0jMdJ6XXV1LNvo1oT2MIu73e7/XFtbe8uFF17Y2aaXra22he/2vwYOHz58TqFQuMPzPPq/Q2crFigKfPmpT3GT1smmL0v7W6Ciz/AgANKnKTKhMsjHHRXOpoVgKts0Zam/AegANNeV9UT5SqekCXjTV8/aJ7dj+8k0SmnlmA+FFBUchWH43mq1eqPjOL15n+zPtm4Bq3y36embnZ19KpWv53k70l59U27e9c4eUVtZ8E0bpaYrWv173fPNgnWWd6zXcZDS1dW6eVxZqtVcngY307tN83Rl6h7dVzf9ZfMtQz8f4v/KzBS6qtW3M0GuvzXw7yiKoiRJ3nX//ff/2rXXXmvhu03vW73aFr7b9CQeOnTo8mq1+mnP8yYHhTvpN7EOwUHKVx+sIdubnrD8X0LNJCRKVGOakjb3bwImDcBZUJb9jOKd6uDNUqdpIE6zHbiedFBmKV8dvlJulvLVjyMNwHJ5Er5xHN947733vtfCd5vetEa1LXy36Xlk1rNisfhJ13XLgwCkA0/vKOM2+uy9AtMshWvaFvIqLX6v+JlZtkOa+pWmH2RDmIBOU7RSTtZ3abaCvo35vcDV7HATiJugNlW1ePC6n6sPtJD1zYdmGrS1cxY+BvB33H333b9p4btNb1oL3yfHiVtcXLyhUCj8k+/7airbLPCY8NVhdiLw1bfXox1M+A5Tvmm2SNqZMaEt6jBNEQ9TwaY9kAVTUaOjwneQDaG/CcjMx9yvCdo0FW10vNHzvTGfz7/Xer5PjnvYKt9teh7n5+d/qFKp/LXneeocmirKhJZpG4jtoE9NpKtf3W4wrQfT8x3U4Waq22H+rwlV06rQ4Wt6tIMeQubDaZB6HVf5pilrvXzWUx5UpuebBmJpb3rycoxJktB5eOcDDzzw3gMHDnS36WVrq621gIXvNr0cFhYWXlWpVP5Iz6BlvqKnqV5ZR+Arw5LTbAcT2NzW9Hb1EW6DQtT0Zk4r14S9CUsdWqOcsjSVm6Z0pSxdefJvHgvbRoYWS0SJDlV54KWpVtPLFc83a3+mojfLJHyTJHn3ww8//Os21GyUK2Drr2Phu/XPUWoN5+fnXzMxMfG75rBX0z/VASyKVU+sIxmy0sCZFvVgDj3WczvoZegPgnHUblYHmwlfgWDW+qYVoDdimk0g3+tvEGLLSFYxE+hp1oEA3uyUoy0jsdD6QyAN5qaC74OcyvfXfd9/t+M4Ns53m963j7sOnwTH8A15CAsLC79QqVT+QIdvmvLVXlvXQ80EoGmer6hbUac6gPW/pdGlw40KOEspy7pZilf/Pu3vNHCaSjrL886CcJrtYCpjUb58QOmJi6RN9UEWpvWgq2KxHfSBKOYAjawBG1p7MNrBwvdJdLdb5btNT+bi4uJPlMvlPxVfUMBhWg2m8pXXYa4vio43fpbyle3le3178TEJXkl5aaplXaFm2SBZp8BU8aYiFAgOgvMg+A6zJnTbIW3WaNOq0FWv6fmaDydT/eqK26yXKN84jt/zWAfrexzHsZ7vNr1vrfJ9Epy42dnZ76lWqx90XVdFO5iKcVjnGW9oE76inHV7woSvqV4lysHMN2zuP61+g06DaSdkeb5ZtoM58MQEtKlUdRjKthLna84kwnUHRSuY+ZG5PttJkg/px6IrZBPA+sOm7/m+54EHHniP7XB7EtzAjFB6chzGN95RLC4uPr9UKnGCzV26AjThmNaRJp6vqFjxJ/V1Tf82zXIwlamujgXkJ3pmsmyEUYAt7ZHmC5vl6v/Xt9P/1pVo1nJ9HXOEG79LeyOQeGAd5ll2SH+Q228ePHjwRtvhdqJX1dbazsJ3a52PkWszPz//knK5zCxXZ+sj0nSv1oRpWuEC4nFe3QeB0XzNT1NzOphHgSyPwwylM5X0yA2npd40HxD6gyvt4ZGlsmVdeZgNW89U2QJf00PWFbjrunG73f6L5eXl15177rk2peQ4J3yLrmvhu0VPTFq1OLHm7bff7k9PT59ZLpdfk8vlfj6O47zupeqvqmmv0lKu7lfq26Qpw1EAqSu/tFd6s17m8WV5s4NANuzUjQJBHZy6nz0Mvml+9CCYZ72RZJxn1XkpbyQyW0kYhve1Wq03+r5/0969exnxoGY1GdYO9vut2QIWvlvzvKzX6rFkKt6xY8d2djqdc3O53Nme5z09iqLnua77TY7jTIpqEviZ6skEYRrkssA3CMpZzWbuL8urTYPxIEsgDYbDgJ4F37TlpnVjHp/5gMv6Xl+e5nvr6li+F1VvvrWIXaHtmxEPjwC4HcCXoih6KEmSr3ued2jPnj2LdgqhLX4zG9Wz8N2C54sKd3Z2drfjOJc/NmfXtY7jPBPAZa7r7nQcp+q6bsF1XUdgpY+ESlOgusrNUrHDwDeKfzoMhmn7NpelwXoU5T0KDIetM65SNkE77FLSAS8Pk0FWR5paZlswwVkcx50kSRpxHK8kSfKVOI4/F0XRTe12+94LLrhgdVhd7PenvwUsfE//OVA1IHABeDMzMxc4jvNf4zh+KYDLHccpSseMPn24DiTdG8x65ZfDHMWvHQbRtCYbtl9zmxMB6jinKgukafsdx9rQ19XLyrIhBu0v661AljOCRM6tCWIZaSif/e8J49ujKPqw67r/eujQoUPXXHMN5/yz1sQ4F88pWtfC9xQ19KDdPPTQQ1PlcvmqKIpemiTJiwFcxH4hfWp33oR6yJPeU84bXB9RNQpoh60zChxHWWfc5s2C1aB9pcHzROo2DoQHPaDMcnTIZlkeWapcf+MQAIsdYYBXD2Xr0p54zJ66GcBH6/X655/2tKfNjXsu7PontwUsfE9u+w4snTMUX3zxxVd2u92fcBznxUmSnM0p4hl/y18BrPkpsDUtBv21VrxFfR151R1F2WapOv2ATgRww6B/Gk/H2LseR11L4WnKeVxvWveS+bdEu0gcsaaK4yRJ5pIk+VySJH/muu5Ne/bsqY99oHaDk9ICFr4npVmHF3ro0KGdhULhhzudzmvCMDyfINOVrsBXX25CV8BqgtKE4kYgOfxIemtkebcnG7ajPCRGPYbNWm/c9h5XcZsxw+boRBn4YlgTQRRFf5kkyTvPPvvsg5t1rLacE28BC98Tb7sT2vLBBx8sTE1NsQPtFzqdzkujKCoJVGXEmYyQGqR4BXijgHZcGAw6sEGgGAWE+mv0CTWgsdEo+9zIfga13Wa26zh1TPN/5a1GlLDpCfeBzITsVMHv6XQ6N59//vntcfZr193cFrDw3dz2HFjaYxd9bmFh4XvjOH5dp9O5MooiT7KKmcpXgCwATlO9uuIUy0HUcFZnzmYe7ijRASfyaj5OHbNgngXGE/GHTxdkR2kH3YLQB9uI+pXv9f/TDw7D8F1xHH/w3HPPbY2yH7vO5reAhe/mt2lqiUmSFObn53/4sUERvxYEwZ4oihw9t4Ixmulxfu8w8Oo71EeC6R7wyT5MfV9mz/84wNssWA8qR4fpVgbrqOdMBzC30Tvi0qIiuCwIgqOPhaq9ft++fX8z6n7sepvbAha+m9ueqaUtLi5WkyT54cfiM9/e6XT28mah4uWPHsEgf+tqN8vnlR0NAsmphG/agWf1+ssr8ijbpB3nRk6ZvBnobw0bKW8rbKtHQcjfaSpYlvGzn+jnkTiOXzkzM/NJOy/cqT+TFr4nuc05Qm1paekVURS9udPpnMfBEdylhI4JDPRQMjNuV+9Y0+GxFQEyDPgCZOk0GrX5TZAP8o75Xdb6g7Kd6Q+F7aSIdYspzYbQ1S+/Fwui//lgkiQ/c+utt976/d///dGo58Out/EWsPDdeBsOLOHo0aMvyeVyfxQEwVMem/pbjUoz/VwBgpm6UCwEM6Z3s9XgSW4CVbwAwnxFPhX71h9ST0bla7ahmWhJV7w6iCU0LYqij3U6nVeed955D5+q82H3Y1NKnrRr4LGQHndhYeFKz/P+rNPpXE7opGWtSovlFThL5fTttht49Z75tLSUm3kCTLWqq1/5Ls2mMd8mpE6notNyM49fLysr053AV88tHARBOwzD33cc55379u1rnqw62XIf3wJW+Z6kK2J+fv4sz/PeG8fxf+92u67p4wpgzbAy0+MV1ZYGj5NU9bGKTQMUl+k3vwmzsXaQsnIaVPXV0iyJNBvBBLFu7+h13k4WhN4OpgWRpno1//doFEWvPPvss/9ho+fHbj9aC1j4jtZOY6+1sLDwo0mS/E4Yhmfw5tVnGR4UvytWg65+s5TZ2JU6CRuY3mqa4koD44lUJSuCYTPeBvQ21s+BPPxOpL5bYRu9Ay7DcpDoiKTb7f5nGIbfs3///qNboe5P9jpY+J6EM3z06NH9+Xz+g3EcX8+5uzj9uNgOpvWgT0mudwaNC4DT9Yqs39xsypPt6Q7r0DNBbKrkUVWz7s1vV+Wrq3d5G9FtB1G9sqw/GeprHn744T983vOeF56EW8MWqbWAhe8mXw6HDh0qVavVdwdB8D+iKMrxxmU8Ly9+HbRmp5v5yjtux9CoUNrMw9XtBX2I6yj7GKZizTLMCAbTWhgVkOZDatB2JoBH3ccox3+q1zE73YyIB6V+Cd8wDL+YJMkrnvKUp9xzquv4jbY/C99NPuOHDh26vlqt/mO3291jAldXvab1IK+340J3k6v/uOLSACkQNH1dM3QszXcdVNdxlPtmPGiGQVevq3neTmabn6yydeXLv/X8D/I339LCMGxEUfS2ubm5P7CxvyfrbPTKtfDdxPadmZkpF4vFX02S5E2Ekd55ljZM2OyE0wG8idU6oaIGKVN5XdUhOChuNwviYlOcUAX7G21UjWZtb3bGybnRw/42Uu9Tva1uD+nw5d+ErpzTvvXwyXq9/n0HDhywc8WdxBNl4buJjXvs2LGnFwqFPwuCgLNPPM5m0EevyY2t2xBbCbwCRR1AAlAzYF+UehZ8x7UXsk7HoHLGBfAowNXroa+vv7Fs4qVzSoqSNjRVr6F8CePlZrP53y+++OJ/OSUV+wbdiYXvJp34d7zjHe6rXvWqH/U87/eiKJoSr1c6zmQWCt3b1ZWxVGNckGxS9YcWI6+tvFH1H1FU5rKhBWoDL0ZZV9YZ1mF2Iu1otvkwSyLtjWWcYzid68r50j1fKt/+cGOlgjlNUbPZ/LtcLvcjNvPZyTtbFr6b1LZMFblz584/j+P4BziMTZRvVhyv/hq7VYErTWMmahkE2iyFOqoCzlovzUM+0XYbRfma60i99CgUecDqD4YTrdMmXYYjFaNHORC6uu0gIO50Ogvtdvt5l112me14G6lVx1/Jwnf8NkvdYnZ29gLf9//xsfmzLhPg6nOupQ2y0DvXNqkam1aMDkEdvmlKNw3GwyCcBbdxDkA6/7K2GQWy+raDFHBalITAV6/HdoGvHnKmA1hXwQsLC6+58sor/5fjOPE458WuO1oLWPiO1k5D15qdnX2553l/8djAikkBrW416Il0zBjeoYWfphXMULJxOtUEViaE03xkE96myk2D7DiQGxfC8laiWxg6fPXyzPDB03SqRtpt2gM1S/ly3aWlpb/1ff8nL7nkktpIO7ArjdUCFr5jNVf2ynNzc7/nuu6rCSg9T6+ZJpIlDMustUlV2nAxRgJuFaucBjL9pjZhO8xuMD3ctLJMYMv/BylffZthHu6ghspSw3od9LearDba8MnYhAKkbvL2IvaD2A79ULP1mN9Op3N/rVZ72VVXXfXgJuzeFmG0gIXvJlwSDz74YPWxqYE+6jjOc1icmSRdB7CoqnGU2yZUcewi9A62LKthEHRlh4PgOyqYT1T5DrIR0hpkFIWsQ1fKkLcaXSmP3eCncAMTvtLZJipYrIcwDOcXFxdfcc0113yU/aOnsIrfELuy8N2E03zkyJFz8/n8ZwGcIz6g3JBpeRy2OnjZJLonmAbSYeBNA+uJ+sAmfEdRl6OAd1xFnAZeeZPJSvu5CZfXSSlCRrzp4DXhGwRBc3V19c1LS0t/ZIcbb/5psPDdhDY9evToM3O53CfiOJ6kypWZh03LYbvYDWwSuSmHqd5RbYZh4NVPgw5bbsd2S/OQR3mIDbMfhpWRBvGsZXK+N+GSOulFyJsNIWwOspBlYRiGtVrt98vl8q/akLPNPyUWvpvQpocPH/7OYrH4kTiOPYJ3EHw3YXcnvQjemBzpNC54WbFRIKsr11FtCbMTTuybURpjowDW98WyssrTk+GPUq/TuY4OX1P9igLux/v+ZRAEv3DgwIH66azvk3HfFr6bcFbn5+d/yHGcv+EFzRtQZiROm5NtnN0JmHTwDFNq45RvwlIUp9yM+vemzWBCM80a0O0Ks2MtzcrQ655WflZ900BsWhNploG+jtQ/DaxSl6xMc1KObjFt9nka97yOsn6a9UAVzAcvf9rtNjqdzr+HYfjDl1566eIoZdp1Rm8BC9/R2ypzzfn5+Z9xHOd9XIE3IOEr4DU72zayO8kXcTJvbIJEer1N+OsPgSxPd5jyTat7GpjHsTN0sI6ikEfxg02gD2tzUcR6SOFGzvVmbTvIHxf1aw4v1pVwo9H4Qq1We/nVV189s1l1suX0WsDCdxOuhMXFxVcnSfJ7vAEFvnqs7zjJWAaBSNSZ3FA6EAbdZIMO0fRSxe/Tt5Gbkw+SLCtCVOkgG2GQspXvTL932OkZBYpmGWmq2LQTspS6vj9RwlK+fs6H1WvYcY1yztIU/7BjNc+BDmCJcpD0kjzvzWbzqysrK995zTXXfG0jdbbbPrEFLHw3eFUkSeIsLCy8FsBv8+YzPV/ehBKIP+6uTG90Izd0GhTN8rgObzh57RTQynr8Tu/8SrvRzW1GVbBZZelQ1mEz6HhGaScdtmlKWL4315P/m28FUjd9u2HnO62MLOgPK0u+Tysza1s5V+ZoNy23L1qt1kyz2XzJgQMH7hy1Dna90VrAwne0dspci/Cdm5t7HYDfFPCmDSs2VVIabNJuIAJPFLV+Y5nqzVSwpirKUqRmkm2qn06no6yHSqWyHnLG8rhMjsO8yeVGNuFhqvO09dKgaipsE2r68eptIW3FMrMAnQZWri/HJlEp+qcOV3M9/QEhyn3QA2DQ28Eo8M16OzDbYZRLWwewnmxHHsKtVmu12Wy+7NJLL715lPLsOqO3gIXv6G2VuiZnKT527NjrAbyXXi8BLGrXTKqTVkDvRop7EexaGLu6CZMIC/PzarPde/fAdXNKmabd4INu6CwQCXD0V0+q3uXFedx111247rrrsGN6F4I4gqpOkqi6SkW5zASnPgTZfODoN7oOpzRQZSVnl3WzFLZ8nwU/E7z6+ll/6yGCj4c74Gh3UNr2ozxkVRv2z38qfJ31FkfCHcYJEm4QczlPTO8a8lyOQOTCBC4cJIiP+4q9xWp9ddoYtdGvnNM7uYiiGHEcIQpCuKD330Wz022u1Ne++6LLrvqPDd4qdnOjBSx8N3hJfPjDH/ae+9znvjEIgvdIR5vZ2Zb2iqvfqLxJeEM4Dm+Z3k3hcFkU4v577lGK8xlXXgnH9wH0fFf9x1SX5iGlgSjp33ou7+U47qm+hOkiE8weOYzP3nILvv2GF2JichoRa6Nu3H69+gBWqll917/ZFZx7v2l1SntADFJ6wxQiv896o0iD+6Bl5jkS4GbBmm3MNjl+A7F1evlnevuR3+NnQ84aTx/RyBblZ+84+2e+x0E4PB/EpzzsFIB7O3TA7wCH0JWKMHl/3ISDEFGnhaDTRrfZQNhuIeoECqjMBholQMRO4UIRuVy+NxrT7dlN3U5XvfUkQRdeEiAKu0Cp0qkHyfdc/pwX2Ny+G2TFE+7LTS7vG664JEn8paWlt4Zh+LZCoaBgwE9RSMMg0BM8kjSqd1PxJnPjHgi/dt99CMIAlz7jcsDlzeY/TrWcaIMLCJSA0uGbxJibOYLP3tqDb4XwjR2Efah6ZDSVuvqVmjtw1pXx4x8MomCzHhhpsJZjyrIN9O8Hvd7LejpY9WW6atcVrX7uBsH3iW2vJ/86Dl+9rdX57T88lXpVEBVlSwULJOqhBjieqxRo76KI1K/LlXm9hCFXBIIOuitraNfraCzNodusYWV5EbXlJfh8skYhfOpgx0EuX0KuVEahMoHiZBX+RBXI5YA4QqfbQb1Wx+rKKjq1NXTqy1icn4VXqYb+rjNf+b0/9er/faLXmt0uvQWs8t3glZEkSW55eflGAG8S+Mogi0E+7+PAom4o/vBW6ykhwtdJYjxw330IowiXXX5571XTyfVuWP199wSOIRW+vKnjSMH3c5++Fd/2AsJ3CmHsIOrDlze/WA/D4CsKWPdnzaoKnAcdzyClP8qhD7MWpD319UZRvuPAt3ej9eDcOx4XMd86emdzXUH3NHDvvUTp4jiCS0uB7R51kHRaiLtNdGePYmVhFmtLi1hdXETQbiOXRIjaHbTbLTQbNezevRO+6ym4O66DfKmC/MQkChOE7w44lSqcQhmIQ3TaLTQaddRW62itLiNorGFp4RgCP59g8oy3/eAvve3do7S1XWf0FrDwHb2tUtdkEvUdO3a803GcNwh8ZZDFsE42KdBUvj01FCkQPnDvvevwpfIlfHv+cHqGsVEPR4fvcZvgOHzXle9Ez3bg66paj3aIpnyVB0lU8B28/yNqVn9ImACVdUzbQfd09WMZZE+McsymgtXrZvrEIytfXeSrO+m48u3h8/jt1fN0I7VIqVvH7dk5aivaNroVQa82hsc2jQJE7TZaa8uozc6gPn8MjaUFdOuriLsteCwzCuGqMEdHXSthGGC1toqdO6bVm5iywbwcvGIRucokcoTvxBRypSkU8iUF31arxbAy1FfrquzWyiLmj83ArVQRlne86/te8/a3jdLOdp3RW8DCd/S2yoTvrl273gXg9dLhlqV8BSCmyut5vj01JD+ugm+s4BuEIS674gqlXk6G7fAE+B49ojxfKt+JySlEVGlUYf1OwCSJlFWheKKG27pIosfn2zY7zLL83lGhmtV2o5y+rI4wc/nYytfM89XvNet3aT0RvuuuOQHsKOW7fr6J4iTsd5iFcGgnLC9g+dhRLMzMoL68hKhVBzod5AnssKPWV9Dux5ezw4w/URJjdW0F5UoZpWKxd44UfEvITUwiP1FVtkOhOIlivqDg3em00W61sbQwj9byEsJmHSuLc3DLU2j5E+/+3tfd+NZR2tquM3oLWPiO3laZ8N25c+e7kiR5fT7f68CQlJImZLNerQd5vg/cc08fvpfD8TwmrNxgjXubZypf8XxvuVnBd7I6jTAxle/o8OUx60rYVLOjdrildhoOUP9ZbZ+mckUFjw1fsk6/g/p/Hz+fjz9VNBf6XWz9OAQq3p7KVW86URdxu67U7cKRw1h49EE43Q7CThtxt6POfN514SYOHJedcUkvFJAPP3VleErpxlGIldUV+L6HyYkJJLQevBzcYhmF8iT8iUmUqlXkyxPI5fNwoi7CbheNRgPHDh9GZ20FubirPN+kOIGgNPWOl7/mnbTW7M8mtoCF7wYb8957783v2bPnXWI7SFYzCTkbVryCj+H5chulfAF85a67EMURDlxxpepwE893WLkm5AQwsjwVvqpTJ8bc0Rl85uZP4dsJ36kd6/BVII05zXivM1Agrnr9zTC5/o6y/N605SfiYw/rlDOP27SCsuwIPbzM9H/X2/YJtkOvVah8+3EIPY+B5oJDjer1vu8vIzIJ3aTbRmdlEfW5o1g5dhi1pXlE7SZyYUt5/7W1NdXB5nse8n4OnushcYEgThBR1fo+4jhBngtjhpw5aDQb6HY7mChPoJAvAn4OfqGMXGkSuckqStVp5CYqcPI5uHEX3XYLa2urmD0yg7jVQNhYRRR00XXz6Oaqb3npa9/2a+Ncc3bd4S1g4Tu8jQauQfju3bv3nUmSvLFYLCp/TdTvKDDZbPimwUgOQK/PWPBlh9s6tal6j8N3PQTtBOGrAN7v/R+lvcyTMUpnnF6u+bcZwyuwPhH46ixWVlIS96IV+MxUEQ3Urn0YJ7FSue21FSwfOaTUbmtpHm7QhheHcGJGMyQI2i10O21UiiX1YKQvm8vnVChaQpXL+FxluSdwE1c9n+n9cp9LiwvIezlUJ6fg+HnkihXkyuxw4+8UvMkpePkCPCdEu1HD4tw81laWgU4L7bUlIAzQ9gpo+hNvfPmrf/U3N3ir2M2NFrDw3eAlocOXHW4CXlG+x/3U9B1tRfjOU/nSdnj+DT3l2w81U2lgXSEAACAASURBVOBSfu/G4atDdyOnYBTPeBT4DoLyUOW7PgiidyTrylfZIj0tTEW67unHIYLVRcwefhSLRw4hqK/AD7vIJyFyUYQkaCMKI8RuTsXdUoGW6d0mIbr0gmlB9O0t1pseL31d9hzw4c8ON8931TDx+sqagm++VEa+MAG/PIH85CQq1Wl4Ezvh+AV4CNFpNVBfW+mFrC0vorO2rFR5M/GSpld+/ct+8a2/s5HzZLd9YgtY+G7wqujD98YkSX6F8BXly8438TuHhlFtsu2QpX5HVb46fCeU5+uqUDMTvsrL1QZZrItjbRDIoDCzQSp91NMyimoeBb66PaFHO3B5Jny1Svb1rJgtva7TROIZ1EgWJGEXQW0Vq3NzWJo7gtbqIpyghYKK2w3ghIH6VKMh4KDLMN6gizAIUMjnwI5O2hmtVkMpaRnUA3a00RLqx2Cr4JMoQi7no9VkFEMLlYkqJneegXylCr9URnl6J3ITZ8ArlODEAcJuC91WA4vz81idPwY/7qiOuKV2ROX7updb+I56SY68noXvyE2VqVxzi4uLhK+K882Cb5YCPtnKV9/v2PB9wQ1qhJt0uClAoTcEtRfr24tFlRFu48J3s9TvsFNowjft/+L9jmU79DVurx2Od2LykUR3V3Wi8Q5jjtxWC43ZIwpsjZVFIOzCCVtA2AYjt6NuRwGanXIqx4KKXIhVTl2CtFAqqE+OeOMgjG67A8/1UfDzSGLuC0hUJ1wEz/f656g3AjAMI4QJ4BcrCrqVnbt6oWblafiFIrwkRNBpolFbw+LcHLq1FRTcEN1OCyvtGA1/4pdf9gu/+rvD2tl+P14LWPiO115PWPu2227L7d+//+1JkrxFh6+Emwn8xoGvCopXLmuCr9z1Za3DzeOwp8wa99QXXz572zqJCyfxe4hgOJKc7cd1FNGd7N30vTH+wMLMEXzmlk/h215wA8r9aAcZSkv1RfCqbVTsby+a4XFgH1H5ng74Zna4UeGqTjH1hzbDtKsp38fncujF9fYiDXT4AhE8PpziEEkQoLmyjOXZo6gdPQQv7KgBE4zfjYM2kHQVbJUtQXciitfzd3hhoDrCgjgEI2lUVjnPheN6qNXqanhxpVgB0zkwzjqMA3h5X6llRjpwfZ5dzy+oaIfEzyNix1tlAtUdZ6BS3YVcvgjfidBu1bC6tKSGJTtBG3FzFc1GHU3k0fTKr3vxK99kbYcNssLc3MJ3gw3K4cVzc3Nvc133rRLnq+d4GFZ8T/n2ToPEhxKCKvw+ifHVe76MIIzwdEY7eNRIx2OBe5lV2LnS61sPkaARrqLZXUWpUELJnYATFeF77JgBPHbGcEdi2XoJEjdGqCDiqA4bL3axdOQwPnPrTXjuC1+AYnUaEfehtuHotgiJkyBiEhdWXQVI9BO9pBysbjtkWQSj2A8C96x4Ydl1msWjh5BlhaD5cFT78FAT16fXAEc96PjQ6j241GnqN796oBGwvUQMvcESavgvCwjgRh1EDN+amcHCkUOIGzUUGDHdf3hFcYwoDhHGkRoYERPUalQjz0+srAePHW6tprId8jmGkTlodlrqPLuep1Tx9OQUkm7IIDOlbt2cp3xhfs83FB6v7+cVgHPFEtxiBX65Ar80Ab80qZRvzmEynY4Cb6teV8o3aq6h02qiHjmoe5U3vORVb/qtYdey/X68FrDwHa+9nrD2TTfd5F922WVvdV33bVS7+kALWhDDftLhq4Y0KPh+5e67FHyfceXVgOeTDD1ACAdExUZA6MWYjxbwsds+jv3n7cdFey9E1d0BPwZyLm9Phor1atQbvsq7tZe8Rb12M340drB4hIMsPonnvuiGx8HXVZCNETl9YHNz2o39JAWqXimqVxTuRuCrt2NaJ9sg73cU+Hpw4PMhpsFXlHAPvhxMomIAe3HLKoLB7Y1Yo12gAgxoCQRA3EVzaR6LM4fQWlyEF3RR4HpqYEQvN4ZKShRFqrMsipj0hlZD1BtWrpgeK5iz86zTaKDA6al8D4sri+iEAcoTFcRRgmplEl7E68VFyHPKUW5qsEZ/RKLKJ+3DzxWQL5ThqWiHqhpokatMKSAziQ5th3arhdbamorAiBqraLcaaMQe6m7pV178qjf9xrBr2X4/XgtY+I7XXqnwveSSS97q+34mfAdFPIwC324Q4vKrrlmHL0OLyFyly+R9NwRCP8QhLOD/+de/ZP81nnf1s/GMsy7DGZhCLnHgwYPv5PpDWnv5BCjk3P5otZ6KA+ZnjuDzN38Kz33hMPgyBwVv+97swjp8TYWqvs8IKRtF+Y7SiaifnCwFnKV8CVoeybr3K9YDVSbfGNRo4f6rg0oB6qnBDWx/9R1Dw8IukrCNxaOHMH/kUUSNOkoukIsT+G6CThT2xmRE7HyL4KiOtQRRECAOwz58ewmL+Nt2Qniei+ZaXQ2yKBULSs3SY6cCZn2nJicRdwLl/yaeq6wHAp0P1OMTero95VsowStNqtFtxakdyJWrfc+3B99Ws6ng26mtImnVFHzrkYs1p/jml7zqTb++wVvFbm60gIXvBi8JUb6O47wtzXYYFvEwDL73f/lOEL5XXH3tE+Drr3u37C1P0PI7uKv2MP7k03+LpeYipnMlXHnBZbju/KtwTvFMTHsV+MxxpeJBcwqaCsCUTIriIRIPmJ05gi/cdDOe98IXDlG+Tx74Og6Nhx582Siu28u3oD6V5dD3HfqRKQRvrMaUJapDjZ1rYW0Zi0cOYm7m63BCqt0EuX6SJKrPjtd3KcJeVjJHqdxYwTcJA6WAlX+LWAG0nYQqpCxoMbfDmgKyn/cRJhG6QaD82olKBRHLom3SV9Qq2kFZE0oKryvfHJVvcQKFyarqeCOIGefrI0TI2F4m11ldXbcd6DfXIgc1p/LmF/3c6y18N8gKc3ML3w02KOF7ySWXvM3zvHXP1xxifOLKN8G9d96ubIcrr30mQHUTu4gZUsThpP2hZbQC+Iq65rRx8+E78Kef+zvkpnJori0rlbSnuAtX778c33z+Ndg/sQ9VlJFLOLKJnTccFdV/neaLq9NLKfmfN92aDl9Eyu+NVHazBC479FVe2eMZDcRmMK2CzVC+owzEGOb7pilkwpedmfTb6a0yKTnBq5Qw3QWyV+XY7fWu9V44HHjKPgjQmpvFsUe+hpX5GeSdGAV6tEmEHO0C1+0lKvd9hFyfbxocKRiGalv6u0lf+aooEg4bVp/s1GTnXIKo00Gr0UQYBQq+xTLjdgs9C0kNKe5lweMNTXC7Xm+Ke+6K/q+fKyJfrMArTSjboTS1A35f+RK+AeHbaq7DN27VlOdL26HmFN90w8++4b0bvFXs5lb5bu410IfvWz3PS7UdNqZ8Bb4hrrz2Og2+vbgGj4rVg/JguwgwG6/g7+/6d/zzfTdj4sxJwI/w1YMPo+gWUWj6uHT3U/Hy62/A9Wc+A7ucSeRi3ry9ziIVpgR23ITK8/38pz6D56Yo3xgR4n6Hm7KM+x1uikkpj/LN6nBLO2vStk9QFCnpNnXfNxu+fRtB1K7b6wxlQiMFXpn9IaY/HtDEVcBbPXQQB++/V+VEmCxy+G+vM44hXx5HoiX96Al4KnIh4kAVh35uL6dCTz0zt0MvvEzla2CHm4J0rHx1jyBVgO5N5RTw0+tBXY1oA9CNOPQ7RqPZhJ/zlGWhOn9zBZXLt1CcUB1uTK6jhhf3PV+Bb6vZQJO2w9oK4taairSg7VB3ym98wc++zo5w21x02NmLN9qeSZJ4x44d+9XH/LV30GMblFwnM9ysX4nj0Q7HO9zuvfMOlVjnymuuU7ZDT/kym1UMJ1LZARB4CTro4sHGQfzppz+ILy08gOLuMs4+5yzc88D9aLXayMU5hLUA+8t78UPf/DI8f//12Ikp+Azx9xwEKq1hjBwCLD76KD576+fwvBe9aN12YEccO9wIX8JeKd+4p3zX830bHW6DlO+4Pu8oilepwAHgTYP08fheJW1Vx5qCoepg48AFB/A4lLeXooEdlwwdceM24tYK5h/5Gh6+7z7kwkB1qpUKeTWqzfWZxpFRExxSzI7MRG0bJaGKVmhFbbTaDaytrmJHpYKSl0PUDdift56yM0h4Vnodc3EYIe/5iDvdvsfcS1rJNxsOuiiVSipt5EptDTMzh1EsFVEoFlGtVlEpT8LNF5EvVFSHW64ygfLUDuQnJM63N8ii2ejBt1tbfRx8W7nqG7/tFa+28N0oLKzy3dwWJHxnZmZ+9TGF8Tj4ymALM/41DQ5i3Y4GX/bIh4gY04lSL8TMBRiR+ZkjX8Tf3PYRfB2LSArAZU+7EMuHj6K2VoM/Uca9Dz+EfJLHhZPn4Meufxle+NT/gsmkBEflCFbd8Soh9+rhQ7j15k/juS9+Inz1aAexHSSNrSjfrHAw3XYYBb66fbHZ8H1CBETP6lUuuAoXo9dAtUt1qRLjOMgzYoRhgBSqq7M4ct9tmHn4QQ5DQ9H1UM7ne/lzmXuBIxz9HJJ+uJrHEWlMhMMBDU6Eeruuhg7H3S4qfk7Bl+qXDzROGxXQRsj11ue+g25XPeUIZ5VGkuo46GJ5ZRndoI1SqYxivoTlpWUsLC0qb3iyWsUZZ+xGuTQBR0U79OCbr0wo24HwXfd8u20V19uq1RDU1xA2VvqhZi4aXvlNz//p11nbYXPRYZXvRtvThC9f88y53GQfYyvfOMI9d96h4kCvvOaZKs6XypdyM+ArqpsDB0bNzC3hKwv3446VO/GfK1/GbL6GVtTF5eddhIuLe1WylIfWZvDFow8h4Ktoy8H10xfidS/4aVw5daECMqMgmLGMnTZrhw/jlltuxnNf/GIUJqfA9DCifNNCzXoTOR6PU95M+I57foYp37Roh96yRKVpZCckg/KY7Jw9Vnwr4F1CK8GNaMskCJdX8fBd/4lH7/siGDsyNTGp0jxSfXJYQ6FUVlnE4HFtBrFRTTu9mSbiEKuMoe1wsAXQqdexg5nHqHw5eWUMdBj7m/AtJFbRC4xi6EUwEM4h2FVKD7ixtoaVlUVV75yfQ6vWVsOJ6Rfz32R1EvvOPheVyiRcFefLGN9+Pt/qNPIVKt8CfKrxgNs2FHypfMP6MoJuB43EQx3l13/7T73mt8c9F3b9wS1gO9w2eIXQ873oooveQuVL1UPbYdPhyw43wpdKKmI4UaQU2ZGlAHfe/iju/eo9eDT4GpbOWMRcdQG1XE2lGzynsBs/9azvQrNVx199+iO4t3UMK7QsIqA6F+OVz/l+vOK678MuZxoFFJSaIkWXDj2KW2+9Gd/2oheiUJ0eCb5sxv4czKlTtpuhZqMq33FPz4nCVyXAoV3Af/30j2AnHCWrywEPAbyoi+7iAh64/XY8+pW74Ed1lW2M0C0UKgpkru/DzeWReL7q6GJ9PIdBfkzb0FWpHmk3MD1k0XPRWquh4PrIF4voug5aboIaEU4Lo9ubpYIWD60KDrZYWVhE6bGpsov0ktstxJ22gjj93XqjjU6n24vdBlCZqGDfWWfDy+UBr6d8/cqkeqAWJ6eQ0+AbEb6tXqhZl8q3voJOWwZZTLz2+T/12v857rmw61v4ntRrIA2+erSDPpz1RJUvPd+r6Pn24UuVefhoHf/22Qfx4P0H0XW6WNm9hPkdh7FSnkGQ1OBEDnJ1Dz/1Td8Np+jiT279EB7BClaclpp1Yseqh2dXL8GvfNercNmOi1BCESqMAsDC4YP47Kc+iW978YueAF/d81VTlEvQcb/DTe9g26jneyInblz4yvkhfDlyT8EXvbAzZTu47NDiJJRdNOZm8ODnPo3D992Hks+BFSHKpQrK5Ul4hSIix0VpYgIxR8d57PDy4VM4c3AKYjRaHdTqqygWCiqfA4IQeZV7twW/UkYtB8yig7mki9D3kBMPWEVfOEg6rMMCip0Au/0C/GYb0eoa/ChCpVRGwHC3mMq7gNJERQmBQqHYi+LwisgVy8hPTPVnsuCn2A4c4dZXvhLn2+5FO6wFYGKdX/z2n3zNH5zI+bDbZLeAVb4bvDr60Q5v9jzvRt7Iuu0g+R2G2Q7K20wbXhyHuOfOL6kONwVfL484drC80sG/ffwufOmr84iTAlpuE4tnz2F24mG0Skexp1rEebvPQalTwlUTT0VU8fDHN/8NHgpm0Xa7cKMIE00f5wU78fqX/Byef8G3oESTmEG+hO/Rw/jMJz+B73hRH74qR0Rv8jGVTN1JEDscDKAi03qhZjKLg8zMa0whv1WVb29wRW+0Sewm8BKqVZoEDMPjCwYnUeoiWJrFXbd8HIfuvRM7fA8+k5kjQZkzAVcmVCiXmy/A4W/OVxEIvsc44Fh1pHFa9oBRCmGAUj6Hdr2mOs8mKyW0qFYrRSz4Mb6ONuY5im6irCIeOt1uz44IQjjdELlOFxP1NvY5OezohAjnF5A0mHQdyJdL8HI+JqeqKJbKCviu68Hz84DLfL49+DLUrFDtwddnbgfG+XbbaDVoO6yhvbqEbn0Fq0uLWGx1k6C047Uvf82Nv7fBW8VubrSAhe8GL4m+8n1zLpcbCt+0Xelq+PjIXHZ/MYari7u+dAe6nQDP/KbnIAh9xI6Dz91+BB/7xP2IOkUViN+eXMPM9FexcsYR1HOz2FGo4IqzL8W3PvV6XFTYh0PtBfzhrX+Nzx+7G74bYpdfxEqjg/JaCa9+3o/jR654GapgvliSNMLi3DHc+olP4ttf8CKVWIf4UTl3+rkdlLsrWc1Ub2E/N4UGXvVA0RLu6DZDluUwLB561E63Xo2Ozwi8PgxwfaBE70zQp6W/S/zGDGLwOFBBZXlQojdBgBw6CJeP4cs3fRwPfekLmPCg8izkikWVarM6NdUDGLODqbCuHPw8YccHcV4N2W23OyiVywj5psBcCw5UlEOeVkccoBN1kCtXUM/ncF/YwtQFT8NFl16hcvQS1l0VkhaiGQZYWJzFwdtuw5nNFs5oNlBiIpwuz5CHdquL6o5pNXcbtTYfAFzOUDmP08YXyyqfLzvbaD24pUmVajIO26ivLKLbamFtZQUrx2aAbk11Bi63gyQq73rtSy18N0iKJ25u4bvBJmWH29GjR9/k+/67hinfTPgKvNZXkHSEIe6644vodiNce91zECYeavUAH/nYXfjyV5ZQiqfQDTtolhexeMZDWNh5EPP+UXWzlTsF7HN34ulnnY+LLr4EX3joHnzk9n/H9Bkl7NkxhTsfeQQT7Qn8/LN/GD911fdg2imrvcdJgAUmU//Up/AdN7wIFZVSsh8L3J9AUw2pUENstanP+yEbg2wH/Q1g3GYfBOa0sgS+6ymL+qPUerkbGKcr8CVwXSX6Cd+EKl+FnDHOtoO4voh7bv4PfOU/P4MJN1I5FgrlAhqdAMVSFZPT0718HoUifHa2FvIqUoI+K5PnqBg1NW17EV1GLDBrGZVwt4VyIY+w20StVUOhMoFlx8GXozbOecZVuPzS69CMAzy6eBBhFGLv5B5MT+7CYm0On/z7D6Jw5BAm5maxwwH27jgD5cIkPC+v6kDFzs45PqxU9AZD3jwfhdKEmkKI08cXqztUhxuznXU7NbRra+g0m2jWakhadZScCEHQRi1E0s5Vfv5bfvyX/3jcc2bXH9wCFr4bvEL68P0V3/ffvanwVWnEIgXfKASuuvZZaiLEQ0dW8f5/ugVzqz68RkX5t53CCtb2HMSxHY/gaOEwukXA7TrwVmJUOy6+6fyrcOCCy/AnH/1LPOWKc9H22vjEXbdhZ1jFLz/3J/Bjz/huTCZFuI6nspZxyvDP3HQTnv+CF6oZD8aBryheE7RZylfU7LAOuLHhK/G+/dAsVR9JnNMHMS9+pXw53Np10Y26KvTKcSL4bgy/WcNdn/oY7vvszUB7DZOlvMqX4Hgu2t0AO3ftRXmyCs/3FWwJvnyx0I/vddFstVFihEEup+J+CVFHwTdUs1IUcx5azToaQRPI5zEbhrjbCfCUq67BRRddgc8/cDvufeQraEdd7CxP4/nXfCtKSYJPffTvUJo9humFeVSiCOedeS4m8pMqsoL7oN2g+gyV0nbhs6+A/nOhrIYWF6emUZicRuQWlGp3ki5a9VW06w3EQQC324LTbaBeW0XHzSfdUvWVz/6hX3zfBm8Vu7m1HTb3GiB8Z2dn3+i67ntOGL4qX0Dv1b7307cdkODO276gfN6rrrke8D08+LU5vP+fP4NGOI32igfP8dH0ltDYfQRzZzyCo5UjqPtN5OMcnlo+E+c5U7g0/xQ862nX4EMf/xD2PPNc3PLQbfjiw/dj92PK+c3P/xm8/MIXoBTlVUcTBxAszh7FzTd/HN9xw+Ph26tab5JN1pEB/jJV5DgTaKYNM95s+PbyXfYyj6mBav0BGJxwsvdFT3dwBJr6ZEY3/lFwEQYNFOMAB+/4Aj754Q8g361jouQjV8orK6DTDTE1vUu9sjNKgXCl8mV0Az1XKs1OGCIKY0wwexhtCJX9rJe7gUaHSkjPOdK6DTS6DXSSBAsJ8EjZw1lPvwI79+3DR279V6ygiYiKvNHFt1xyNZ6+5ym45WP/hN2tJs5utuG1Wtg7tRu5OK/2yyxo7Djk8TNe2OvDl3G+fqGE/GQVlekdiHNFtCMXxfIEigUOoGFioEillOzQ811bwvz8MUT5UuJM7fnF5/zIL/3h5t45tjSrfDd4DfTh+wbXdX9tY/ClUJFcvbQdesly77ztiyr286qrr1NhTA8+tIAP/MOnsdKaQBhMqMxaNWcRjV2HsbzzIGYrj6KRb6Di5nHdOQfwnH0HcElxP/YWzsCRhYP4unsM7/uPD+ChuSO4bHI/3vqSV+G6vVehnBThRMz8AszNHMSnb/1kz3bQlO8w+GbF96ap4dTBJlo6SvO0jKt82XmmEuQQvgp45G0v8Tl9c36q13JOxS6v5wznitpqFoeDd34Rt/7fD6M7N4OposuQanSZ/tHNoVqdxvT0rl6WMIYW5vPIM1cu4cvZgF0PXQ4XdlzkcwU10oyKNEe7I0pUKkjG4fK1nuFn7aiNeqeDVcfBkYkCzrz4MpR278ZHvvRJLPmMte1i0i3hwNTZ+JanXob/+Ng/48xWExd0QpTCEFPFKpwuR9T1EqirIeD92a9ztBxoPeQLyNN2YMwvw9qY4648hZ27dqNc9BC0G0r51laWkXD24voKZmdn0HFyibdj7y899xWv/18bvFXs5lb5bu410Ifv613X/fWNwjem39ivnkrUjQh33n6bGr9/9bXPUq+7Bw+t4m8/8hnMLvnoJJNoA2jl62hNHMHq1CNYLD+KenFNzRc2FeSxz5nCU8r7cOXFV+FZF16Fjx+8Fe/7lw+i2e7ihZc8B6/9tldgb343igmnk+l1QM0d+jpuvfUmPF+DLxWfgmuG8lXZ2kW3p0DUtB1OBXzp79LPXYcvh0gw49d6Ix+fsYK5eKn+8h6w8JUv46a/fT8eveuLKDsBCjkgyblq7rOde85CpVxFaaIKL8eOth58fdoV7GQr0Otl5npGTTDhDVTu3U6rhUoxr2J+u51QZbYPgg6azZqyCJqELxIcLLo457LLccb+/Xj/bZ/AoWANXS+C0wnxnPOejmeefQE++h//gP1BgGd0HZS7AfLIw4lV8JqCrhqMQetB5Wim3esjdn2UOWNxqYw2h0eXJrBz7zmocHJNP0HYbmJteRm1lRV015YVfFvNGlrwE0zufvVzf/J1NtRsc9FhR7httD03A77SbaVGVfVffxV8nRhf+Oxn1M1z9TXfpGJHl5Y7+Md//jweeHAJrWQSgVtA1w9Qdw8j2j2P5cmDmPVn0cm3VKIcNLtA3cGlZ16IX3rpK/Avd/w7/vmWTyHf8fGW7/9F3HD+NyMHzmCbU6O3/DjG/JFDuOXmTx2Hb3/qeAVMA7693Oxq7vLHNaWpgs1QM33lQYp5nAgHvUwq3+Pw5Swd/VhZOg70X8NQTTDZ4bTslQrCqAUv7MKvr+ETf/0X+Mqnb0JUm4efT+AXPVSmp1Gd3oVSZbqneAvMnVCB2x/RyKTktB/YDUkrxvF8lfbRc3Mq+oBAzBd8NfNHHERqKqBWg1MBhQiSGCu1VdQ8B4eqBZx16dNx2YFrcOvX7sYXHrgby60adlSn8MJr/wt250r48L9+EE+LE1zRijHZDuCCw8N7llFvIikV/9fLc0HQMh+Fn0Nlcod6WEeuh+ruMxV8aTtE9JyjLtaWltFYW0XUqGH52GEVfrbE8qf3vu7FP29nL94oK8ztre2wwRbdOHx7/ilBq26gfsCs24fvHV/4vPKCr77mOjheHt0gwRduewQf+/jtWOsUELuTKt7UKbZRyx1GY2oOCxPHsJhbxIq3htALkQtdTHVyeOV3/gCayy38/Uf/Bd9x6TfjR7/lv2J/7iw4Sb6HUGbiSkIsHDmIW265Bd9xw4t7tsM2he9x26HX669mxmO6Rb838oydi54aR0FQdYD2Ku786L/hzo/9K8qdGoocDVjxgQL9XsK1jJxSuyW4BaZoLCvFq5IpFYpK+bL8XL6ghicz2sH38j0fOOfCzbuIuxF8x0PcDRE0mipeOMkBRxfmcaTbwJEzKth3+eW4+pJnMW8dHph5uAffHTtx0RnnY3FxBv/343+Lp0UxLm/GmOyE8Ny8ioRRIxRVJop+h1s/TTNBz45EhpsFfMAXitix5yxM7Nyr4Ou5IZJuZ135ot3A8rFDWF5aQCNykEzufvPLXvNOm893g6yw8N3kBmSc78UXX/wG3/dPsMMt7nWQqAGhBnwR4u47blODLK6+9psQO73p6BdWu/jYx7+MO+85hHa3BLglJG6EtreMVmkR9elFLBTnMOfPoparw4sjVBoRrj/7EnzrVf8Fd33pHvy361+CK6YvRiWpqE6pHvOZKS1Q09/cfOvpga+ugk9U9SqPmZ6viuXtDRChBaAeMK6jBi1whic6wJwnjVnD/KiB+794M27+4IeRW1vGtJcgM0V31QAAIABJREFUlwOcko+Es1IzTpbgVR1XBaV8FXypgDmsmEN4HUfl661MTKiRZoRezs8rvzc/QZ81VBZI0cmhsVKDE/QGXDSDBubrK3i0U8fRvZMo7X8Kzj/nEuXD5wo5RL7KHIyCk8fiyhw+9Zl/V8r36e0EkwEf2TkFX84BlwZf+hp8YMSMZskX1CCLHWfuQ2V6N1w/r6IdkqCjQs2W5ufQXFpAUF/G2soSAr+IbnHqLS/+hbf92ibfOt/wxVnlu8FLoA/fN554qNlx+HJmBL4e96DBGNEu7v7SbWomi2uufzbimJ6lh8gFZpdC3HrL/bjzy4+gG+TQaHeR5CJ0nBV0i/8/e98BZ9lBl/udes/tZfrM9k0P2SSbQgpRKQEMIF3gvacIqKhIFRApT2w0FcUHgijowyfSJYDASwgJISQhhfS2vUwvd26/p5/n9z/n7k42u9lNZuITcifZ387OzL0zc+693/mf7/+VZZijIcKKgwV/AfX2AhTXQ0m1UMmXkVYy+I1nvQLnDp0OPSJfGEcm0rWmhwEWpyb/v9EOR1NCPJ6HKBYzHCJ3D4FvnIEbh5hbhi7VPyldw8KDd+LqL3wWczsfRMHQkFYjpNOmWIb1dBa6lYNB0BUThSGTJJshCL6cfPnv+BQaoVAsycJNFnCqIUYJK5eGHbnQpaQU6DY6MIXG8dG2W1hYXsKM30JtYkDMFo5HCYYpwfW+4kNXDSnCZAV91GngFGg4JVCQdalHNoGIDRc8gbMONZ58e7QD2YhUJstOZZl6s+UKikOjSOXKkvUrky8LNLs25mdmMLN3lxRo2t0WYOXgZwbec8XvvrcPvo/nifgot+mD7yoP6FqDr0xpPfCFh3t+cqtYTM+/6JKYllB0+CwTjgC7G+D+e2fw4M4DmKu2JWCbsepDwxmctm0dRjaX0AxqmKvNwvZtwaKlWg333nM/Xnv5S3Hm2EnQYUGnykGVvmSxwy4eJO2wYuH2n0g7PFbwPdrXP3Jijiff2IwXQaN0K3BBsoWQ2W7U8KMvfQ4PXvctMgxQ9QimocoCMpspQtVimoH8rpqirIxmijgfV/5eCb4KUCgwCY7LPE6jsfWafC8NMczlJfXAFAlWD3WYnRu60h7c9F0sFCx0aUN2QvBh8c04rznwONWq0FUVac/HBCKMkibyolhmFhhCeRwJvrEEUIGZyYpe21M05AcGUR4Zg54pIpWmVtyG3W7Atx2RmtVmp9BcnIHn2lDSuUgpDL35517TX7itEioecfM++K7yiBJ8Tz/9dErNHiftEDcCi26WVlC2HkgtOV81Hu6+/RYB1fMuuCjOhlVNuKKvJXCw8QBodTxUW7ZETxq6jnI2g3Rag6oz+NwTFtBHgC4CLLlN7J3Zh3NGT8JAqijLGk5jvDwP+b0jBQvM872BUrNE5/v/GXyPZzsWeFkRoh6/H2/6Y66hF9ZLzjcOjVeVECbpgMDF7ddfh5u+/M9ILU9BTasImYquqsgaaVhqBoaWhmZloFgEX12oAE7BhnkYfEk7xPXxoeQ9EJTJAfteCDNlCr8c2F3R+DpeEqje7QjoZi0dOSU2SEz7Ntq2h269g6FKEUhr8A0FrhdANVigGcHkJB04SAWu7Nh0JQXF0x/B+fbUDtT/aibt0ArafoDS8AiGxtcjlavIRGy3ayI1c7s2mvUaVKeL+vwUfM+BqxqRnyn3pWarxImj3bwPvqs8qL3JV1XVPz2yQPPIYJ2jfStRAcStiXG6i0y+PfANcNdtPxZQPe/Cp8YFmlL0o8iGnDXjUiGjsDY8RhrCsi6GjbiqhvfswYULB57MxT666CANTaYpjTIlB8hrGZSsIlRfx9IsTRZX4/KjmCzEKHCEvVgkyQ8XOxyKlTwR88QqH4JDNz8MwPwJY65X4zqSHXdSJpnk60bsNrOR130s7rgb3/70p9DctxMZzZfJlmYWLuUsFk6qhhRVaqm0yMqo4yWYCu1gxjGSsa3YkphPz/OgGyasbFayHQI/kslYTBaei5CORNdBp9uRv3OZNCxTg8pGY8+FSxOHzeVXDblMBmqK1yLxG0+OPJ5SQ8/uNzYZJ/plUkdxC0bcNhK7muNgeF1jsLspGR1cuHHyrYxOCO3AeqHI78LptmAL5zsHr1mLXW5KBFtLBb6V/+0LX/GGv1+rx6l/P8lM0D8QqzsCPZNFFEUf6FUI9fJ8Vw++Ie669RYJ1D7vAkZK6mK4aIUOWn5XPm67tsiY/MAV4HX4AnZddBxXBPe+H6Jld+CFLpqdpgj7Hd6WObF+AM/xoXsqzj15Gy479xIUU0XMH5zEDT/4/sN0vj0A+GkB38MnMg8KOU0xVvDkxgmRucsBvOokbvjKP+OB71yJjOJD1ZnJkBJpn6obMCWhjBwv+d1Y08uFWwy+FnQzIxNwrPW1hF6gvIwnw0KpLPfjuYEs5PicYF8bHWjMzaXGl5m+6bSFMAFSXu0Eti0yOH6OJ12+sZ1YItkT3W5EcE1S48RlmOiqGaITX0GFkjwXZwnH9AdtxLxq8nVdHG7FyjCsQkV4ZTV0BHybjQaa1UXYovNtIJ1J0V4cuFbxty9+VR98V4cUj7x1f/Jd5RF9YsE3wF233hqD7/kXSqOBHwF7agdw1767ZZEj0mC+QNlCoVNnGgepcOYjwPJ9NbCghwx5B1KMM3RtKVhkSDjDXcxIw2hxBOvKo0ipGhanp3HDtT/A5T2pWRKsI5P1T8XkG8dcSj+FXFUkp44kKjLwHRQM4IEbvoerPvdpBPMHkOP0yVSzBHx5LCkZOxb40jFmEHyttOQ5MLaRgT1SAeQHyBeL8niQ82XYOt8IvtQVu64DXVeRYt9bckxZH++7jpRmigwuDAXIpdJIaoPizjbWDIUs7kxMLwTf3hvBl4FHPfDlxwm+jLZkhxtter6mI1MsCfhmy0NwfCZCsDvOlwqi6tw0vE4T9blpDJSLiNL5wEsV33DBK3+7n+2wSqw48uZ98F3lAV0JvpxwGLyyZpNv5OPOW2+Vy8jtrI6nfTRU0Ak8zNaX0Gq35NK2UipjsVpF13YwMDgMz42wZ+8+aTHgBHjPXQ8hlyqh3VnCtm1PwdTUNK655ho87wXPwnnnnQGDG/1Ihe5zWvJRnZ3CdQzWee7zEnsxl3FJPthjBN/e4T2Ww+14tMRjeXhW8r6UkHGSZG2StCz3shuo6IgcePNT+PfPfBIH7vgxsloMPjRdUHolQTl67Fw77uRrUQ4WT8Q0b/D34eOQzubiynbNFPDl1YjnOHBdW54fpqkLsNp2V05ogeei1WggdBz5PLN8qROWTji2VvjxBG0S0CV0icXGrBaiiSKxpXO5dxTwZcWQ8MVc1mo60oUiSgMjAr5cwhlqALfbxvzcLGxWCHWaaFcXMDY6jLobBp5V+t2nvup3PvVYHov+1x7/CPTB9/jH6FG/guC7sLDwjiAIPvhEgO9dt90mk865CfhGEV1uXdzxk/uQy+XRbnewZfNJmJyawlVXXYOX//IvIwgU/ONnP4dXvvIVGBwcwZ9/5OO46OKn4ZZbrsFpp52GjRu24CMf+gg+8tE/xKWXniomjl4xIxQfC1N7cP31P3wE+PbsxY+F81158FbGTZ5omtljeXgOgy/1u3EDtKcakpkRgy8NDi5SYRf3Xf1NfPefPgPTboi6gQoIU9LJeAKlKYJdfCZUKhkM8zi0A3nfmA/myVfAl1pfKhsCiIOOFBDBl+CYyXASDmW65SRsd9tYXlqUavhUAqSmQYlaXBNPCsLpdCWhjLcplvKHALcH0HJVwsyjFeArqW0C3ly4seLIEtrBzOaRL1VQGBwX7S8CGw7T1VpN6alzW3XMH9iLTCYF30gHvlXqT76P5Yl4gl/bB98TPFDH+rKew+0/xAcfFMnRmk6+XLjdGoPveecnhYw6duyYwpe/+G085znPQaVSRqFg4cCBJXz5S1/Dq1/9SkSRjr/71D/hta95OcbGRvCnH/gH/NwvXIYbb7waG9evw5bNp+Nv/urj+LMPvwvnPXVTTF3EbmaoWhezU3tww3U34dnPff7DJt+fJvBl57BMh2K9jVUkiuLBirqo7roH3/jkx9DYswOpyBWFA6VohsYw9BMHX+p8e1wwa9uFEybP6wcSuNPt2pLny/p20hE0c3C65ijeajVgmgyNiOLoxm4HGctCWtfRZrIYCzZ5MtA0ZFjM6XoywXc7HdhOBwXm8kqORI+Nl8Qg4f2F9V3J+TJf2OTCMI2AP2cmg0y+jOLwhHDBlJoFri20R6u2LFNva3FOMocdxQiDzMBbn/Eb/WCdVULFI27eB99VHtGV9uJeXfxjpR16UoG4vn2F2iEKcDeDdVaAL11wc9Nd/P2nvoRarYYLLjgfz33uU7FzZx1f/MIXcfkznyVypO9+97t43et+GUNDw/jAhz+Fk08/GevX57HtKWdiz85pfPQvPoH3/dHbcOElW2F7LlRFh66p0I0u5mb24IZrbsKzf/EFEiDD9mLqikXyJQTE4TD1XqTkiQTrnIiGd2UGhHCdCed5LLlZj/tc+TBKpAHIgauAT/0rHXy0TtvIuk187//8A37wxc9hKKXCMlQoJj/PyZfTIU+gnIAPc76HJ994wiXoSUoYjRdmvHAjTcHJl489g3UoJyMw5rIF+R06nY6oF1h0yYWbuAkBtFpN0dPms9Tb+nDbbaEoWs2mtF+QsuDkyysTPr9810OLmlzfh2VZsNJpmYI5WYtIkVSE/BeBhhJZuLHAM0V6JIPIMNENIxTLQ6iMbRCpGctByYNXFxYky5nZDppvy2M9vdyItNLo2575G7/frxFaJVb0Od81PoAE39nZ2bfruv4huUTU9cfM+T4a+B6afM9nhxslZBoCV8PMwQDXXnsdbr31NrzkpS/F4GAZX/j8V/DqX30ZgiCFf/zsP+I1r30JBgeG8Mcf+Bhe+JJfwrOeear89td89yf40J99Ah/88/fgzHPW40c334wzzzgTIyMVKJqN2cm9+NF1P8Kzr3gB0pm8cIXUxxIAVWrKVuT5Hi1Y51hBOasB32M9bMcEX40dcxE0n4tFQ5aLetTBwj234spP/BX233ojRso5ZIsZmTCZxaDz8tygMsGMW4hlURVTDjLhJullptiNCb5ZUUKI3Vin6y2mKqjvrTWbMk0XC2V0u1358Sulkizb6LAzDMY/+jLJUu1AbXen1QIoVROVhCtRlAReOQkR0G1bFm6O2xW+V05UgAA0r7qEdkgmX83QRPZGpUTKtARkWR2vpCxJNcsWyhic2AyDNfe+LWqHmclJLC/OI6spkudLRUa140bWyPo3Pf217+jn+a4xdvQn31Ue0C996UvapZde+nuGYXz48UZKHhN8EUvNOPluT8DX9xVMTzcxO9vC1i0juOqqG1EqlVAsFPH1K7+O1772VVAUE5/+u7/Hy172Upl8P/m3n8Tzn3cFnv70bfC7wA3X3YF/+eev4nkvvBzZooodux7CK//bKzAwkEekeJib3Isbrv8hnn3F848PvsTiJMCldyj/M8H3aA8fAZlFzFxGmZIfGULTQoStBfzwC5/DLf/2ZXgL08jlUsgUssnlPS/x44WbSMw4bXICppSsJzVLwDeVthKdbxys0wPfHu1AIF6uN8TcQa0wQbDIrjdVhW13ZHHGn4ngy8UazQx2uw3PdYTzJeASXCUrgrwvR/kgRLfTRco00WjW5D74x7ZtmbAJwFQ7aNKYwd43D7V6TXjmlJlCZWgUxcogdDrdVB2pTA7ZyijSbOJQfHSbdcxNT4vbD3YH8wf3yiLQgR7lRze/6emv//0++K4SK/qT7xofwCiK1NnZ2bdpmvbna047MM/3lltitQN1vnxRBgomJxdx/wN7sG5iPer1OrZs2YDlagsPPHA/zt2+XeiDBx98AFu2bpFlz959ezA+MYqJ8UFxWFUXWlheXpZoREX3Zds2PDwEQ6fEyUZreRHfv+p7RwXfJ4p2OFINsZJyONpDdqwpukdTkCqR5l52mYU20maE/bffhG9/5lNo7HwQmtuWvrpMMSfhN6LtlbQdPQFfXcwTGikFTsMrJl+Cb9zZRh41mYiThRunVgbqLNfrwsTQpJHP55HJZEA5GRdilJhxqiTw8t+ddlMoB4KzToWG6wr4Skoatb6ccNkykYCvTqokCYKv1esyWZNXJm3C4CBy+PVmHZ1uV5Z4LPAsDwxhZHy9VAjRKg09hVRhQACZ2Q6t5apk+TJGcnl6ElN7dsDUVXG4ZUY2v/VZv/Wuj63xS+dJf3f9yXeVTwGC7/T09NsMw1h78I0C3Hnrw8E3brtQ4blsQghgMaA7vjKVzbq4zWLTm7xJJb0Cac7V6YZjYS7xlrueQ5X1cQQN/V+IPEzt24Mf30Da4ZGT7yPAN7Hyskvu8U6+x5qUHy3V7PiZDob0Fwehg7TmwnKb+M5n/g4/uvIrGGR+Q+Ch3W1JzbqoFAR8VZl8SR2Q5+XHaGyJgZcAHE/B1PVKY7EssR4OvuR8OTEvLFXjidTKYmhoSCZUTqFcuLFCyPddAV4xUKiQx4YPGaVmvufFhooV4EvOt9PuCKfbtdsC6DwG9UZDaK5cLifgS/UEzSL1VkM+79qUtpkSR1oZHEFpZEQKNAPoCPQ08uUKchlDsh2cdkdUD7P792B6z045IYRmJhzYcMqbn/bat/Un31ViRX/yXeMDSNrhsssue5uu6x/p0Q6cfnpT8CEN5jG+r4CIEnN3sQe1t3BjqllP7RDgXNIOOmt+YiF9DEyxhjWudRcJviCvXGjz5kmuF11utIoSdBmnyGYMyph4F24Q98Ux64ALIcs0sThzENdf/31cfsUVx6UdZOEmKH78JotjTauPFXyP/PoeSB9eznGYZ54CUzqZg9DC3D234PMf+gDmd96PiYGSBOdwYszl80Q+ydzlgk7yM6DA4rFIZ8TYQqCNeV+mmrEyiH8TjBN7cSJHk7Qz8rWej1anC9txYaXSQglwgiW40tFGuoGKMtdxBCzTlomUoceTsecKCyV1QGGIRrMptEMpXxCgpiuR6hfSEVzi0QVHSoMAzOcOb0OzSNvuCHfMx9N1PLS63WTJNgGrUIBh5dAlN6NTJ54VnTPBt9tqoDE/i9n9u0X5oOWKUWH91jc/9b+9sd9kscbY0Z98V3lAe+CradpH+GTv/Tlh8D1kCI2LFWNDAFHDl0jJe++8Q5pyz7/gUkAzUKt5AqKRH8F1PZl+aVm17di6ajuetOPa4qaKhf1tpyv/drsB2gSFriPAw+/icNnitFAsWHjVq16M007ZhNnpadz4w6tx+XN/UUAo0rjBT6bqJD+it3SLgZDLuMNPpZXg2FuIHctMcaImi97dxxkSvZk9fvDkdCP/rzwZxbSDofpAbRrX/Mvf4wef/yzUbgPlfA6ZfAkd2xHNrclJmOBrGGh2bDiuh+GREQnIWanzPQS+idrBsDJIpTMxN0zul0oHWUwqQjnwJMfm4F7mB39XLtrkhBz6aLdbsnDj+1ku13QNYZL/wMfS7XbhOq48p9KWJSdVTtNLS4ux4SLRFccKC9m2HYrOrDfq4mwrFHKoVpfhByGKA0OS6WDli7CKFSipDLquD0ML5WQUOC66zZbofKszk2hUF6FmCpE5sO4tF77q9f0Ot1ViRX/yXeMDmCzcSDs8LvDlj8N4lHhKTZp2k0QzGh7uvPVmSaM67/ynIQgMfPNbP8Adt93PLpi4iDGKxfp8oUvrceLlPxRly3AZU4GR4jRuwDQY/p2Rv1UtkqhDx21gdHQAF1x4FkbGypidPojrr/kunvfCFyJHCVSkyc8gQrNEV9qTnR1WPvxngu8hjcXD0sziRPjkDy/ZfQ+ZyMfCg3fg8x/9Y1Qfug05ipkjIF8ZQccLkLFSSDOsXFMRajrqTQbeuJhYtx7pTPZhaoeV4CvBOunYXizcMivYpT3YR6RqSFsZ4Y6FhkiME1yCMfCcIKuEATrttgAwp10yQgRTU4v53E6LjrMZFJiQllQV8ePk+ClFy+dzSFmsuU+ch4kaJbYmQ2gOTtV8/KgZNqwUrEwB2fIAcuUhGPkijFyBKRFSHRQyYpPOOtuTbIdubQl+twufwTvZgd875yWv/ugav3Se9HfXn3xX+RRYS/Dl5EtskOlO8SWP7PZbbxZA2X7epQhDHQ/cvxdLy03RmvLF3Zu0uQXnJS9f2CKVIodI44BB6RsTEqkrZciKErc49DhhanfVCAEXUwqpiAC7du7A7T++Hc97wYtFwkQDAW3NovBN6IX/bPA91sN0dF6Ykjymu/kw7TZ+8KX/jeu+/L+R8+tQ/W5MN5QG4YdA2jSRZoqZEeckd2xPpsuh4VFkslmheh5BO3AJx7AcK5OoHmJOVQgcSsDYkZYvIpPJCqgLNST6W8rFKDuLBGTJ7Yq92PPQbNaRMgwxWvBn9xw2G1MF0cHi4qLQWOR1CeQ9aRnphd6bLOgOlZzGJ0nejqfM4eHhOFhIM1D4D8djtjKIVL4EI5OHbqXgdjuoLs2LuQMMAqIm2me4eof2YgSZ4tsvfMXr/3KVL5X+zY84An3wXeVTIgHft3LhtpJ26PG+x+N84xSq2I2lSAlir3+BH/Nx9523ybb6ggsuQRSxRkiTS1u23yb7M7ntyvelIIGLNTrWkijbOB94xcMtAyC1oiFIc0YhHVS+1NVfd+11aNXbeM4Vz5fMAlbj8LKVBoMgOJyi9fAyzSd28o2phoQXX/mY9eqBks8l9ZVyPaH7NrpTe/HVj/8lZu+7DRk4UCMPjXYTmWxeqIGMaSHD7F3GQUaRBBfxKqJYqSCbzUm2Q1wPv4LzTSIlNYtVQqwXSh26MpB4SYs8b1ZoCPmJk2hHSt+Y7UCVQ0wtxRYVXu63mrHjjfXypBx4bqTdt9NsYWlpST5H8CW/SyAmQPOqh481n2PC9a4wW/DfTClbXq5ifGJCQn+o8y2PjMPMlWAVSkjli1B4wla4mOtgfm4O9cWqZDuYkQ+d2uNIi8JM+a0XvvI3+2qHVWJFn3ZY4wOYcL5vpdSsB749hxtfJCcCvgSKGFz0mDtNhLNR6GJhbgr33Xc/LrroacikC5QtACZfcaGgK79cOE++nygbBGgVVbbl8sa7lyt1hrwecQCkrigetwPfxe6dO3DllVfil174Qpx0ymlyP5x4Cb78ToxlPMTTPqzJ+IkG3xWZxyt+BcntXRGkLmDHqVcJYAZd3P+9b+Kbn/lbGM0l6afTDBXLrToyGdpqQxTSWeSsApzAhy/5x6osI8uVAeF8j9T5ysItAV+d5gYrI0tOl+lguiGuNCubg0lA750YuATt0QOidPBkouUUzJNfnqlnQh35CH1GgfpiuGg3myjmCwKs5IrFSJHQC72FHKdfPsd6DkBZ7DGYXRaqChbm5+EFHsoDgyIrSxcrSOUrUiWkc/I1U7Jb4PRNOqOxVEVzaV4yfTvNhky+RmX0nc943dv+fI1fOk/6u+tPvqt8Cpwo+B7LHpsEQibgqyEUKVlvxgvguV384NrvY2xoBFtPOQ2mqiMgmkbUjHJ2jc0EvKwV8A0DRJ4vL1jJ82WalseYQx+u68Nxbdmyux4XdLHIny9S/nu5WsP+/Qdw0SWX4KJLLxPwlnBwMyVB3mJhVVnyGfPLAsKH3G5PLPjGJUf8roePz8r3exNmTIdEMCMHemsRX/nYh7DjhmtQYAQ9OVkFqLUbyOZS4iYrpPNIGzm0HRsKGyOoBPF8jI5PCJASfA/ZixNVw0rwpa3YozIBuhRnErAlYJ3FlGp8YlipxmCYOo+553TR7dBK7CBNXpg+Ct9Ht92MHzvPFxWE6IMll9mHwdS0XsZvooYg8PYm355Zh7uA3vHg7ZrNJgrlklTH67k8rOIAssUK1DR5Y0uaPehwo4PO79oSKem36rBbTQHfKFt521Nf9fq/WuVLpX/zI45AH3xX+ZQ4mtphZbbDo2lV428tabyJVIsvAy1WnPFTbKpQIsxMTeKhe+9D6HvIswiRAEuNaPKi7E1BvV9FQDkBX7GhioiX1TmcmOPLVKELOTExH5ZyMwZuawa2bDkJGzdvFaDi1Ctb9LjYKLGz8odLrK2H5GUE4sMH8kgFw4koGo73NT3w5UkgljbEf/cut2O+M5Zk8JilYWPyJzfgCx/9ANSlGZi+C8VMwdc0mXzzWQtK4KOQzoksrWXbrMcTvpYqkYn165HNUYamJYYK6nutOGRdpGZxmwVxjn/YhcYM35SVibveVJotYmDkFZA8nOR9E9kI+9s4AXMp6BP0mOfLEyJ70xQlbkROJIX8NxPSeFKJr1+i2HyRUBqHFSXxCYq0Se9jIkGTLk7y1BlZsqVyMeXAv2mZ1hSCvSMLQKfVht9pIOw0ETBoxwccq/B757/sdf2F2yqx4sib98F3lQe0l+2gadqHeolmqwJf0gWivI0ZAhHeBy7a9TqqTJrqUjRPkT9fNBp0I5a38Xv3piwCKUcpeXBVDYpGcI0JYOp9+ZnelXqsDuZSKKlYF2Bj1kEi6JLLXL7cD3O9vUvflYB5rPfl9LISmY9xvI/3NSvBtzfx9gAmvuyO6RN+HXlTs7uEq//l07jx376IQmDDQggvUiRSsdaitC6LyHdRyuTRbjpiR+ZhIKDyKmF0bEI0wBFT6lJWou+NFQ10uDH7gSdK8sQM18kXK8jkaFVmdi4XnrFjbiX1JMeNJ0OSzSGvThg56UMRi7ErVyQE5UNgGlBT+PDjLoArJ8Qk6OgISkNOtisWo73vT8mcbmVgZItI5ctIMRUtWxR6hAlwvmNL4A/B12vVEdpNBI4t4Otaxbef//LX9Rduq8SKPviu8QE8MtWsJwvq6XyPP/km0y+nSeFsY/Dt2S64FRLqtsfNylexF5wfTLZpMlaR503KIg9Nob3ghcQCl+zcZMkmoSyUpsWmgnjSjv9IgpnCVrh4wu290I98/0TB93gAfDzgFcBJaAfpMUtIe08SAAAgAElEQVSoh96xpYKDJyhNVRAxSEZX0dp9D/75z9+PpT0PoKCy9ywCC4A9KGjaXVTKFZkys1YKi/NLMXAy4jEBzcGhYZGa0eHGpRqpF35eaoQsLiEjqYcnOBeZjVuqiAmDJz7JzqX2l1cPdM0l3LvCyEdetXATmoAv/03wlfB0StGETgjgUX6WnPB6J7v4OPTS5chtr4iTlIMcxoE7Ar7xlQpziplTcSgIKJuHWawgnaPagbGUKbABsAe+brsDl43KdguB00HTBzyr/K7zX/6aD6/xS+dJf3f9yXeVT4Gkvfgdqqp+4PFNvvEPIJObvLp6D0mMlEkZTvyCZX0MN9scnBRVpGQxUCcvyvieDoN3gscPb/I9yi+cKCNipxyBl7BMKmTtwPfRAPjEwDc+kcRsc8z7xuAbxaAbetAVRRohTCXE/f/3a/jmpz4KxevAAItCQxiahmarLV1mpAmo1ggCD81GDdlcFvlCSezFXJSVKgMCTAK+jHVMrjZkCtZ1NBiEE0TIl0oYIFBn8zIdU+Gg6IZw40I3rABfaYgO/AR8Y8CN+Jj68bKNwTqkmiQQvQfSBOAwjvDsgS//JoUknW+cjpO3GJhj8JUTKvlvnp8T8DXS2XjyLZRh5UswM3mZ2lVSIJ4Tc9D8vVoNhN0mfLuDJk9YVund57/8tR9c5Uulf/MjjkAffFf5lOi1F+u6/qerA98EOFfUAPfAUMBTXkW9GEG+vOJlTuzsjZUIj5RjHQbwlQ90PMzGHClfoJwcD/OGsV2YMiaC01pNvr3D/Gh88LGXkofbkQktK8GXNIpGKoUTZEQLbwivXcdVn/ooHrj6G5Lja+icPqld9dCst1AuDaHrUY+rwnbaEiZk6DqGR8Zl8uXvXyyz2Tclk23M9ZpiVOgVZVZrdbEij61fj8GhIahanIRGOmgl7XC0yVeWnOTlZcol+HoysTJQhxNx/LgkjzWBV4wtDzeWyONJvl6+vhf3mVA8clUUKyBk6OY0zjaOdBZatgirUBYANtO5WMcdhfA9Nmp04bSaMvkG3SYCu4N2qMC1Su84/+Wv/YtVvlT6N++D79o+BxLwfZeu63/yeMG3xxLEGtU4sDx+iykBTrqyRFO4TOLEQ9qA3GC8nItBV7iJI95fOSutnI8OQeGhgyEypwRsWb4ZS8qS6SmhH1ZDO6w86o9GVxyLpumdk+Io9/gt5rjZ1RZPtuQu+ffBnQ/iG3/5J/D33g+aqLWUDgQO3GYDlkKzQhmNdoBACjMjGDqdZzQjjMN2A6ELONHSGixcqVTwUL8bgy9jG9kOTUAbGB4VVYSqxzw8dbPMfaDrTVLSjqAduHA7RDtw8hV1iiuPG9UOlJr1Jt/eCZEgHatKkt9ZHnI5Q8Z1RD3Nb49bT3I/pB6KDFVSi6SnczCyhYTzJfhmY9qBy1saOsj5tluHwNfvttGOVASZyjvPfcmr+1KztYWOlar7Nb7nJ8ndRVGkz8/P/4Gqqn98tEjJE+N8ezNrfMEYTzmJMyp+yR1WQCQMrQD0ysADkaj1wDeZguUvvvoebrB4+PTJS1PZnx+aoOKG3F5OQnyfRy7ZVvKQMRYcljscj0ZYCeJHgvLRjtfK34q8aZw/FMMwXYFs+aU6QAkcpFUPP7nqm/jO3/010p0aAiX+fKvVkl63PB1koQrbj8R4UKoUpEaHJoZ8cQDtTke422KpJMiVIs0g4JtMvikaK9gErMNMpWFlcgJuYsSgtpeh6kmyGY0b5IAZ88iTZsiAo2TpRuUKgVeMKn4MruR5+TFSDjHHH0/H8dItnvlJsYg6RdJ3YlpBHgv+F3iJUT3OteDTQRaxdDUyfc3KQrOyMAtlpPMVcbjxd+XVAsGXjjab2Q6dBgK7BbfdRCdQEWRL7zrnJX3Od60hrU87rPKIRlFkzM7OvkfX9T9cDfiu8sdY9c0PXebKlM1p6jCgrgTaXoPCSsAlYPYyH44E4hOZeI/3wxN2BHMjBUaoCeiGDMzhpKsYcLxYpRD5LRTCJr758b/ALf/+VRT1CO22LaFDjbojXXcskxQnWBhIg/DAQAWdThv5Aq22FmyH5ZcZ5Apx/U/aSsskzOhI5jfwa0THa7I9IiOTcK9GiNVCnJBj8NUkLU0m4ITWEZ00gZI8LafewBejReA48jPJFE9ZWeDJ52Nyn+5CRkxCjBbM5+X0LCcp4XQV0WJLEI/dQafblkk9m8lJuSrv17LSyDBMqFCBmS+Kw40yM8PKgy49OinZ4RZ0bTiNBrrtOnyvjaDVhhPp8NKld5/90l/rc77He6I+xs/3wfcxHrAjv5zgOz8//x5VVf/waE0WJzr5rvLHWPXN5dJ1RWjOSsA9Hvie6OT7aHzvo/0CyfpPFox6wCVjDL6cftVQgaanZfmlh134i/vxt7//Jhy442YMFzKoLbeRTqfQbhPgiGmRJH0xbGZwsCLB5gyhyeSoaDDgBj7KAwNSB8+TKfN4Cb5xpm86znTgtGhaMFOZeBGXGDEIupx8hfcl3SAOR4I9L0BiCif0aS2GKC3sTlu0tW6nI+Cay5EGYCSlJ8DL6qDYrRhzu5yCOfnKyS4IhaNl0A7/MCOCxg1WDPXAt9Ohgy6CZWWQzmYxMDqOgfH1yA2MIF8ZgpUpQ5NwnkDAN7S7cJtt2J2GgK/XbKHrAa6Zf9c5r/j1vtph1a+yh99BH3xXeUBvu+02Y2Ji4t3/8UJ9/+PlfFf5I6zJzXvg+2gLNiFEku6wRwPcY9EOj/XjK3+xkPkITGijSouLR0kgiqkXXU3BpyNMcbHjxmvwuQ+8D63pg8gbsZ6ZGQ3LyzUoio5u10Eux3xdF+PjY2h3WlJqycwExdAFiIdGR0THa0gnmwWDfC/BN5WALydcmXitePJNnG/kgOV2pB+E800aJyQYnVcHsZyECgtWwXfbLVn02e0WGvUa8oUcioV8bKDgiZCMhB/zwQLgvCIJAsnxZRNJq9GUr41DldjQHMgxoevONK0YxIUP5jFTYGZzSBcZqlNGaXgMA0MTSOVy0PUIoecg6HZh15uHwBddGx1fibxU8W1nv/w1/QLNNXmlHb6TPviu8oD+LIBvDxSPBNajAfETDb69JdMjH5ZYXqaRj1ZChGokkjj2likBpH7H6NZx5Wc/gVuu/DLSgY1OoyogxI0+M21NIyXSLIam8xK/Uimja7cEeFnD03E8eIGPgeEhmWZ5O9IUhizdGKxD8DXjSVcoiLQoIvgnbi9OwJd/Jw63Q8aXJOyIUzvDbrhKpexMmPrAx+wMO+UyKOXzcsKQqxDBYMrhaMjwZdIlSDcaDel5k/p404zBV1EwNz8tX8+0O8rmaB1mmDpVGJJpR0OFlYevmDCyeWTyAzCznOxZU+QArougY8O1m3CdFtB10HbD0LMKb9n+yt/sh6mvEiuOvHkffFd5QJ9s4Lty8fZoqoWjHdZHW8T1PtejaR75tXTgcQ0ZxuBLMOMleKRADUNkI6BxYBc+9r53Yv7eOzGYM1FdXJQQcjoAG40WUin2qeUk38IwaPtVkcunBXyZs7m43EChUkE6y2JManZNCSTndCvxnWLRTdLNyAEn5guCc1w7xCaL+Hay6Epch2IxTjQarhNTBZkUGyYcqfmhvKxWq6JULMrH+btzotUiFmkG8HwX1YV51Os1mcbHRoZlwUiAnjwwKYHrhWJeJHeMwWQYPGMzafhhNgTpD9Ih6UIRhcExWPkB6BIUH5tIHLeFZm0Z7eUa7HodTrcJz2khxWhLmJFeGnn7pa95c99evEqs6IPvGh/AZOEmtMORqWZSpnhE4tYaf/s1ubvjTb5HLtOOVD48Xs73KPz5w8LBV35eof1ZPhCDL63SvJSmKMCIQuQCD/tvuwl//e63o7ZvHwaLFtotNgXrknXQ7QaoVLIolQtoNGpyGa/pCsbGRmSR1fUiNB0fZzxlm8jDHM+VSXhwcFCC0R3HEzDNlYpI5/JwSA3oBnKFvIAuNb90xElGhm7EzcmcgKkkodOM5RWJnIv/TpuG5OdS4VBjY0QUT+IEaQKvKE68QKbcanVRzCP8fKlckr43giuDcKYOTsn7/F5DgwMoV0pxgefysuT5VioVAV9mVmipNAbG1qMyth7Z8iBS2SK4JPT8Dlr1GlrVZbiNBtrNGlyngYJhckoOo+zAG8995W/+7Zo82fp3cugI9CffVT4ZemoHTdP+kGDbq4zh5HNikZKr/AHW4OYrwbd3dz164WiSsqMpG05kmbaSxjjeSWnl/cnXhvTyxVxvz4Ydu/wA1bWR9zq48Wtfwr99+hPwlquSR6yqBLQ82u0YnIaHy9Lu0Gw1xHZbLpdQLOWEL11sdDAwtk4yjKv1mgDv9Mwszjr7bKEuast1LDfq2HLyVmTyBdS5jPJ9jIyOCcfr+L4sthigTq6VgJ8SpYSG5eqSLMPUwE3C1CETLpdkzNC1u21UikVYKVNqhPiiJIe9uLAgmbzpVEomWzZRx7GTHlrNpuiCmfXL7zUwMABHQFgX2zO5bbtrY2h4QFyRjh9ItkNhaAwTm09CcWAYVo5VQikpGXXaTdQXFxF0upJ57LltGExZ85TQT1fe+JSXvroPvmvwWnvYQLHG9/eku7sEfN+radr/7IPv4Yf/0ZZr/NzjAV8xFChM9xJTscQ4sh+Ciza9OovP/8UHcftV38FQPoOZyXnpuBseLklsI9t+y+UCqstLmJ2tIZtVMTY2LODLxLDFZhsnP+VcnH3Bhdg/OYmRiXG4XgiWjzYaTZx62mmw2a8WQWrhTz3zDNaOwvMD+XepXJbYzfUbNmF+YVGCz2lDtglmqopWbQlGxPr3psjcZPJttzA7M4MiF225nHDABF+aMKpLVczNzmKwXMbg4ICAONsu6rWaAHCvHHNqakpO+Js2bZJyTfLC5K27HSfufsuk5GdZXK6jMjKKyEhjZONmFCrDSGVKAr5QmKzWxfLcHJqLVaQYccFsj04HLRdRkC68advLfr3fXrzG6NaffFd5QO+77z6zUqkQfN/XB98nBnx5r6Qd4qnXF56X9RssCmL9UUZx0dx5F/7hj96HA3fejlw6jW6LyykPlYop1UoE31Ipj6XqIhYW6rAsHSMjZeTyWdHGRkYGm59yFn7hGZej2myg2enIkm2pWhMgvPCiiyRTt9ZsYHF5GU85a5uUT1Yqg0JR1BstCUXasvUkmZjJG4+OjWFpcQkBOdgOOVROlHF6WOAmTrbAl9ZoLuI4HTOfgtPu5MFJWDp/xmE0mw0Ypi5AXVuuSi0QVRKZdBr79++HZVlST58yTMwzPJ0tx0EkvDBpFlIn07PzyJbK0DIF5CpDGBrfgGxpEHo6gyDsisGiU6tjaWZW3ICmEUGxHaod4Fult5798tf11Q6rxIo+57vGB5DgOzAw8D81TXtPT2rWi3js0w6PPNiPtnRb+dWP/DqCLZ1/rFbnto2xlwYiLYDm1jF724/wyfe+C52pA9I353ZoNwbyefLuEBDLZFKYX1hAvd7C+PiAgHIQ+rDSacm5Hd2yFdsvuBD3PfQgJjZugqansNxoSsj89u3bxYDR6rRRrS1j29nnoLrcFBXB2Pi4LLnaXRvrN23C7Ox8bNBIp1EoFiXM3O22odE6HAQyifuuI4oLqQRKqAQJSg98mXiXq8soZjMy1Xa77XjpVl0SaoHKDCuVkmUiaQeZsqmBZswl09ZcTwJ+uGwj2FO/XG+1UagMYGzjSYBhwSoNoFAZhZXPw/XaEqITOS6WZ+fR7dSRTqnQ2DHnK3BTxbdte9lr+2Hqa4wd/cl3lQeU4Fsul99vGMYf9MH3+JPvkcu5Yx3+R3DIsTgLEVzR+wr4knZQA1hBE7d8/fP4wl98GEanIdU+kReKSYGLNXKwlHHlC1nhWWdmljExURbgo624VC7CVTSUxsbw7CuuwPTCIrquh5m5BZxxxplxhAKA+cVFbNy8SRQH1AzTFczoSNH2WmksLVVx0imn4ODkNMoDFeFkaUXmi2x+egaW5NCzL5imCaaaeUI1MEqSsZJ0wtmtNg4eOCD24jxzg5lNbBrotFtCU1CmVikVZZInGFPFMTY2BstMyXJtdnZWpl6qHlgxbxq0QafQ7HaQzpdQGBxFulBGeXwC+dIQFNMSzlcJmZoeg2+7WUXaUqHxhOIBjpl7y7m/3O9wWyVUPOLmffBd5RHduXNn6j9eCDRYvOunHXyP5mQ7cuG2Uue7EkhjsDycL3FszlduhZDiXLEMJ396j4P4EEgxxB84VGnHclEJFPKST6gIaGSIPGTcFr760Q/j3qu/DTNw0HK6cROwmZZ0tlqjLsDNy/TAd9BqdTA6MgArbYkBgwWmVAKoaQsTGzaInGyp3pAK+XXrNqBSGcDU9LSkoK3bsFH43YXFZVlkrVu/QQJqlpZrUjRaqlTQtW0p0BwYGhCbdq26LCCrEWj5RwLV+YfxknG0pCzawhBOp4kD+/aLOoKVRDxWnF5NXZcAnGUqIxQF69dPYHGxilazFZeBJu3FnLg5LdPUQTOGuAINAy3bkd9RzxawcespKAwOI1seQii5wxFMFejUG6jOzcHrtpAxFQS2jcVml+D73kt/9c1/tsqXSv/mRxyBPviu8ikRRVFqdnb2j3Rd//2fVvDtgeixwJefX2k9PhJ05XZJAhtBLimZP9zzlhzjXgUQzRGBShCNxGrLnNvYSivsrnCncYyMgkAaNUTUC53ZDmK3DeFrEXwtRJoT4+wcPvf+9+P+66+DqXhohTY8N15qmZYB22VkYwQzpUiITSZjYv3EqHwPApOUcBLcpIVCF+0rsyK4MCNvahimxDJamSxUsRPH+b7scmOuA8PWlcRkQb2v43miC87mMtBUTSZvmh1C144TyyQoJ+5sY1YD3WycPNms0W3UMTN1ULImKGmbnZuTSEz+Lguz00gZGgYrFSm7ZNccZW5UWbTaLaFUSqWSWJCpAiEXXK81JcN440knS6iOrxjYsPWk+GSTKSDSTGRMFaYG0UXXFhahhx7SaoilxXnsX6hBK42+94o3/EEffFeJFX3Od40P4N69ey3Lsgi+7/xZAd+jGSmOD776oVS1R4KvxJAliVsxkEZJGPjhsz9LKMMkLD5p4GAyl2QWE4wJ0hE0tjdzVqXDTfNhBS46e3fjk3/wbkzdczc6yw0EWnwqKGaBXCErrRPkZFUlFGcY5Vhj4/HSSgJwWEqqqshVBqU40w4iZAsF7N6zD0MjIxgaGpQpOFcoodZow7SyssTiSYAUx3KjgcrQkBgZOLJOz8xJxi+Bm7wrQ9yp0yWvypOLbupwbE+szCnTQLfVlt9QiXy0a8uYPLAP5UpF2kpm5+eQz6ZFXjZ94ADyuazoeckjSzylCphGWqbhdrMuSzvT0DA6MiJytKVqFdlsEblSGcXBEURGCrlSBYOj41DSebhhBMtQoCvAwtwcnGYTKTVCc3EO83MzMIuDyI9u/p3zX/kbn1zjl86T/u76k+8qnwIJ+P6xruvv+GkH36PZi4/UAK/U6j5sYl7RKnw08F1ZwEnlghYaiYIhSBxrsXlChl8JRY/piDhIHPAVJnspMEDrLk0MdN+6SCselnbvwD99+EOYvPsuVKenJKWxZClYP5ZDsVSGy+1/FIkZgX84cWZzaQFG/snmCuhCwfCmk/Dzz3oOFmoNjG/YiG99+7vYtHULzj3nXOzbtw8nn34Gbr3tdomRPPe881FbmBUt747du7B560mI2O+WzWLHQzuwfv0GufwvlIpicOhSZTE3K9TH4GAM1J1mS+b7pYV5ZKwUnG4buawlIH1w/0FkMvHCjpPs5MGDcfpaNiegzhQzmii4cEunM3J7v1kVSRunbMfpis53dHQU4xMbMLO4BJ9GkEIZRjqNDVtOQW5wGB3mF4eeRErOz8/BY5NFp4lOdVG45Q40dPTCO5/xurf083xXiRX9yXeND+DPIvgeK9PhkRxvkiV7lILMpGMjyflNIuITIpd2CY3+YM6wrCxiapfAUNzWrEa+KHilncJz6fxFoLhCQQApABYCmHGQfODAijzcd+MNuOarX8L13/oOMmGALWNZVPK6NDJLKI9mCvXQarfFNcY3K52SVLPKwAD8VAYjJ5+BZz73Bdg/M4fTzz4X1/7gBkxs3IhNmzdh185d2LZ9O+69+15pKd5yyimozkwJED7w0EM45fQzhALIDw/h4J69YrbgiaSYZ0FnC41aFa7dxcjIiKgVKE0jJ0vXGi3GtDqzzmhofBSze3aLrIzB5tvO2w7PdrG8tIix8QnMzM1KSNDmk08Su/F9d/wEF198iVTO337NdzFWLsB1bMzNzoiVWsw+egpOGGFgdAyRnkKuXEGmUEauMoy8dNl1hdJot5uImM/pdqD7nvy7ybjOyuibL/vVN/3NGr90nvR31598V/kU6INvHLQu4d5JwcLhOiOC8+GnmMy1otGVlVscGi99cVzVMevWRUoN4HVqCO0GIocljk0oITlbXwwBRqYM3RqEYhQRaRaiiJfwXWQ0YGnvblz5T5/F7ltuQUljY3FH+uzI3QpVrOrC1S7X6qg3GhItye9eKhaglwYwcvLp+Pln/iL2zS5gfNNWVJkHwek4mxMVwdatW9HutGGaaViWCbvbEj54x65dOPm006RZJF8uwbGp4VVkKl2/YZ1M2stLS6gtLMikzWmU/cOcNHm1sXHLFvnc/r17ceppJ6NWXcJtt/wYcwf24dmXP1t+3lang6decikOHpzEPffej/Mu2A7D0HHf3Xfisp+7DHNTk7jt//47chqkC44LOpozpqYn5cTDUPl8ZQBaOosil22FEnKDY8jmC5LlsFxdkPp6PQTcdgPN+bm4CbpYiYJc5Xe2v+R1n1rlS6V/8yOOQB98V/mU+FkA3yOzHR7P5NsD35XTcfz+I8FXpFYq+cpQplwNPtSwCy1so7M8A6c5B3h1mIoNHQ60yIcaabC9EA2mJOoMBp9AsbIRqlmGmsrD9gKkVQ3R0jK+94XP4yfXfB1qdwGGhNrEhZPM5Q1pU9ZNVGs1tFpNWFYK42OjCDn5btmKZ/7iCzA5twQ1k8f6zVtF58uTQ61Ww/j4hDRb0ErMSZUnBNbI799/AJs3bxXjh6IzDAcolMtiHaZMbLlalWhIjVwynWxhKJkQnMRnpqexZesWkZd5jiOgXi4VsTg3g7tuvhEXnn8hHtq9Wxxqz37Oc1HjFN1oYGLdBExTQ7vVRDZtodus44Ebf4Sw04x55HYb2WwGy3Umu6UxPD6OlusjW2RrcU5aLaTRIluA73aEdqAuuVmroTZLWVyAQi6LdqhGjll4w9kv/rU+57tKrOjTDmt8AHvgq2naO35aHW49wDwW53s0udmRFATpgkNddLLNj0GXt6W9tnffEtMQKfBZbaME0GFD8+twWtMIuvPQwhoitwo1bMHt1uC6TTEh6D4phBSiFMPKmcfLBoYKjPw6pAe3IMxQ1pWC4StoT8/iB1/+DH7y/SthqRFMpu+wUt404/JNRYcXBFhYJDDpWLduDKGqYWjdepx59rmotmwxIpjZPOdxkaOxXiguytREPZEvFtC2+bERUSY0Wx0EoqiwUF2uYWhsDI1qFSMjo2L5ZT/e8sICiqWi8NCcfBu1mtALm7dsxPTklCwAR0aG5Fh1G01cf9W3ce4522Xq3bf/IC562tNE0VCrN7Bx4wa02g1s3bIF8zPToOr5zh/9EKOlEhYX5rC0sCDAzyuMXL6EdKGASDeRLpYwMDImJzIzX5JmjqyVgqlraNQbqC9X5XhZCtstHHQiLeoauTdvf+nr+pGSa4wd/cl3lQe0D74xwMaTb9x8TA5XGIbe0kzKH5M8h0RqxYWarnmI3GW0a/tgRFXAWwS8KmrVacmTZY7Brt17MMbwGs+HoUYw0grSKR3FTAml3DhclNE1h5HbcDb0wgZ4gQXNVWBPPogrP/vX2H3XHcIJZ5QIBhUW/E+lnIzZCh0JPC+XCkJ/0ChBzW7A+ngjDRg6DJ0182y5SElamURHGilZWkW6gnyhKA45TtSkNxiyw/tl2wWPC6VflIUxqYxUAP/O5fPwQ08WboyDzGQsON2OON/oVmN4e5OpZFMHkGKFkWnCZXjO0JB8j6npWbk9A3vWTYzLwq6Yz2Fq9x6Yqir8MhsySOuQ8x0dWwc3DGGHEMVDZXgEmWIZufKQvG+ZGppJIwavFAzK3uw2PLYXBwxTz7/l7Je8ts/5rhIr+pPvGh/AJzP49ibbleDb613uURfEYbq5FJVSqmQSjgIYkY3Iq6PbnYXqLyHy5tGoHcD9d98iXOrWzVvx41vuxOzsEnKZPNKah3Jeh5VWhBcupy2MlEYwMnEKouw4ZoIiKpueCqOwhUkwyMDF1F034l8/9XF0ZvYjG3kwQ0+kZpx+mdErET1KBNMwJOWMsjbFsCRmMa6MT4tlV/S+TCijttfKwbAyCFQFRoY5v6wTSiVON0MCzF2PBhJVpuv4LZQwneHBIVFAiEaXtl9qgF1bYiV5MmJ2RODFdUGkNNKIsDA/h2azJVN31+6iVq/Lwo4nuGajLooH3k7qhvxAlpS8vaGxpy4+6YWKjkKpIou2bGlAqIeNW08Vw0U6m0On1QBzhnm/vuvBZuSmY8OzW2j7iFwr/9azX/yaj63xS+dJf3f9yXeVT4EEfP9U1/Xf+1mVmh2LdlgJvqLqT2gGcaiJ2SJZxiVKXQEIZpFF5D/n0KpPQVNpiKhicX4PFuf24eqrvoeNE0O45MJLcNMNt2LP7oPIpnNIGTY01RO77IE9dfzCxRPIGRqy+RwGJ7YgPXo6WuoYimPbkc5tgBLqUH0HP7zyS7j2q/+CtF2H4XaQkuVbzPtS7kX7sRRcsm9NM8VkwUAdcrfSZMF/G4Y0FausCTKzovONdB1m2pKFGy3EMUiz8cKE7bjwgxCqEUeoM+iGdEulXBGBBiVzUtfue4dMFsx1CLlY9AL4LNgMSdcS3CIAACAASURBVMnQiOGhtryMen0Z+VxOJGWMwLRtR2zOTFXjNM3v4REwqSd2HWm26GWLGKkMMoUisqUKFDONtuth3cYtUiPPEwo1xFze8XfoNJpwmg0oTke44E6oRI6Re/M5L351n3ZYJVb0J981PoAHDx5MG4bxZ5qmvfXJBL69WMhDyznZjQv8iiNNPs/3Q5Y+SmcOZLiMQvhODZ3afVDRJDRhsTqF737761g3NohSIY2De3bi6ZdeitrcIh564AGsH6eVdkGiGzsdD5OTizhl6yCMqIPTT10HzdCQH1yP4sg2dKMxjGy6ELDG4fsKurP78I1P/zVm770NhtOCxUZhhaE8bBcmYGpxa7DBaqCMNA9z0lV1DZ5Pp1rcRMxJmfIsusQiLSWZvqQReNJJZzJxjRApCVWH43sCikY6JUs+Tqyu52JoKDZ2cDIV8HWd2GKcdLZ5rivHictB6nj5dUw5I+fdatbFWlzIZuRnarfacZC7YYEV9aLmEOonOenRziwmFVVcedBNWLmCcNn1jo11GzfDzJaYEceSZaRM9tvZ6LY7iOyOLO6YdNYNlcg382/c9pJf/cQav3Se9HfXn3xX+RTog28iMUPc2HBo+j1kmIhkCmOmQorgEHRQr+0Hwj0IvTb275/BcnMZN998PWYn9+JFz78CE8MDKGfSyCgaarML0ltG3lU1MtA0C3v278Y9992GsaEsNozlsPPBh7Dt7LOxact2pHIbEGY3IbfufETmMNRuC3dc/Q1867P/C3mvhbQCaIou0isKiHWDqWeRTIQsl1y/eYsAar3ZwNTUpGhlt5y0Fa2Ojc2bT0KkpjBXrWNgaFgKOOlSm1tYRKlcwcT6DajX6uhIpm6IeqspHC7lZ5xOKTMj5RBFgRghOrUavG5bAnYCzxMbcsTaeD9OZCOoEpBZjOk7XakJWpqflwUm75ca407XkcZlLv16dfJUYlC9wMeDPDXDc1S2Maey0FIZOXmkCyUEqoF8aQC5jCEnSeqOO80Owm4Tod2G226iG6iRmyq88dw++K4SKR558z74rvKQEnxTqdQH/kON9JZei8VjjpTsyQQe7WdZaWTgNewaPnJHsxOv/Jiwlitq5XsAu/JvUNAlbRO0SrDW3Y8NFIidbAyVsZQWOo29aDd2QFEOYG5qGVd/5yfwUwq2bJnAzIE9+PmLL0W3aeO2m+7Grtv3oz5bRafbgZlSMTRcwcknbcBp540jMpqYm9wLu7mEUi4Lz2Few0acf+nTUDcKyI2eByN7KjwljfrUXnztEx9B/Z6bkBdql2lozGzQoLF+XgN81cTIppOx5SlnouN6KA8M4fvXXovtF5yHsQ3rsLSwhDSNGj5k2WZm8jJVFooldBxWz2cF7GiusLuO5C5Mz85KxGQqkxZetlGvw8plkS3l4TJk3XWwcOAAFE65kSfxlpEXQSdnHIQItRA+9c2hiPMkeIeqDaab0ZjBYB++kX6Q6VthTf3hcCOpnOdzhXVWbGK28nKSAbnrdBa5ykhMRQSeTOB2uwOn04LbakB1O3A7LXRDNXTN4u+e/eJf6UvNVokVfdphjQ9gMvl+UFXVNz9u8D2Rn0nUAzFKE+L+q4GvdKwlEWQE31CNwVdRTYCARS2vu4D6wr0InANYXtqLmQNLuPfe/bj9wbvw9F94Kk7feDIeuGUXbvzebZjetYxMJ0JBBwzK0wKgGwCtFFBYn8Nll2/BOds2otWZgZGKcPOP78OGdUM457zzUN5yGjTrVJRGL4RjDCJoNXHLN76Im7/w98j6toAUJ1gG1mgaoxw1eFoKA+s3Y9OZT8HMYhVbtp6MO++8E08552wY2bQAUzGdg9txoKYspPI5yafIFYqH+uQWFuYxPDwCBOLoQLPdkhZhOvMKuRxmp6dhZTOojAyjtbyMbnUZit2R6Zch8VQwKHSUeRGUIIQNGxEzLISWYFkoqRtF+GPm+pKaoF3aF0pHRcqIF4SGntTWs26eWUJQ4LJCXjXlpFGoDGFgeBRWcQAmqQjflewJBr673S7c+rJwvqFvc+EW2kbxt8958a98+kSepv2vOfEjsIbz04l/05+lr/xPA98n8KCtxeR7GHwZ0BjINl6q3WnvZcoXHPjNA1ieuxt+dxp33n4XfviDGzE0Ngo9G2Hb6Wfg/hsfwLf/z92wnBAnmTkMaUBR90XdYCgG2oGB6UDDnm4N1VSEF734ZDzzBdvx0P7b4Ck+MrkSVMXCGWedCzN3MvKD5yHIrYcOHUs77sWXP/J+ePMHkVIIugY0GjBYm87gGz2FwXWbseWsbdhzYApjoxMyyaZyGSimDkPRMDY8jma9ibseeABnnns2xiYm5JJ/sbqETKEgIejr1q1Dp20jn80KVdJ1HElMY95uu1pDx7XlawcKeTiNBpYOHkQY2IkigtKCAGqSRRxoPIEFMjWzPjT048wLUTAQcElLeJ5QGaw7cm3m8pJnDyU9jZOvTMfksM2YaigNjqE0OIRsoQw1W4JhZSXQx/dsOJ0OfDYqN+voLC2g3VpGy4siP1N662W/8sa+2mGNX4N98F3lAU3A9wOqqj5+2mGVP8Nqb74W4JtgQuIsjoGXUxfzZEO3i5TSxdzeWwF7HxbnduKOO+7D9Tf+GPliCS968Ytx701346p/vRWlWoStVgXD0JHz67AUF1oYwYggCVyeZWFBU/Fgt4ulbIQXvOoMXHz5KfA0G9/53k+Q0ot41tPOw9jGs6DkT4Y+9BRoWgFqq4mvf/yD2HnTtaB1wlR1WWyRVwXjHmmymNiAk7dtw+zCsoDZGaefhen5OaiWAYu8aRRh/76DaHoezj7/PPhRJADMws1CqRw7z8YnxAJcLBQwtn499uzdI0s80t3tpWVRRpQGB+DbDoaKBRzcvVOyFcgDB6EHeHFym2T7Bh24viPHVORwqioWYFXRJBeYHC9dclRrcBymfVvAV9qPKaSjplkVzTEzilPZglTG0+GWocEiX5ZoSU7UgWfD7dpSpLkweRALk/sA3+F0HCrF4Tdd8IrX9xduq32hHXH7Pviu8oASfE3T/FNFUd62GtrhRGjf3o+61g/a2oCviHjj69wkBF0oEi64wg6iziymdt4IxTmA+an70Xa6eOD+fVDCDIbLW/G1f7wKmG3hVD2N4TCNLCMc1Y6AUAgNhsx+PlKGinoUoZozcSudaEMGXvPWX0B6xMXNd+9EKVfEU7dswMSWbehmNsFadyHU1ChSvopbv/mvuPZfP4O000CG8jLOkVQs0PmmqMgVCiiNjYtVudXoYmx0XOIii8MD0hysRQpabRuuqqI8MirTc4WNFQqQyeUxODwiKoSZyWn5+srgIPbu24vy4ADWTUyg3WyKTndwaFjC3u1mCwvTnHxpwnABoRcAhbGZvo9Wqyqdc3x8pKeN2QxabF8m5UDuiVw8eV4edv4cskfkbybqB+b6qlA0Q/7omQzMXB5WvgiLZo5cWZZxOq9VPAddFmYuL2P2wF4E7TpSlEGkc5Gbyr35/Jf/Vl9qtkqs6HO+a3wAE53vn2ia9vbHC76PBXhjzndt39YGfMMYfAV5e3m9BAcbaZWLpbvg1h5AbeoONKq7oRgBtKiAsFXEFz53Pfbes4BTUxomQhMZR5HcspTiUpoAl7ZhmEiRPA6p9w3gpFXsUzXc2/KwfnsOr3nnM6EUAD0KUex0kCpvRCd/EszRp8LInQRdyWD6jpvwlf/1AWjLk2BHhHDURgqR2cv1jeBoBizRFafRqDZgZDMIGWZupWWaVRgPSRWBlcFgZQQWAS2dgUotMAPYVV0UCqIRTqRoDHAjPWC7tuhzmWxGjtaxbcm2QOiJNjf0XbDgg/QCSzeXF2ZBHjnOIDYxNjYOnXI20iTUAouBhTplNjlHcBVfznailODHqfVl3oRqQKeFOJOFyXxhTr7FIoxsCQoddFqIMAHf5fl51OdnoXkdNOs1uJoRGeXx37v4v7+h3+G2ti+7NX8dr/GP91//7hLwff+RTRY9xQOnj54mtjelHPlbHa1y53jV6kc7MivNEPHWO8HC41S1Hwm+jyVYp6eC4Lfjpa5gbygvfwEHTfGh+VVM774JaO3CwQd/BLgLCLUu0toQdt9t4x8+czsGTRPbhiowGjZyRg6jI2OoLexDJ+igMrEVRlvH4swsimNpaK0qomYbQTqPu+st7FI9/Nb7L8K2i9cjCpZhdVvwjUFkN1yKjnEq0pVt0LQyWgd24Csf+xO0dt6BAkUAqgGPU2LGEo1yqpBDemAQrRZlXSkU82UxW8AypcKIizRqflk3NDwyAU0xBYxN3l6lC86SCEu61AR8Jc5Rk8DzjtNFEIUi59Io8WLkJBs5PEcAmJf9bDSmyYLTqmM78LtdOI4jS7V2q4XxiXWS3Rs/XvFky9p7UhK874DRmzRn0MUX9qZffp0GndQDizOzWWQKeVkUqhabOUyYeiSaXk7Tc5NTmNm3G2booNNqIjCtoDyx5TfPedlvfva//qvxp+snXOsh6qfrt1+DnzbpcGN78btXmiyOBr5HA90eyK4E4McDvAJ68qJMMhQSJ9WJ/IqrAd+HnTgilkNyAo4LLnnpq6kOvPYkZnffBKW5E3vvuh7dxiS0dIS0sR7f+9YBfO9H83jmRdtxxWWX4uZrr8epp56FCy++DPt23osdex/Cpc94Foy6i5t+dANGThpFe/8kuvumUMoUcdOuvbi9Poeff9FWvOq3LketvRuL8zsxvvF0DG+8GK52GlKD26FoA/AWJ/GNT34YM7dfhwKnVzUFn8u3NON9FKw75TQ842W/jB9871q43QDPeeFLseehBzG8bkwkdK16A1bKwuDmzQgdG5P7pyRIZ2DDeuzZuQsjo+OoDA0jsB1MT0/Bcz1sOmkLVF3F4uIccrksDh6YhNtlN9w6qbxz3C4GB0rwux3MHtyPdqONYrGACgPXVU3cbdQS79ixA6effobYmNlywZNrrdaQxZ7B6vkgkIjKytgYlMBHY7khuuJmvYG5uXls3LxZ7o+Fm/liHmm5XR6KoSPFGEqnKxM7aYeDu3ZAcdqS+WBDD/Xi0OvPfumv/8OJPJf6X3PiR6APvid+rI76lWwvrlQq79V1/X2PBXwPZR+QFH2C3k70ezxW8D3apE7LLpdG4KUvr7MT8DV0F53qTszsugHe4gPYd9cP0a1NwyxYCLxhfPOrB7FjXxNXPOc5eOGLfhFf/srXcNElT8NCtY6Tt25Co9WQVuCtwwNotepYajWgd0J4M4uo79uP6dl57K/NY/Ss9fiNd70Ii8EuHJi9F2ecuQ3rN56HQDsVVmU7FGMUUXsJV3/ub/DgNd9Eng4whRkOOjRLQVcxsO60bXjRq38Nt99xN2q1Ni7/pZfgnttvRa5UwP69e9Ct16FBxfanXSLLNbZLnHXOOcgPDGLnrp3IlypSZikWXdtBKmVI5KSqKVLtw+S3qf2TWJxZwBlnngndYmiPgXajDj300W02sHfnbmw57VQ4ni/Fn+VSGaXKAPbu2YOJiQmZ0NlSvG/vXiiKiupSFWefew7mpmdgdzqYWLcB+/fvR7vdxjnnXSDRmQf37MFZ27ejbduiK85mstJunMoXRInBCiHP6Yh22O0w1nMJzYVZOJ0GWj6glkbffun/eMNfPkFP0yft3T5xr/wnySGNosiYnZ19j67rf3ii4PsIUExSv1YeskMT7GMA55X3uxJQaXE9FlN8JMWwkrpY+f6xTBbxz6zKZW4ELwZfcr6RJht+LWqhU92B+V03onHgdszu+Al034aZNjA7Z+BrX92LjJ9HcXAUz3/Fi3DT7bfi4qddJPm2Z27fjupSHYuT89iwYQgdp4Vmg84tHRk1QjA/iYP3PoCdO/f8P/beO86ug7wWXbufXuZM16gXq9mSuy1csI0xGAyBcBMeMSEJvRsChBZiCNyEQHKT3DycBAi4AMYkYHDHcTcytmTLTbJ6md7n9HN2v6xvnyOPFTmQK/3eHy8z/o0lTTkzs+fstb+9vlXgdSbwwT97M7rWK5irTUo1UD63DIp+CmLZzVDMXvj1Eu773nXYcefN6ADVDia5B5gEX+hYsvFsXPCa12J8tgjHBdasWYs9Bw9g8fIBVIslzIyOyW35losvxsjkBErVKk7bfLrkPJSqdeFUWelu15vSsVbo6MDwyLAc+qXLFqNRK2NmdBxH9h3COeeeL66zeCqG3TufRdBssJsDtWIJ3f196Ozvw9DICIrFkky6KzZswNC+fZgrFrH2lDXy5/DwMGYmp3D+eedJ7RD55NO3XICZ0VGMjI9h46mbYPs+ZicnsXjFCpTnZjA1PIyYYSCbycJMZyXjQlXYnmwLB92sVhE0qrCLsyJBKzkebD39sTP/xzv/9r/JKf3/2Y+5AL4neKhb4PsZXde/+JuA77FTYwSy0s/7Ij5yb9W26h77/f2a39iLRoy20yni/H4T8OWXOl6mb/vtbWqj/S29+LMoLZ6XzjamnfOb1CVpSwvrqEztxOSBX2Biz1bMHdqFJLfzho59h2zcfccQet0Y+hYtxat+5y24//HHcMGF52BkcD9Wn3MO5mbrKB2axPJlizFdnoQSU6GlcmgUq+j0HYzs3IFtTzyOcQDv/ezrcM6li+ChgUbAOIMeJOProCc3QDEXIWhWcP/N/4gHf/AtJN0QiVgayUwahuXCDnWsOPUcbLrgAjh0ijFkh6Hr5SJyXXkcfGE33EoVcDxc/KpLcWBoBIEWw7rTT4dtO2iwhVg15NfG7rRkjB1xcUxNT0pVkWZQreGjPD2Lw3sOYPPpZ0BjKlrcwODhg/wkqLaDarksaWkGa+wXL5VSy5npaWw+4wzs2f2C8L/ZbFaUFKyNP7xvH8466ywMDg7DdjyccvoZGBk8gsnpGaw/baMs1Pj80lVVaoymhoaRtAykUxloyQxgxaCFvoTrMNmswWLOehVetQQldFG2fThW+pObfusPvn6Cp8rCpx9zBBbA9wSfEgTfiYkJ1sZT8SCRgeR7X47zPcrLthK/GJpChxGnDGo2mQHATXb0Z9Rs1vK0RZm484rZo+aeVpwNdbViQwUsFiqmmVjFWYq/4tYC7Dg/6/zp9liQPd7kOx94X3w/t20MceHU60TYG0ZtxnpYR3H0aUwd2IqRnY+iNLQPceqhYgk8tbuEXzwwhlW+iq7OPlx+9e/j0SeexhlnbMDE9GGsOOsMTE9VUR8uYnnvEhwZ3YMjM3vRuWwdAltFvwKUhl7AE089gf1VH+/+1Gtw+etOQbk4Cse0YGQH0JE+FYq5GmpsAHCa+OVPb8DDP/oOjIYNu+5BMw10ZA0oVgwrNpyBdWecjZlKDaoRQzyVhOO56Fk6gKBWR212FsMHj+CMc8/G2HQR8VyXKAeq9Qa6+xdJC7IRT8BtNlCv1uS5kMpnREI2NDqEeDyGXDqD0sRMlOlL83VMjyzOQYCZoWGMDQ1h8fKl0DgV6yaq1Tr279+Hcy68ELt27BDgZVA74yOZIXFw715sPu1UHBkcEhfb6tPPwPTYKGZLFeGbGeRODnlyegKJeBLD+/ZJMaZlWIjluyQwXoUn1UM0aTSrZfi1Kvx6GUrgoCTgm/nM5t96x1+e4Kmy8OkL4HtynwPbt283BgYGXgK+ps40K7UVVRiNtK3ZVgBWUr58T271nvrlL/DULx6ACU8mKMe24bkOHDcCYNHJMvyb9lAutAIFPuVDoS6NA5TWe3Qoha7gcNP2sWztBrz9Ax+ElSvQ+S+fK9Vpx6Ew5tMO7cm2DaptqmH+RNxWb8x/HydrtlOAlUChK5Qvv0eCr4Uaikd2YHb/Yzj0zEOYHjpAkgLxZA5P7i7h0UfGcArjFru6ccXVf4RfPvQszr7wPAxXDmPt6jWYmS1jeqaKNT0D2L9jK5555lGsO/MyVBsuVvemUBk6iEe3Po7xUMHvfOgyvPLKVXjsoQegdeax+cJXI59cDSOxBpq1CF6thm133oyt/3Y9Ejy+ToBqtQYlrKOrfxHShW4k8wXYno8gVFEoFND0HPT19kqIDS+G5J+72MGmqDCtFPwwMjdk8gVoBHzLkmmTCWx8yeXzsnBjASe52oFFAxKi3m73II/d090Ft9FAcXJS0suYWpZMJCTofWSYxZY1rFq1RnrnaLJYumwpLNOSinlm/fb190h7BluaySVTfkZOmr8r5kDoBhdtZVE61OoNWFYCppVAtqsX6Y4OUKhGjojLOd92pcMNzRrsBrMdFDix7Oc3veHqr5zcM2fh0RYm3xN8DhB8+/v7/8QwjKOTL8GXJw4rvwWDWuDbDhpnnCBdRW69itt/9APc9v3rYdBi2lYrtCIZ6VyihpPOJuJme7KlV5+Pafh8HA8uPDjMgvUBx1Vw6rmvwIc+/wWkuvsl2KZdWvlyKorj8bx8228KvsL50gQRuiKbYpgLwZcuNzOooHR4B2b3RuA7cmAXVFbbJJLYM+ThgUcmsSxQ0NPdiwuvfCO2bd2JNWefjtXnr8PEzhdwaGgIp19+GWJNG3d+65+RCz0k80sw12xiywXrcfD5nXh827MYDVxcfc0lOPfSxXhq25Mw8gVs3nI5sulVUOMrAa0bgWOL0WLrv16PtO9CDRQOkKhUpmHG48gWusSMwEYLaLrIuhTWHWlq9HfJ8E1CtxisTj0wAdKU6ZlNF7VGUxonRPtrsf3CRMDmDp9Tah2WGeX/VisV4YZZa8Twc1qBfaeJgE3NioJmvYqZmSk4jiuxkHFyyalM6/fRcrHJ3YXwUxJlJC/SKxeKfrlZZ/aDJ3nADN6h3I2lmQyCL1Xq6O5fgo7efiRzWcmRIDVBLTL5aqdaEvB1mjUBX9fKfOG0N779z0/wVFn49IXJ9+Q+B1qT76c0Tftym3YwmA3L3ICXAV9KgSQm0LVx28034Z4f3gjLjyIABYBFKxs5lwiYPAHpIJVzjZtpzlpKAJMe/sCHE7pwGLcV6mg4wIazzsOH//RaJLr6gdCInFz/ifTs5RZrx769vQScv8w7SkMI+BIEpKMYvkLaIYAelFEZfAbTu7dibNdWHNm9AzG2+CjA4SkV//7wLPpCE0ktiUxXF2rNAA1LR9fKfvjDEyjbVVgr+xFWqjDHplBwSeYmUXTq6FqURGWugYmZKkoxF793zSuw8Zw8PCdAaGbQtXgjNH0AWuoUaGYfNNfBL378XTzx4xuQ8h3oig7NjKNaZ5lmVZLM0sw8oCbWNMVwRpBUNEVAkyHrGidbnalgcakMigBYF+CzHR9eEErOLpUINFkw0pEASR0083I9NwJitloIfgautBvz8hWSN5YmCleUB81mHbqmi2aYn0eNceQijFwU0cUx2hnw+UKtL99Vq9bFYixNGa6LZIZ24hS8QJEsh0q9ib6BZcj29CGWycC37aN2ZbtWi8LUnQbcZo1h6vDjuT/deNXvffnknjkLj7Yw+Z7gc+B4tMPLga+EXZFGEGuSLzUtP7v5e7jnlhuge/VIo8t38YRqFU+KCVYm4LZxIQquAXyZfAnVbujDplDfV1G3A2w8+wJcc+2XkezsRRASuElbMA3r+L/u30Rq9nIqiBeXbuR9I/BlGi3hhNIqM6yjPrILI8/eh9kD27Fvx6NI6hEYDddM3PFgEXoFWNI1gIGV/VATFtL5TjSbPjK02cZUDNlzSAAoqDGklCSCmAndCuCWp3D4uSM4MjwJu1fHOz91MVautxALNQRKEsmeVVDM5YgVToVq9iKoVHD/967Dc3f9EFGMuCoON6pBKtUSPD9ErtAlpZJsq2CAOkPVDSnehDRXWLGU5CQwE0E1o9ogQ7fg8UIIRWzGQRhKaDovmizopNGCf6cGmhTCzMw0ert6ogZkz5f2iVBaLZjHQItbKBdmFowSPDnBShKbZBFHucmua0PXozxifgy5BiajsZCTTc+9PXTD6ajXa4glaKbQMFetIZbMiLKko7MHeioLX9dF4cDnEy3RNu3TnHztunS4NUINXjzz2VOvuvovTvBUWfj0hcn35D4Hjg++bDTg5Etf/UtpB56YpB3Is7lOA7ff/H38/JbvwnB5AkSrtQjQ2sHkrZUZHyvqhpBFDVHaCsg3+nDDAA6nnkBF0w6w/qzz8ZEvfBHJrj4EAZ3+XIa9PPjOl5EdC7LH8sDtf89/e3REhReRb1sghLw0A2zCJtzpAzi47R64Yzuxc+vPJSyHDQ1Tbhz3by9hdNBFT0cn1mxagYEVfdCUGNy6gphuwNUBW/NRSCdw+Ln9SFs5dC5bhEQ2hkTgYdu9j+GpJ7dhYHMPrv7gK5DK16F4CtK5HuR618JProGZXw9FL0Atl3Hnt/4GBx66DXktWl4yUFyPx2E7tjQUL1+5Bl19izDD7N1EEo1mU277qYslZ5pM5+H4IZzAR67QKRRDvd6MlqyGKROvFGZ6noAja9zJFxNoGZROtcLU1BR6uwm+mvSssf5HiNogoqN8cs4Sqs67IU64oXwsHzeioPgcadu5mWAWNYaMj49IE0Whowt205HeOcPUkc3nJDiINw2pXAGZzm4oqgXEk1DjcfqZ0ahVhfIIvQCKa0uYejT5qnCs1Kc2vfEdXzu5Z87Coy1Mvif4HGhJzT6t6/qXXqQdWMjYoh3aEytP9NYdIzlPArDr1PDTH3wPP//h9dDdugAY/fiMC4wm1VaGbxhNv4JvzFzhmk1RYIqxgQs3X9ppef7adohTzz4P13zhWqS6+4R2ECqDFMjLTL6/Dnx5iOZL0OYD8HxeWD6uBb7CARN8qf0tj2D31juhzR3A0/ffCtOrSlBO1Y/hyb0V7NhlI5PNYsOZa7By1SK4NQflWQcmA8qtSEPb15lHbXwKXtlFdqALSiomg/bTj23D3t27cdWbl+OK15+KsYk9sH0dp2w4Cz1LToOXXoNYYQM0LQd3fAQ/ve5rGH/6UWTVqHQyZA2PFZfJle3Ay1auEaDidJvO5bF3/z7kOwoSmk55lxeqSKQyxtknZQAAIABJREFUKFZryHd2oNGw5TIZTybEWsxF2eDgEBqcODkxB5644kxLh80QdMcRDXBfHy+MEXBKloMb1QYRfAmkpA0YdiO/VM6lvtd6bkRxkRKYI+3EqixmZ2enMTk+hhzzhUNFGjW6enqjyZg8NCV1sSQyhW4UuvugGnG4pFLicQkrCiSW0kNxekaC7zXPgWtXUQs0eFbmmlPf+PaFSMkTxIpjP30BfE/wgLbA97O/mnyY7xBJzAxdTgpqKwmmR9UOrZwHnjyaGiJwmtjz7NPY9ex2mXKoGhDA5RTbCgljiy0nn4hv5fui6CoVBowglBOWagdpjfBD4Tt7ly7HZW/8LWhcEnHh1hpMXy7J43jqhmMXbsfyvMeqJKKZXBHVQ9C6NZbFYmDDdIo4sP1BOGPP4YVH70BxeD8Mk1GHWQxPBbjv8RKCUEd3Ogk9sJHQLQkVZxsGF1lOQOrERdx3EXMDOJaKeiyBuh7H8MQ4rJSHd75/A9auzKIyO4OaHcOq9eegY/GpcLOrkSicAkNJorJ/D37wN38Ob/wAYl4Duq7CU3ToiTR8VZMKoSXLV+Kx7U+ip38AazdsxO69e5DN51EodMkkfGhwGCtXr4XFwB0EGBkZkdt1gnOpVMKK5csxMTGBRq2GPGvj7UaLToguuI5ry8ct6h84Cr7MguCkLLLDIJIayt99XqBZO8S2DRpZCM4Rv9u+jtLCXSwWpXae+bu5bBamGZe7HRo0Cp2dgK6h1KjDDRV09izCKRs2IVRN+IaJeCYj+RsMUWd+xNT4hFTHp01VFDllN4Qbz3xw4+uv/sYJnioLn75AO5zc50DLXkzw/bMXwVeT20QBX2n1jbS25BSlolw4X094Ni5ZuPGWcgrqX+UlCk6JAC+6lefUys273Crz/5yGZSji/6LP58dxGhRuOZUCo7cNJl6JvO3l+d72JDt/iv2vgi/5XQFe0TJEX4tTnKGQm25gfO8OHNp+L0oHn8LQ848hDhehGoONDmzfW8XuAyVkdQspLpiCEGkoiIeOXFxCxUSoekhRdeCGqGoKynEDo4GPSdfGha/qwGsvX4esFcDQTdhaEl2LNsDqWAOrdyNiuQGYvoZn774Dt3/7H5D1a9C8htySh7wzMZPwNR1WKoXV6zZK0eRspYrFy5Zj95496OzqRDqTlShI/nyKHpOOt4Gli1Gr11AqldHZ2SmpZlyO7d+7VwCS4EtZIafYaoVZC5bobivVKnqZAcGqIFmaBtJiTADm8yI4Cr7kfr1WGSmfD1yqRsWk/FjbbqJcLEqGA2vfq5Wi0A7ksnO5DlTrNam2T+ezqFDD6wfo7F2EgWWrpU4+NC0EqoqkaI2BSrGE4swM7EoJVuiiXqug4ilQ891//Iq3feBvTu6Zs/BoC5PvCT4HCL75fP7zhmH8aRt8dTOSh4lKQfCU/1PllpwTC3k+liESRikvUjRyhS0XmmyyW7KGo13ArV9TC2CZ20p8045KjVqtBcRhvmo6b/ZFiyoLO4bIvIza4eWMFL8OfNuA3Z6AI/BV4ctIpsoFhT+fNBZ7NpziGJ576Fb4k3vw/IN3IGGX4EFH3ShgppbAczvHMT1nI2MlkVQUZFwXGb+JuEQEa/BVRlCqiIdx1E0d07qD/Y06elfF8Lrf2ox0PIDqOli0eBHshIlFy8+CkVmD5KL1MGM5WK6Dn/zd17H11n/DQC4JSw+gqKFUxgeaJYu3Ql8fMh2dKNUbWLpylUy8Bw4fksr3eDKFXK6Amdmi0CDM/u1d1IepyWlZhPX29ckFk0A4OjwCXWPJZTLiwYMQzUZduuK4ACPg5vN5hH4glIH0tXmeuMxIU0Tgy7cr8n5egNn6TJ03gZcVQrbdQLlUlmevqeliviDQF4uzouPtyHfCcV2UGKSTy8BIxKHGEkjmCoincnCofEjR3WcJ+ErtfLOJ6YkJjB85CNVryvfjmym48dwXr3jvJ689wVNl4dMXJt+T+xxopZp9XtM0hutEixeCb4vzJTcXjaWicZCXo+Ar4a0ETgKvbOZ+bVivgJ0Ad1tyFNWFy2OTJyZdTCupxOqyQEca3wSAX85k0QbQ32TybYPuseDL70emXkWT22uO4JyDo0bdALrfwKEnH8Dc/idwePt9mNj/PCbLwKynortrEUo1D48/P45aFVhkGujRTaRsGzFpsVARmkDZBdRkHlNhE0P1EgYKCi5/9VosOWUFtj79NByvifPOPwMDKwbQNXA6Uj2bYHQvgUk6Z2YC3/3S57Dr4YfRk88hn88iDB2hHmSyNgzku7tx7pYLUXNdTMzMypJtYOkSUROMjo4jm8tjZraEBjN5+xZh1bpT0HBclMsVJJIpuf0nCJLX5YSboBQtZsoCjUHlbKXgwo3B6KQqhDKizIzASvB1o+p4Ltsi5QOjISM5odANvFMKPFTKZTg2ZWsOpqenkYjF0d/PlLQQpeIcujp7YRqWqC6ajo1KvRZVB3Uw+F2HYsRhJdJIdnQKrZOM60ddeePDg5gcOoKkriLHnrp4GpNN5SsX/8GHP39yz5yFR1uYfE/wOdACXyaaMVzn14Kvz0xYoQ8ovrdRnpuWtCyV4nhpJeYr6Ybo79SY0mjBOhjJgKDbjbeyBDYyF8Q2+XerysAPYcbiSBYKcksZwW/LpPwyDreXUzgcC8Yv54aLDiEvAJpQHSqLHlvgSwihDlYPHZSHXsDgjvvRGH8Bv3zkdowM1+D5SeQyMegJDZOlCnY/U0OjDpghkGMrLzT5Cchp1xGg6AYoqx76u3Vcdk4PlgwsxkSlgYOlEnylgeXLevHaK18PNb4C3au2wE9mobtNHPnlQ7j7ur/F1L79Yq4o9HbDNJk2xuOrS8CMLNnyeSSzeQyOjkkGbm8fGys0UUIwYYzTvaqa0GIWcl3dSKSyArpisqjVEI/HxZBB+Rg1vvEYg2to5vDRZHZCoyHLxXgsJhMuQZYqiID0Aidfvo3/lrB0/mJbzcVcrLoO7GYdVVbSJxLyWOSECfhUVPBZMDM3i1QiE8UPBwGSqaSE69QcW5Zr8XReqAfdSiLQLSSzOZl8fbspVMb40CBKUxOIKQEsQ0ct1FBG7AsXvePDCyaLE8SKYz99AXxP8IDOz/M9Fnx569maO6Pkr5YpKTInUVxv4/67bsdj99wJ1W5E4EueQsA34nDFYcUCxLbbTYt4Sp6Sqtc2NIQioJeFmxtixboNeMvvvwOJXL6VuXC03ecl0+98MH1Rr/tiLvBvCr5taRwVDpHTjTOwH010pAxkrvdgNGdwaMfDsKf34YUXHseTDz+DsGLA92eQyCuIJSzUZ3QMjXk4PFtHvRFdkHjvQN7aUBVYSWDRsiROW9+J/lwKg0PTqIU64n151O1JvPKVF+CU9Vtgpk5B57Iz0AgBtTqDf7/hn7DnntugN2xMT80iXehALp+GofOypUJnowUn5HhcZHIuTS6ajlwhJ7+SuJWAZlgwyOsacWh0wVFCpkfysohS0qRCnrfypAroUOPkS9WDL9pcV8LUO3I50QGzMVjAVirj54EvNb/Sw3b0Xkmm36bwy3PyGH09PS3AjfrdGIQ+OzsLchue4wntRX0yWahMLoe5WhWZjg6kcl1ihSbweooljRaJmCYUFumMyZFhlKcnMDcxBsvQYKQ7EKQ7P3XuW9+7IDU7QaxYAN+TfAAFfLPZLygKPtsO1TGodKDqQaN6IeJA5wNvtEDz4NbK+Nkt38c9P7geludEoCssRShuJb5wYjLVyKVGlxNrwQNNEQBmNgQnJEK8S9OGr6DhApvOuwjXfP5apLr6pZss0olG/GE7m4HfW3vipYGDt8r8nvl+ftzLRUgez2zBt5HzjciQ6HGFFmklWpCr5CSsegynmcDuJx9GDnP45f33YXxwFBOTQzBiUd15IduNJl1udoipiTkR/fOhdCtEpsNE36IC8j151GwXlaqLetPD8OgY1p02gLUb1+K8Cy9Hxcmif/UrYGV6YfoNTDy3Dbf83VfhjQ3K7fTcbBmVZhP9SwdgGFyM8qJnItu9CBu3XAAXKp566kmk0xn09HeiUili7cpNKDcd9C0bkI3m4aFhpPJ5MVCwlYJcr5hLKBMj5WToSKVSYtetV6uS8cDshcHDh1BIpWFXK7DYPmw3ZZEWTcFstOACNhRgpu6WWQ5cqNIRSGUFmy0ymazIEbng6+jIibKiVGIzsi1fs16qIGGZsF1H2peTmSxsL0BP7wCSmQ4U602ke3qgM9Uty8bn6PGdGjvcimjWijhyYC+8Rg25rn5YhUUf2fCmdyx0uJ1k7FiYfE/wgP568I0434iZjVZvIqYPPHjNKu685Qe45+bvCkgIOdCSmjETQCZKLst01tjIGgthSPdYCI9SB9eFLpa4QLhDDxpqnoLTX3EpPvzZL8LKd0vW7FEqOYxS09rAy7+3A16iYsa2pjQC6WP53WN53vnyszb4Sqljq0STH0/tAzf4/FNurz0HY4deQHHvVij1aWzd+gAOH9gHm629mopqxUV/Tw8M1ZDcWZY7GhqgWhqMGFCpFTFXqaPhK6g0dSxZvgTlIpsaunHJ5VfC1TvQu2oLkt2roGlxGMVxPPKvN2Lb7f8Gy63DVBVZRE3OlaRKJ9uRFVUK9b5rNp+Di970VkxMTokBZt+BQ1i+YgCTk6PYsP48VFwfqa4cVJdcLV2FJFWArkIBtUpVWiIKPd0IZWJMSTXP9Pgk0sk0crksXKeJ8uwsZkaGkOFU2myIltfjc4FSQ9H8Uijtw7PJ2kfaEfK8tBtPjI9JaE+WEjbm7Nq2gHAyZiGRiKEpYU0+mqUyTJX3Hj6UmCmTLu+M8vkuoR1qng8tk0UqW0CmowBFCeA0anBrDXgNLt6qmJkew+zoMPRYBrn+ZR/Y9Nb3XneCp8rCpx9zBBbA9wSfEgTfbDb7p6GCz7108tVk4x0t015MNZMpUQDYhdco484f3Yw76XDzomAdWazwVbhh8ot8DJ6PvoS58N8UzXsMQwloFCC4MYUL4mCqeSFOP/9ifOiz1yLR2ScTHXu92iDLPwnU/F457ba73vg1o2LGCHiPN/n+Z5xvq7hcftb54Mu38/uT3IfAA+8KvPochp59ALXpg2jUJvHkYw+jODuD2ek6SkUXqWQGpVIFvf3d0A1+Px6ajVDaIHTVRalUQ39/HhPTJameX7V2NdZtPg3JwiIkOleid9lZCLQE4qaBg48/itu/cx2awweRYGMblSa6jplSFQ3XQf+iPhh0j+kW1p19Ec561ZV4ftcLGOjvxfjkFPKdGYxNjGDz6RdL1KSRisNgdC/NDboik2ohl0elWMb07Cx6FvXDSiVhJhOydKNu1tItdHcVMDczjma5CMVpMn4OCu92aAv3PLhuU6glSg/5mJyCxaoduHAadfgs2KSuOwwxOTWDZDotecGe4yKdjMP3XVQbVCgECBo2VN9HPJOCYpmwklH6mmWlYPtAkuqNrm4k0x1ICl9soFaahV2poTI7h0ppBoHfgMOGjVgGWrrzg6e/7X0LOt8TxIoF2uEkH0BKzQqFwhdUVf0c3USM74u43wh8I863bbRQBQjJrykqsx1quO37N+GOf70BKlPNfE46XFjJOSkTGRN1dOpRRdIfKR18oqzPd9FUYbdUBRqaYQA7UHH6eRfhg5/+POId3YAWi+iAVlYEAZcvTzzxBA4cOIDe3l5cfPHFAsZRISNtsXpL4hRdCKJhvZ3JFnHCx07BLwe+kaY5ynyg/IzXIy1woTSmsP+5rSjPHELabOLxRx7A+OAQKiUHlbKH2ZKDbCGBhk09riHZu81qgP6+OJKWh858RhaRPQNLsf7Mc2F09AKpPvSvOAOp3GLAd+DMjOHWf/kn7H38YaS8JnTPluUX08kaboCp2Wn09fUinUygDh2rz9qCK37vndJYsWfnTri+L8qJ4YlhnHXOZZgqVtC3dABWqGHP8zuR7GDSWIiBvn7hYcfGJpDv7IQet0SaVq1VMToyLku17o48eruzKM9MozgxBpNTrmtLmhmPjec5Ep7E1mKCLzlevr9cmoPTrEsAD1USdNRRJ5xMZ5HJpAWkY5aOiYlxCcwp5DsRNl1RV+QKeeS6OqGYForlCjKpAsqNJrI9vehgGWc6DyuRFMVHeXYaXr0hTRrV8ixU1UNtagqeYkDNdH70/D+45u9P8qnz3/7hFibfE3wKEHw7Ozs/pyjKFww6246CLyu5Cb7RTX+U5xuZKLjNJs/m2U387OYbcedPfwjFp8wolE28GnJpFaWZcaKhWi0gLyj2ihAGnXI2H4NLNj/ih1UFNnNcmx5OPXsLPnntnyNB8FWMo7wvp1zmut500024//77BWxpDviLv4gyU/bv34/TTjstMnQcdeO9FHyPN/1GP2EULHPs5NtexvH75sVCgDgIYMBHszyGob1PwisNSvTk4N7ncXDvPhSLVTSaHrxAxcRUUfJtWYVOkMrnkujI0FpsY/PmzRhYvR5qvg9NqwsrTrsQqpmH6hvQ7Dlsu+Nm3PeTf4VaL8HybMRkeamJCYWOtokpyrQMmXIbioY1Z56HLZe9Hrf97HZMjg5j3fpTceZF56BYK8KKd6HS9GElLBSsJOxGE4jzogjksjns2vkCpmdmcc5550HlRdiKYXKK9IWHQj4vvGwyydYIDxNDQ1Jxz9JMQ4UAL58T7MDjJBvZjW1U52al0Xh6ahz1egWLFw3Al80eLc5pWapR70tqgpyvq6ii74VDDleRluJA11D3PExPz2FgYBlS2TziVHT86vduxbNSfUTKY25qEvViCfVSWY6tQrFio46Gp8I10p/a8s5rFhZuJ4gVC5PvST6AYRjqExNjn1ZV9c85PYoywbBk8uUt9oueNbkBjyZhWUhxw+3g8P49OLzvOQnaiRICOfkyuYpDLukHppXZMgXRtNCoVzGyfx8O7NopUiOCpMMFmUxzIUIzjgte9Rq868Mfh55MQ1GZyMWan2hyveOOO/DQQw/ht3/7t4VmuOuuu/DBD35QQPkb3/gGrr76amzcuPHoMu7Yyff/BnwjGoNTb6T5FRkd+90CB0FtGpMHnkN16gAMvwSnPo2ZyVGMDI6gWmmgVKwhbLlKDNbf5HMYWLwIfYt6EU+l4OhJxPtWoXf1OVBindDUmMRPDm67F3fe8L/RmJ6CRaed7wltEcVdqiINoyyrVq1g9YplUms0sGYdlp6yCY9v/SWalQpy+QI2nXc6cv2dOHxkDhqzfE0dlhuiq9ABWw2EAmLcZKlcge8FYrygAsIiOOoGAoIpKSJNhRGLif25Wi5Co36XJgbmN7DGRyRmka2Y4FstlzA5PAwtDJCIWTIJ03acTKRkqtZNQ2qEaNogl06+3GRGcCwpvG2zVkegqwK+is52FWqOE8h3dCLX2wMzk4GVyEGPxQXY4bky+c5NTaNZK6FWnQXvmco1F0E8/ycXvfcTf3WST53/9g+3MPme4FPglltu0S655OKPOY7zNQrnVYKvboFTcCS8IsUg/49st1yc8ahz6dYSzYduM6KGGZQTUNvbMmQQpGlD5gY9cGQ6fuahh3DfbT/G+JFDsOn7p1IhBBpeCCudx0WXvxaveeOb0bVkGaDHROpFyRIvAs1mA1//+texZcsWXHLJJTh06BB+8IMf4D3veY9syb/97W9LTfnHPvYx4YLFfdWqpH852uHo4ZPa+Ba9ItrUNt0SfcR8KRv/7bM6h9GLTlOm0tLkICYGd6M4fRhJK0DSVKReqV6rQSH4korRTCCWRsV2I6tsXx8WrV4PMzcAxDqh+jriCHF4xy/x8xu/gen9z8CSKqNQHIX8mUKR82myuCKlMcVyyf5eybvVkyl4Omt1FMR416LqaAQNZLvzCLU8QsOCFbeQNeIwdQ1hnGHpIWqNBjo6CkgkIlDkgpTaYRocqPXlsFqp1qStQ2SGR/OcHaFiCMBykaXCQdMEVKenJlGenYOpqUhYFjpyGSm4pHa3UmtIDbymq4hbsQjM2ZCcTsndkldvSm29Ax+5zm6JyIzFkoibFjwvRLqrAIta41QHoHOPEErdvMKMiaYtnO/U5AjKk+Oo2yG0TNcXXv3RP13Q+Z4gVixMvif5AIZhqExNTX0gDP1/oNCdJzizXhmCzfAcgqwsUlo9akwj40tkOG6FMYgUgk43eoal1EWoBL6f/V6ckBqT43jw9ttw920/RVgvSiA5q8CpSW0GQPfAUlz++jfhgstejUR3r7QH0+EWaWyJ3z5GhofxzW9+E+9+97vR39+Pw4cP48YbbxSwzeVyeOCBB3DzzTfjK1/5ilTekP89Xm3QsdNvhK4vBd/5S8b2IT8KwAwCJ/jyHa4nhoqYRr6zipmJIYwN7cXc1BBMxYbJn9/nhBjA9jQ01TRyvQNYtmY90h15sQUb8Szq5SYSmobJnU/izhv/CeO7n0bMt0UNQjCVS6GE20e6Y1IDBLKJ8XFp1ejt74dvGEAiD101JVYxw0VaswzVUpHK9MNM5QBLR8wLhX810kl5LHKw+UKnOOCoQoieB5rIBBkzyRD0YqWMXDYf3ak4DmIxQy4+DTpKPBeWYYidl1XwjusIjcCLcaEjj3QqIVIw0zJRqdSkHDOdycg0XS+VIpcew9QRiquukMlhZGgYlUYNqzdulEjJwwcOw23wIs8MiyQ6Fy1CKtcJnaDMi4jTRLNSlaVbrTIH16li/PAhQI9DT3d/dsu7PraQ53uSsWNh8j0JB3RycvydAL6pKooiTbWmJRpNUTtQkSATVzQHC+Qyc0GWVhEARTYCqgSEzoMnCWWMEAwQ2DXse/YZ3H/bz7D76R1wajUYKm9lbWnLVa0E1py2Ca/9rbdgxcZNMJK0zUY2X7oDyG9KvkIQ4tlnn8HPfvYzvP/97xeud/fu3fjRj36ED33oQwK+zz77LP76r/8aX/7ylzEwMCDg2375dZPvsSaNo4B7lHhpT78tDXAk+YgChmQhJ3FBUQRisw7PrsKuFeE0ipINIdNoogNaogtqnHU4Sa6pEAQ2DAbTFEvY/8Qj+MXPfoi5w7ugB640OfDzjq49OfHqGrwwgGFF5oipqRmp3BlYthIDazdg88WXS5fezNgYxI2oedi77wV0dq3A6ee9AvGONKZHxjE7PYMV69Yik8+JyoGmjIEly+R2vzhXFMsxf++Lly2TC+rs9BTCpi35DLmOPLIddMsFGB8eQsI0JUeCdygH9+1FZ18vRoYHUa01sJxlmgrQ3d8jUrbi5BS6BwYkF4KOuuee2YF1605BIhaTZLLBQ0ewfPFS7Ni2HUbMwjkXbEHddaHYLvbuekGGg1yhI6IoUjkY8ZQE/oSujeLUNErT5JnriFkKimOjqNoB1FTX5y567yf+50k4VRYeYt4RWADfk/B0mJ6eeHvg+9/5VY+bVi5zW1zGksWLkIzHoejRsi0KzokoAJduLQnejpxsYqDwqOdVpKFArAoaUJmdwi/uuwcP3/tzTA0PwiAv7DDggMs1nsRduOSK1+CCK16Hjt5FYpGV+nICHnnWViURLwT8RW/btg333nuvTL4E3z179uCWW27BBz7wAZl0Cb6kJb70pS9h6dKlJwV854dVtJdv7awLyqi4eFQ0Lut8mfhDLhkZ6E19M91tNGcokaSOWlUoaYRKTJZUuuIihgbKw4ex47678fT9d8OfHYEVUEHA6xkVHC9WKImtm+YUFliYdKEB9VoTExPT6F++Cme+8nJsvuQKDI2PiUnBbTgIvDoe+Pd7cOEFr8HSU9ZjsjaLjlwe9VoD8VQGE5OTWLpyOTwpKVVRmp5BId+B8fEJAeSVa1ZDNU3MTEygOjkpao+B1atgNxsS4M6FKRuNCeacZj3bhpJKwK7XMDI8hFQygUMHD2DL+edh+/ZtcD0Pl1x+hWQYM5yHOQ+mpmDnc8/ilZdegpmJSage8OQT2yT28ryLL5Lks+rsDCaGRhC3LGTzWVjpJDKd/XLxFpOHa6NRLKNWKsOzawK+zeIcxqaKUBKdn7v0Q59eAN+TgBXzH2IBfE/CAZ2YGP09hMF3Y7GY/uT2bfjR97+Hj3/0QwK+M5PjWLZ8ucQUqgRcKxkBMcGRFlLOwhqlXZxQI+0uralTh/birlv/DffddYfEMloEcd+FoRmoBxo6Fy/DW976Npx5wUUScQjDjFQNba5VArcJ+u2ENE043n/8x3/E+973PixZskTUDT/84Q9lEubk+8gjj+CGG26Q6Zd5AW3aQWbUl5Ga/QdK4Tj87vE+RqUKQ0o6uVB0BHypneVUykJKTeVtOLNreVzIjtvCo8LTKVWIUiS8Ep5/7D48cdetGH3+KWQRIKa4km3LCTpyEr4IvvwrqQcuReVuhBGYgYaRkTEUFi3FaRddiovf/FYMT08I1VMtlZHSFTx07z14w2veirqqYPfIflz26isQuj5GRyax78B+vOKSiyUzt1KuYnRoEOvXbsDQ0JBQDL3LlgjnyknamytC1xQsWrcWI0cOYWJiEslkCiuXLsO+PXuF7126bDncwBUdL4N2hocGsWfXTlz+uivxxEMPoGE7uOTKqxA6Ng4dPCiytLhl4BePPozXXPU6lGaLSJkx7HjqaYxNjmHdxo1Yf+qpMBUF+595VswUNGkopoZ0JzXJdMt5wq+Lw22W0rYqTCPE2KGDmC7WkOtd/seveM8fL0RKngSsWADfk3wQR0eH324a+ndUVdEOHzyI2398C37///ldHDl0ADd//yYUOgvo7VuEpctWoX/JMvQuWoKu/v7W9BXK9l1KFgNXGo0P7HgSd/zbLdi/8zl5m6ZG4dme70qLwmkXXIbL3vA7GFi1JmJ0dSPK8G3nAXOnJH1qrXZbeZ8hzi4C6/Lly/GWt7wFBw8elIUbaQcqNah2ICCSA6bW978CvjRWtC3F8+3F8w/1Ua64zWmTNvF16RzjNYLh6SGciE6QYkjeLegCkr5GswWgOIClGNBCB43pQdz0D18LE9g8AAAgAElEQVTF9rt/gk5NQVx4UQtGMiWtzjovZkfLQ7n4jMh2Wn+52ORizPcVjIxOINXZg3OvuBLnX/Um7Bk8jFQqgUapgrSp4fEHH8CZp74Cmd4+7Bk7iLPPOxeNagPNahOHBgdx7gVbRHFCXXCtUkFXoRuDhw4jmUyge+liWfIR7IuHjkhR55JT1mB2bhb1ZlMAt7OjgAN79iGdTMriTzVUWQSuXHUKJg4fxLNPbsPll16KF3a/gGbTxpnnnCuWal5n5/hx69fi4M7n0b9yOV741d3M+jVrMXToiDjnFi9dKndAXT1dOPDkDtQrZcSTccTSSVgZOtx6aGKPNMcNG/VyGb7TQKU8jZmRYTQ9Fdn+pR895/c/sqDzPcm4sTD5noQDOj4+/ke6pn1L1RSFiw9yiNmUhfHhw3j4wZ9jbGQIo0PDcOsOLCOBgRVr8I73vw/di5e2wtI9yXotjY3goXtux4N334nK1LiEULIwkcwrGxd6Fy/Fq193FU6/4FVId/ZCUVstFTRjtDJYhGrgdj/C89btt9yDyz8pM+O0++Y3v1kCuO+++2687W1vE9MF/07gpdY3mkojedqxeQ7tt730zxdZ3hcPafsbaAW9H/2G2mZrgiAXT1ElThiykoe6ZobFswSTR4C381H4DbW+chEKQ5haCL84hlv/6et46IffQYr8rMs83bj0qlmmLrbkiH4g7cqFGx+LeM53qNCZoxxqGBkdg5HqwEWvfyNecdWbMD41KfDPFuCVK1dg7PAhTI/NYe2mTdDjMcnRnZ2ewIplSxCahmT11h0X/YsXC4tfmStjamIC6UwaPQOLoFD/HYthctduaYvoWbJYpGi8w6Hml3pd2o9ppjhy+CAKhQ6MDA2ir6MTMcvC/t0v4NSNG7F/3z4J0DllzVrseGoHVq1ahcOHaYFege7eXgyPj2JoeBjr16+Doao4cPAAYjFLLrYTYxOYmZyBGYtBi1tSkWSlO5BIZqBQc+404TVtkbiVpidRK04BrgM1loaR6f7I5re+ZyHb4SRgxcLke5IP4sTExPsURbmurfPVNDaU0XnEKpYGquUZzI5P4ODzu7H7+X0SbPK77/wjLF+/HqHktnooDh3E96//Np55YisMePDthixVJBVBj+HUs87HW972h1i8biNHNwSMQZyHbRFKRjpikdG23tcGTm7EKSPjC5ds1113nWTKMg6R/C+rba655hpcddVVRwOB5mc3HE/hcDxQfrlD+1KpWRQkz6k2CKLsiag3iJE2DCSmeYEpY1xOevJq+KQbAtCV0GTQjqFBqUzinm/9L9zz7f+NgvSQUV2iIGYZAmaGGeVV0Lwg0ZyUh7ExmHcGCh2IJnTVwPjIGDwzhtVnnInzL7oEdc/H8Og4LwNYumSJdLDtev55iZRcunQFRifG4TUbyGTisOIxDI6Ny93HshWrpOFYFHoh6+YNqZSPp5JR0E2pArtuy9UglohJRGSlUkKlNCdSMTYWcwFnmRpMrRXIL2YbIBGPSzNxzDSkLYOyM8ZXcunGhhQmmPHPRDImDRdUUZRLJeGMM+ksEsk0Epm8JN0l8h1ougGS+U55Ozl12pdphy7NzaE+NwPVqYvxw9PjQLpwzaY3/eFCh9tJxo2FyfcED2hLavZhAH/XznagmJ/s66Hdu1FuVLD+1A0icOctM1OuSvUq0oUcrJiFWnEOz299FA/c/lMc2LMLBm+VfYc32/KdZQpduODSy3HBq69EemApwBp43YjqbyTyt/0rjJZ3UQqhJo0SnMKo+yRxqs0DY0Ybbt++HTt27MDo6Kgs2y666CKZeHkb3A7ZOR74Hm/qPXY6Pt4hPRZ8JfWdyg8CrXxvke5ZSF6w+ZhHgBcSEhD8/lWEbiAV6C40+YhYs4JtP7kBt/7j11EwFZFqeb6HWrWEZCYlx5cTr3C9PAY0vej8B4tKNZh6BL5TE5OoKz56Vi0ReZ5psftOhWnEYJmmaLa5KHX8AF09PVAtC4pmoVxpospwdEq3eroRT6YlRjKbyQmXy5+kzNaLXBTeY7G6x2XOhtJqLGZgTh12o4a52SnUKiUJ1GFIDrN0pfWEtfGaJpMsudlqpYK5uTlZtvF9DO0pVStib3bdAHkqGcxomctENL5yGCDF0juwVJx9qUIn9EQKyXwXkumMFGWy8JMfyzYLlbX1XgNOs4Gqr8DWU58683feveBwO0GsOPbTF8D3BA8oTRYXXnjhJzRN+0uZfDUVMUsTwfqjDzyIn/zsVrz7A+/Hhk2boXDNLqDoSeJU6Nl48PY7cPuNN8AtziLkBl+LpGEixFdVrF63Hus3n4FYRxdUMwZFM8D7aUqmovwIiu2j6EqVgn6oyOS70bdkuUzIHoHmxZ6MowE7/LGpN+UrT1ZqU4WrVRRJy5ofOfmb0A7zD+Oxhor5gB19HG//2c3Gv5NOiJZftFS/2KDEj+GBaE3yStTwoGk6Aliy0U/6DvY/dBu++5d/CrU+C00LkEjHUSlOQ1d1SUajNTkWt6K0uFbbr+hLVE363vhxnP6LThOLTzkFHd19MHQL5VIFuXROOGTbaYqd16XaRNPQ0dsXRTNWXUxOz2LxsqXo6esVntyxbWkxTqUzcJgw5nriyuNLs1ZFzKAxwhT7stesozg9iXq5KEuz4uy0hKPnc1lRQTBgn5SGTyccQT2bkaYKOt040cdicVkeNuoNUUHoOjMlkvIcbNpNGJqOeq0urRakGRLpHNR4AlY6I6WhZiobGT9CBhdVZYrm0s1k/ZNnw25UUfEA18x8+oz/8a6vnuCpsvDpxxyBBfA9wafEAw88oK9fv/4ziqJ8KQrUUWHoCowwxK6nnsI/Xff/4oqrXo/LrnitnBgMdZGMBup57SZuvf563HvLD6RjTNogxEbK2McoDNtj2A1nQhZhKpEBg/pQSq9oX6ZlN3JuRalmTqDi3Asvwzve+wHoyQx2PL0Ts3Nz4qojELWda21wlaJPXRcA5oKNU/DKlSuPcr7zp9/jTbi/HmhbcNvmQeSOXEy+0k4hgCsB7AYQMLeYE7yHkATu0folTvIOQoW0BIHaguqHSAUBJp9+FH/7mQ+jNjWMTIph55DWDLZ8eE50MUlwwRSPtZpAoqmXx4EXN5phmraNwakitlx+JV7/h++GMz2Lp596WmiP5cuW4ZfbnsCFF18EJW5h246nsOXCi5Hq6EatGWDXC7uw8bRTJUfBrVbkGCayHfJ1i9OzSOQ6ZFLmZBn4TWSyKSiug+bcFAYP7sPo4EGpauezQrr2mD3h+XL7H2ccqO9jbm5WwLkjn5foypnZadRqdRQ6CtANQybgRDoN1/GRzeZksdpoRtZzArAVT8g0H6iGUA6BbiCRK0CJJ5HK5cWI4jSjyZfHFW4TQb2MZr2CeqASfD+z+S3v/MsTPFUWPn0BfE/uc2D79u3G4sWLP/urJ/q1Ee2gCp8Hu4FH77wTN3zznxFPGli2cgVWrlqD/mXL0L98qUQPKn6AO75/M+760U1QnapMnwxWoWqBIjTX9yQfQEoe5RZckUBuNlgwXEdMy3SWkRtmKEuooer6OOP8i/HxP/uf8PU4vvXdm7DjmadbVeOhTLp8IfXA6Ymv7fB0/p3Uw2c/+1nhE9tLt/9s8v2PU+1/BNtjPyaaeAOhFIjDSqhDCZhZrAswh4qNUGlFbCJ6u69wKelD8UNp3lUCBYnAQXPwBfzNpz+C0b07kY3HoIc+kgZdZC5cP5QUOSsRQzaTFvqA+mECuNAR/JMUjqLgwNgMXvm6N+PS17wOu/YfRKG/TxZvXb29ePrpp3H5qy+Hpxt48rFfYtPmMyRBjMsrutGyuTTqtSqatYosrFYsXyW67X37D2LDGWdK7sbs7BzS6RQyyTiqs1Owy7OYHhnE9OggUibLnqK7HbYPy/EOAqEkEnFyuDY68lkBRwazs7HC9VzhoNmATKceLyLJZBpNx5HJmEvLKK9ZQzqdE8oky263ZBoNP4CVySFV6G7VCJkiY5SaolodbrUM2DWZfGukHczMZ85YAN+TCxy/vq7xpH+9/989YCtSkh1uLNGU4BUtZsDwPMwcPIgnH3kQg4MHMTwyhHKlIsWWvUuX4oMf+Sg6Cp2448bv466fXA89aER8rTiS2x1u0eF6MWWsBVqSfBZpeAm+kVY2kAURw9TPvOBSXPP5L8HKdmFytiyTXXuiboNtO9d3PgATmKmAoAZYlkXzch2OdbAdO/Ee13Lc+m0fdzom9En7BeuGdIQ+QZAXGQehbiNU69GtNyxoSAgXLMs4TszkP6npZQFmcQTf+ssv4vGf34usFkPeisHyPTiei1K9CUqDzZiFdDYlFxROldIsTf5XZQgSZXohDkzNYPPFl+G1b3gzHtr6S5x61llwJAQIIvvatOk0WeYdOTKERYsWS7kmh8SJyXEsHugT/S77zyYnJrBsxUoB9kOHh7D5vC1y51KrNaIeuGwaSUNDZXoMw3tfwOTwYQn9YcYDDROubSObyYg8rF4tyx1JPB6DqeuynIvCiRSJq2w2msL/9vT1IR5LyGKQtnTXc+T3R/6b1fOdnT2iA1eMBMx0BvFsDvFMHpnuXpixBAzGlHq2fO1GtQanUiJHIuBb9QAnnvuTM3/7jxaCdU4yei3QDid4QFvV8Zx6PxOBr4HAUGAFASy6Z9lS0KigOjODI4cO4/nduzFbreAdf/iHSOc6cNeNN+COH38XCGoypUQRD1GsZFvqxeVSFMbjy5QT0sVGqyzBgcAbuPJ2JwCqboizL7oMH/3MtUgWehGqVhRDKI3CvK2N1AXzZWTy9cR0EPWMzQ9Vnz/9tg/V/El4/tt+0yk4+hxdOFzWIvls5NAsNKlzVupQ4+TEq9IhBs+E72iImbFoMdQsy8eZyRgSRgCUxnHXjf+Ch2+7C2HRQTo0YDSaiJsxNJsOdMuQEB/NMpDPZCMLM0PqKWMjZWNSWxJiuFLF6rPPweWvvQp79h3EilPWYZputc4umSDXrF4jNMXE5DQ0zYzsw7ouUq5sOoHBI4dalUAhert75Hc5OjGFdaeejqbnYXR8Cl3d3aK/zqeTcOslDL6wEyMH98GplhAzdJTmZkXFkMvQIh6iWimLLZwXxDiXszXyslWZUJkX4bqeTNTdvT3IppktzKB4Tfhe7gI4HZMjz+YLUDUDWiIjQerpQidS+U7JqmC6Gy9lDPfhgo2TL7+fsFmDU6+h4gZwzOwnz/rdd339BE+VhU9foB1O7nOATRa/kmwRfD8tvW28tTVUxDRdlm61cgWqpiDJaUb4NA+Oa0t3GIHztptuxB23fg+hU430rQK0lKhFejHeHDORi3rfSAtLG4IKMqLc4EdmClIHVMiqqDs+zrrwEnz8c19EjDVCqi4TNcGbC5X77rtPNuOcAtsdcwTeNufb3d2N9evXv6Th4liwPSngSyqBMY9aFDcZqD58zYZvNbBn8Flsf3YrYpaJVUvXIGllMVuaw74DOzE5OQRb8ZDMp5FI6QgrUxjf8wJqYzNQKiHMBmBWGzBqgOpEYTq24wqdUchkkWAQT6hAp/JAhYAPdBVTTQe9K9fg9975XjTLNRw8NATH9rBqxUpJqpstFuGpiuQuUHPNUko+7sED+7F67WrEUilpqRgdGUVXZzds2xWlw5LVqxHLMJGMtfF1pONxSRGbGjyI2YlRuLWKGGsYqj47OSm/m2QsjnQyJalmfI4wNL1eqQqfzKmWC1RakS0zhgbVCboukjI+byQTmM+L1sWUv2MuNVUrjmQmj1gmK6/xXAeMRBa6EYPGY++wGbkp3XLsFgwbVWnQqLiAG8t87Mz/8c6/PblnzsKjLUy+J/gcIPimUqkv6rr+J+324kDxkbJiGD10BD/+8Y+wZNkyXHjRRdj19PMwDRPrN29CIkVONcCORx7Gtq33I3Dq0gvGLFehBpxIJsROLp5wgetGW272e1FFTNeX3wrh5ts8D7bro+q4OPeCS/ARNlnkukT9QI0r+YzJyUlcf/31GBsbk6/RVjtQ47tv3z6xFF955ZWS78vUrmONFsebfF+Ofjj2sB77cbyt1lQ90jkzF1etoRZOY8eBrbj3F7dj75Gd6Mh3oKezV1o9mkETk7MjUEMHvq6i6jYRqgFUr4awUUPaTEBzdJh2iJQHxOo6lIaCSqUOx/aFU81ZMeT0OCyX1fS8qLHo1BSAroUBakGIFStPQWe+C7PTJWRiaeSzOYmFLM6VoSfitNBBjyeQyeclS5exngzKoZaXwCkcayq60HIJxqYI0iTkuW1O4gq/LuA0qpJm5tQrKE5Pia6bFUdsJmHwOtuNeYHg75zEOK3ODG1iUScpE148+bV4VeWx5AsFjhKGJO71KBA/uquJMqaNRApmKi3UAxeBZjIHzYyJrZ2Tr13n5FuFWynL5MumlQXwPUGA+E8+fQF8T/DYhmFojY+PvwR8DV2Vk525DP/ynX/GVW94PTo7OvCv37tZFKpXvvFNeM1b3gwjZsqCrd1gSxMBwYgTr3R5OY4AMLMKyN2Rr+Rkw0mWJ7c0IFCG5Dly0lHW1HBcFHoWYdM557dCUxT4XMqJzlUTM0Vb8dAGYC507rzzTnG/0eF29tlnv2TZNp9OOJbb/b8GX3K91CyHLLSsQknUsfX5u3H9bddhtHwYRlIRmVc6nkImlUHVrUqCGTXQATTU/UAaiA2N4eMOLFa5+xq0QEFOUZDTMjDCGBzHF1BSXB9KzYbe8GHUfZhuKN1qViwm8ZKeCmn/rZQbWNSzCHEtBro5UnocCdUUGkNXDJSrDfT2DkAzdbkoeq2gJIbnMCw9R1AzTNF1M5/BZ6Ql5YCGIRcRJWROsgePYEvayHNRLs6iWppDtVKCW68JRcTMBtf1xa1HqRyjIrkwlMp53xdOVygo7gRoHGFmszw2DSWRtpl6YiF4mGWhmdBiCQHfWDYnigw9mYVuxcVJSc7XrtfRrNbgkvO161KkWXUBZ2HyPUGUOP6nL4DvCR7WoaGhuK7rlJl9gk9ySnvIKeqhi1t/eBOefeYJvPtdV+Peu+7A/md2oa9/KSo+8M4//oT0aAWhBo3Sp6ib+MXv5qh9LeJqW3KFKJxAJp2WRbfF5UZnYZQH7DtM6aG7igln0YdKjWerGqj9J9/Vrorn1EbXGwH6wx/+8FGAPh7Y/leXa/+BC6Z5gFqwkAYQ/mwOjsw8gxtu+3s8feRR+IkmQiuUSVwMDo6HVDKHBNsbplnuqMFI5NFgxbrfhBs4UOMxuCKjCKG7DcR5TAlG4kSJapksRUMcBgxXQeiyMdgX7a7bSrh3XV7MFKSMFOKwkFWTSPsGcjCR8nUoNR9pI4F8Mo+4FRfDS6VhixVZjydFC5zO5OB6geR5iCZZ5BykVni/EnXpHS0p9dyoedoh8FXQqFVlCiYXzowIu+6gq7NTQo9MBgUJ1cQLaRQMz8eVVhD+yVc2H0cfJcAblaMyIU+P2ixiSRgE33QW8WweejovTRYR+DZl8m2Q3qgSfBtHwbdpZj9+9u/+0f86wVNl4dMXON+T+xwYHR1NqKr6FU3TrmnTDjrdUypw909vwYP3/Ayvf82leOTB+7DlnPOxduMm3PCDW3DV2/8A604/Cz5lVjIB8g6SQOvIbSZvQSXnVgAlur2UE4znWus/fpzwrxJZyZQ0TjtRoAEdWcRpOfkFfDXBubaRYj7wthuM2evGMPW/+qu/OppqNh9oX07xEOUvUAynSESvfIdtR908D3RUjaRGAUC/qnt2YcM36nDNIm6973rc8fDNKPqTMNM69IQBzdJRa1QZS4xsLIt8Io9MIgmN4ZqhCZvCZlqFDbZ5+JgqzcB2GU4eBZRz+x9jhTtUSQNjsy+/HWbc8yLJsPN605bpNAqD492BgZD6YCeA4anIqXF0aAl06mmkPBNZLYV8PIu0mkRGTUMNIrkaZV6M9GwwO9dkXXs+CtZns0nL5EJ3GwHbJUjKr9qFwlzmgPIwW37vdU6ezag63nebsGgnZtB6q1VEmqiZuyG0TdSQEsEtlS9th2Okb+Zx5vVYJl8OBvEUjFQWFm3GBN9kRsBXVQNJUOPka1eqcGpl+HYNfqOOmhvCMXMfP3MBfE8ucCxIzU78eO7cuTPV2dn5VUVRPnDUXqxTHuXj4N5d+NZffw3lmXFkskmRl+09cAAPPvwLXP2BD2LVhk2RuSBk9RDPf67RmvDqZQweOICJkVF4tgddtUQuZVj80xQeMZnJItORRyyVFl6Xt52aYgmoRacjHWQ+QlrB2GoREOQjkG5PovMXZ5x4n3rqKfz93/89rr32WpGbkcpoA+78SMn2UWt/vnQosIqGX5t4yB46rgEFeAkLrXmMbrswmkgRsK69hqY1iccP/hzfv/ObmCgPIpZipoN892h4TVD+C81H1kojplrIprJIxlIyoSrgZp+0iwcjRvWCi2J1FrZdllt62nzJz5brDVSbDmxOuoErLRq0DfNIcBHGgErdpGsQkrEri05yqSyi9DXEQxNpJYGMkkBKScr026Fm0a3koDZ99HR0IZ/JSTrdbKUCi8tVacoIYRkmEmYMacOCGUaRmEpgAHYI1fZgUVxnl+GFTUkh4zAcuhpCjxffhuRdtOWA8rto3/VINVKkUIl+p1GTNZPUHFbPR2JqiRWlEYPWSU7nVjongTrU+VoCvjH5udlk4RD4q7Q7V+A0KwjqDAwC3Hj6j8/4nfcsREqeOFy85BEWaIcTPKCTk5OpMAy/rijKe9vgy14tNjRQtbp7+3Y89O/3YGDZAM48+2x87WtfR76zGx/45CeR7+6VVC3hPet1aHqA/TufwgP33IY9zz2LCjfsDuVk0W0mFy1sR5YlSTyOtRs24sJLLsOajacilsqLfItnEs9P8oGqFsLxmjB1S3Sn1AK3J962w43/5uKNj//888/jq1/9qrzOb7JoL97m0xX/AcCl7z4KlIkswjIPtyzEUXVoNPlSOBeBhaOX8eShh3HTPd/AUGkPEh2WTKGUiDVZPKkF0BO6KCGSdGWxmFTRkM3kUS03kIgxvSyOYnEONt1jObq4HNhOLQoY8hQYZkzol2K1JpwuLxI+82sVX2y3PC6O7cgSjNZuKUMibWRQCkerN1UrCrxmAMvToHkqiQskjQQy8SSodstYCWSTGTiej+lyGaWmjTppjdaFSA9V5OIprOlditWFpeg3CkjbceiOGvH9Ld468FiU6gl9wFcldISrnw++URFqBMJs6hDwbTFOvOC5Pi3jHnQjqrQi+NIp2QZfysvMdF5oh6Pgy4Q47hVoL642YDfK8hqwSt4J6HD7xFlve+9fn+CpsvDpC7TDyX0OTE1NpcMw5FTwLgFfcr4KYMXoGvLEDGGXi9BbKVaPPPQQli5bgRUb10uRI29befIwQ3XrvXfhrltvwdjh/dCkE423yZHGVyZJlm6GtCFASjMZKZnOd+Ciyy7H5W/4bXT2L0agWFBkGSNjT9Qa3GpNPsoVtg6BPF6LByYA33777RKo/sUvfhFpLovmFWgej+dtT75Hp68W/rZzhDn5ko44+sI4MQEKxpI52D/xPL535zfx9PBjSPRqqAc16UNTNVOqkDi8GXEdmsWf30Hc0JFgg7Cio9kgX6ogmUhKgM5ceQaOV0dHIQ0/dFErN9CoMe+AFT0F6S7jYzeY1gVPspHFbq1paNCMEUb9ZzozLiQ7OZRsBn5l3w1FdUJA1BWZk+XiYmjh/2HvzaPsqqv07+fM59xz5xqTVAIJSQgEZJBR+YG0Iti2CLZDoyJodys4i2O3UyuO3e2sraCgAiqoqICIDCKizDPIIGSqVKVSc935zOe877NPFSDLd63fu5L/uoqVFTLUrdS99+yzv89+9udBgW4Jygf8O2kmzgZYtgSaxpkOr+vD6wYoFVzYmYIVShnHrT4cRw5tRikrSmdNvy6TrLPQlzgfMMU4pbMlX/J4xmu9qP/L76V557v4GpKKFgYedu3ahXrfgGjPlCrEe24YgrVk58uYqbz41mG7ZaiMU9IypGGApOch7PTge20EXhNJr4dukCK2yx884oxzln2+e7d0LJ5Q9/KD/m96OBbfJEm+oqrqP7P4chpNw7wc+TQFGY9yQQCzyEghTaDbLB4w9bz40vuLGHf97gZc+cPvozU5DkSeGN81plcs2ojE40sbETshXuC6KQm1jD0OMhXHnPASvOZf3ob+ffZDDK4kU87I/b20AtNbysei15cFd4lctvTzk08+KSkXTDY+44wz5N+/VJxzLGN+vH1uosXSv483EXa6eX1lQGbO4X0GKrw4W5MnJoKnzeLnN16Ga279GYprTMxF02gHbRg2w0dthD4HYjEMS4dVYCcaQddTuHYB7WZXuMi5UyJAX18Nuqmi1VmA7ZoIQx+tBU8WNLhM4RRcWVTgv73rtRAnAcKYK8xEMeZDSToZqPeya6Rlj8VX0qEVoh1zySYkrMbQZQ2cNj/q8w4HWWQJE+vIJGDDQpBm6AYJekGKRtND6MUollw4BQNGK8JwWMTxq4/EkasPRTkrQY80KGEi6RQKLXSJD0YsSYQewUKLcgMLrrwOOboulxv4Gqs8vQQYHxuVG2a5UkP/wFAOR+LqscF/F3X04jPFt7pYfCm/qLy5PFN8KTsEfks6YRbfxCp9+PmvP3d5w20vF7Zl2WEPn9AnnniiVKvVvqQoyr8uFV9Lz7GME+OjuPaKy9GcncW+G9Zi/aaNWLt2P0mj0CtVmcKzM57Y8gi+8fnzMbFlC+w0RdHkcZJm+USO4ZL0K3pqLGhIDnVoa0oCLhSTHKxCKRRxwitOw6ve8laYpX5kqimdIbtwKYdZKv7er3zlK+L3ZWfLC5nLFXQ6MFLoqKOOwoc+9CEZti0V3KUivFR8n60TL/0Zf9ZS3i5ynZf/3mejhvMgn2cCNDPNx9bW/fjaJV/AeHM7CitMjLfGYZUsqIYjhdXvkqrVkyw7p2jAciI4BVLDYhSHLhoAACAASURBVLQaXERwxYssaRtqgkqNK7kx4iyUAMxuK0IcMiUjXyDh0KlUdPKcvMRDlLIA52u4PJb7MSPgE7GSxSGZCJQduA2nSbFl0Y0i8ibifEFGOvoUapqiYrvQBHbEm0GKrh9L5HqrG6LTpWUsg1MwYRVTKdR1pYxVWj+e33cAXjByGEpdC7qfk/BS6twJCzDJZfliotzwFiH5rLZ58RUNR7pf/jlf23aLbOYB0XxNy0FfX18uSVB+MA3x+S51voVaH2y3KvlypBCx40486r655svim/Q66AYZEqv88cPPOOcze3ipLH/6suywd98Di5rvf6qqeu6S24F6I4HYN113NS6/4DuouRZ6fle4D2S+rt//QLzqTWdjYNW+CDsd/OrS7+Cay3+IEgd1hOZoqlxAiQZErLYclOVCLlQZmOf6LSPXueEmlinNgDU0jLe89wM44kUnIWX3m8pislynRFgSpk5pgWAWdkjsgpc62U2bNuGYY44RsPrSx7NlhWcX36VC+uxCzMIj5jdOzqVbz1ekxWmRA3XlhsL/IqODGx+7HD/+zUWILA8tNBHqEVS6G/wIpUIFlmZIyCStZK5rwHQSlKtFNBpt+D0Gb2ooFouwHROe34HjGDBtQ2QWZqm1W2wbbYkLSpMYtmGgXHLk77FYx1kg7ANFzVfCZ5pdtD0unmQSU09ZmEmbBlm6mi7Fk2GfaUbwEfPmNPk+6WVwbQuJHyIJuYGWIskM9IIEC80uQmrEegGua8N2QtGctUxDITSwTh/CoaUNOLS2EZXIhRooUOJUrGZ0H7D6Sre7CEDKtV7WXOrAeawS14g7na7k8xUcS4JPuRc5N9+QRYxqpZLnBFISc4swXYZnEqjeB6dYk6TtVIlE9kj9QNwOUny9FhKCdYIUoVH+1JFvOPc/9u6Vs/xoy53vHr4HWHyTJPlPwzDOFei1MH3ZNQW46orL8MSdt+E1rzgZN930G4GezM43ZDh27oc+isHV67D9yS248L8/gaktj0IHAd82Aj+CXiigMjgAs1iQozyHQry4kyAWyhUB3HGnDVvNYHBDi+Bsy8aRf/cSvO39H4Fd7pelAyb45mdTdr85u+G53SufghzATRpY3g0udb7PHrYtyQ5/y36WZ7BlSHiEpVuAgzXq2TySs8MXF1qIRI0wH03giju/g7ufuhUznWnERgSjYiNIIrS7vvz9WqksMUBx2BWaWamaOz1m51oIfALGdYkMKhTYuVEmCOE4pnwfjfkWuj1WKUe8tSy+LFiOo8Mt8JhNRgatXRArGNGRc00PvViD3+NyS1588/BOTaxeoiQpEUyLg09hskFTTIGek00ReUwipvCiieTT7gRotj2omg3bLsJ1LLh2ik7QQavXgQUdI1Yf1qpDONhdhwOq+6EUu8i6mZwiuGCDJJAbFm9cIgHlR4086TlJxWrGIjw3N4vJyUnxBK9cuUpOVI1mDlhfMTycL3kwlJQbbi7Xi+uyXvxM8c015zQIEbRaCIiT9JqIlzpfu/rpI15/zif38FJZ/vTlznfvvgcoO5TL5f82TfOtS8WXR1baxn5/3dW46ac/xnvf9hbc/+CdOPKYI9FqdnHvA3/G6ee8S978t994My775uehhQ0kiYZ2N8LI2g146amn4uDDD0e5ry+PihefKgSczSjw0W1bcfcffoenHnkAJkdInHIrCuxaH/79s1/E+sOOBkBGLrVlFbF0Ss9ovUt6LjtgJloQKM7ud+XKlU/b0f6/Mtz+tveXiEjKDux8FagpLWUcTamCvNTNDL2kiVgP8dTMn3H5bRfiL5OPwEu6MEoWEjWFR84tXQJRhCJJZEUThsZ1ax+VWkm02Pn5NpKERDIVhqXBcigLqEgTMg8UFAouOh0fzRaRknkUDxcUDMYIMWtUY9fKjjJf22V32Gn30O2Rh1BAkmkIelzt5vNFeYGaK7GNLNYx3BLTLXRZAy+aBSmCZCJw+5C+WpFnoaHLI3yQoFisCEtXYuuRoOe1JESTTItqoYJ+vYZax8aRKw7CptJamA0dRmTIRDVLeiJzPK25i4mEbg12/tR7Uzm9MC5obm5OOMyOU5A0bD8IsXv3JEZWrZJNwSXZgW4Hu9IHu1KDXaiKxs7jFNeL026+Xux3m4jCLoLWAjpejKzY96nnn7Hc+e7dypFby5c/9uAZ2Lp1a8V13a/ouv7mZzpfTWSH8W1P4nv/9QUctP862aNqd1pYt24d7r/vYbzxnHNRX7UWV/7gEvzuykuE5xtpNlas3R9nnfN2bDzkCHEt5EmY/MgN9ULx5QUeeJifGMNNV/0Uv7v2V0hDT1i/oaLirLe+G3//+jMBo5BvQHFxYHFIwzViHtc5WGMBu/HGG3HRRRfJVxgYGMB73vMeCVz8W7ayZ8sNz/3/PJ2Cem8uOUi8O/2+/PpqghBtJLaHuWAK1935K1z/8FWYD6fEFVKqlbBAEHmaIZDNsximSScDgTG6xJgXigU0G6R60RZnCVySVjrLZsGlvS5GFERwnSJ6vRCNpo8o5nOWh2cahiqviWbQtkesZL6kQLvazMws4gDQMkcGZhy2pZQreAslzIbDNTEwp9L5ugX2rRqyIEPP80QWIjWMN0k+p+J6SChhsFM2ZeDFYR6Th5WYCxR0VwC246BgFqAuxBhOqjhhnyOxTh+B3tah0W68qDHnmm8egSpwuzQWySEKA6GcUUbiDWv9+g2LkHjClBSM7dyJFcRNkgNBzddlekUVVrmeF1+nIksWUnwp8Xi+FN9eewFx1EPSbaPlRUis6iePetM7P70Hl8nyp/6NZ2C5+O7h22L79u1Vx3G+qev6G6T46gZMxvrQXZBE2P7Iw8JFDZMA3/vehcJLJazlvH/7MPpH1uCSr34N9930G5hKSjM7Tj/rX3Dya85AouhyweZHzXwDS65B6qcS7sVhj4/mxDb86MJv4q4//B5xEACqiaNPOAlv//ePwaj2I0jZ7XLwBCzMz8sSxcknn4xjjz0WMzMz+MY3voENGzYIz4Ex8hy2vf3tb3/aDcEvv1SIn2s3e7Z8kTPXcpeDfIjfl1pHikwLkZpdzGQT+MNDN+K3d12FCX8HUj2WoRn5CjOz80gyFbplyjFZN3ij8eHYCopFU0IxZ2cXJHBTMxzExCfy3qTH0vnSzRF6AWyzgIjDrhYdA1zvJXiGXXkCyzGQ7xtw5RZCD2PU0PzMnDCFqZGniyvJfJ4JY/c5iCLUXjyzdKBAmLzEn89NNSXDjcNPWrkoK9FqSKwjLSZkPzCBYom94PuxxN7T2cAVcLpfZH3ai1DqGThq+CAcWj4Q/WEVajOBISTQvPN9esgmDsJchuj1yPTtSg4f3RyrV+8jz12ejafI73Po5haL0Dh0LORWM8oOXLJg56vRk64mSAMfiR8g7HZEduhyWaXZgBdlgNv/70e96Z2f38NLZfnTl2WHvfseGB0drVmW9T+6rv9T3vlq0OgisExJojBZIUgcSyLcd//d+P1NN2LTvmvx8lefJt3qhV/4Ip6483YJLuzbsAnv/PinMHLgIWCwDPs2jQsWeVJm3lCKkT5viA3yEdIu/nzrjfjmFz6PjiAIVex30GE47/zPozKyDzrEkStcyAWeePxxWR/+13/9V5EXRkdHccEFF+Dcc8/FqlWrwPVixsp/7Wtfk6JISeLZK8XP9gU/u/NlvZXIUCV3ZywV39wGlSHSumhkk/jNPVfi+nuuwTymADemS06Oydx2GxubQMS1XsMQUHmp4iDNyKVldlkBhkoq25xoqIbpSpetWQTIiOsZNkE3QSRLEVmso90MpJhzdTAndCbQDG57MQ04kaWKWqmCiM6IRkcgP2Ip03XpwH1q4yRuqPkiBG8i4gW2bVSKDlrzPTRnu3mqhm1KtlvEjpQ2XwL1pUCGMgQjtc0PPYnxUZmQFmaIfOKBMph8WeMEFcXBYFrBIcX9sdndD27bgJFQTsmHa7lxexHfoTKJhMnHLYkn2rVrXF6/4eGVORNaZrOZ8Ig5cCuWSn/l8xXZgcXXrUFn8WWYaRQg9nx4raakbe+e2Im400KYatDK/R878dx/++zevXKWH225893D9wCLr2majI1/Xd756rD1fEHgrjvvkMh4HvGrgwNi9OegjP5dHqu7s5P4zue/gC333StDlaEDD8G5H/sPVFavlUEZBQdmwYnTgT94pKUGSWeweHdpPfPQmRjFZ857Lya2bhWXBOPl3//ZL2Bwv/0RyWgnB+vceccdIjO8+93vFljLPffcIzQz/pppuNR+WXjPP//8pzfcnq37Lj1Vz9V8ZWdCFqrJ5ZVR1CJnIEakdNFSZ3Hj/VfhV7f9GF29gcSKoNoRbIddqoKYK6xMdg4SjI7NwbQVDAzURHLQzQS1Wo63nNw9CcNwZM2aHmouX1BLJuGY4HXhJTOkNKJGznglTdgZ3CAjyIfPGztN3ri4tFErl9Fp9dDrkP7A0wplA0uGcHkHn+bJxwTWUwJIMlTdSn6z2L5LVsMLhJiTEyEjOP7gMJCx8by0Yol6Z4pIQDSkaiCNuU3Ggsqvx4UcBWocw05U6O0MG6w1eOHQ4VgRVWEHmkRNyYZblGvUAoPXFMFZ8keruSBFdu3afdHXN5AnPufGGNGB++p1kTdoKVNtB5ZovnVJsrAKFVmyEBcHw1SpH88voDk3jeb8pCRuRIqB0C5+8Liz37+8ZLGHteK5n75cfPfwCR0bG6vruv4dTdNeI0GUugGLFCk1xu+uvxaXX/oD7LfPvjjpJSfj4COOgV2rICUHASF6czP49vmfwlP33SOWp6FNB+Htnzgf1VX7SgIFO1/ayQSys7i/L4560SMzxNQhUx/x/DS+/OEP4y/33yNH//La1fjwF76EffY/FElq5p0zUtxxxx0CUye1jD7fm266SVaKKTNQF3zooYfw1a9+VdgOXC9+7obb35IfxIJGuYDHdSWSwRkyS3TJTAvQ0+Zx40O/xs//dCkW1DGYJQ2dXhcFl0djDYGvIY1NRFzhjVL0uhEmd89KwsXI6iqqdQP1AQdxkmJi94zID7ZtSket6AkMLmDoJIVF0FQ6E2zhYUR+JDyLFDZSLUCUMRuNeCEO8VRYho+Ca0uH3G7Rsre4vq0UxK+scLXZ5BAuh9VnWSScBsdwMbO7i6nd8yiUCigUi5Kxl6cjJ+IFppuC8gRvCLblyDIMTythokAJQ+h8zgwbgULfMpnEGdQwgtoNMZT04ZT9XoS16RDKPlGYsQzrQjIoODDlzSBJZaWaA7exsTHRg9ev3w8Fwn0ErJQD5IkPpXWQTYHp2MxTgs1EZna9JJuVa0LBswwVSRBgdmoa3UYLahwiC1rIkhCtMCZS8gMvfNN5y+vFe1grlovvXn4CJyYm+rMs+65hGKcJUpJ+Sm5FKQk6rWnc+fsbccfvb8H0rt049Ihj8NLTT8M+B+4v1p9eYwHf/8IX8MhtN0sxdYfX4LxPfx6r9j8IqWqKxkvzPounFL5F6UHoVUwqVihORIjmp/HF887DUw/ex09AcZ9VUnzXbjqcjuMcjoZEgOk/+MEPpPhyEHPZZZeJ9/fNb36zPD5Xiwlb/+xnP4uhoaH/H8U3L14E27D7zWCzDEEtRHhg+x34+uVfxrbOY3BWpDALqmyRcXFhYb6NNLZJL8TsfBNxnKJSqqDX9dFqeDBMBfttLGDtfkPoeT4mZ2alk3RsE3aBToQYisGIIEW6S563C04BKXkEAaFAZN9ytTaGYhFUr0mXzdy7gh3CLRbQmPfRbfNmSE80i60rummceIDOwV/uUabey0h3wsd2bp2BH+ZDQGIkhTQmAPMMnt8Wh4Jt6ahWS/Ko3U4PnhcjNWyQJmFkKfwkRTcC/IjbcYDGbDkvQd0v48Ujx+DQ4gaUeiT/RFJ8WXAluQQZmgsNeL2eSFw7d+6UGymdDrxBG4Ylmm+LaMgoQrVSlXSVfMPNhemWYbhlFNgRl+swTIa2egg6XXTabYBcCDosvDaajVnsnJyBWu376Cnv/NTn9vKl87/+4ZY73z18C+zYsWOFaZrf1XX95UvFl1phsWAhCpqIgxZaW57Cvbffgdvuvg+wCzj+lFPwopeeIkOwy7/1Ddx2w1WIgw7s2hBedea/4CWvOYNU2nxF+NmUX8bIpzkSkf0Ni6+mRBh/5EF89r3vhj8/J9pm38b98G9f/DKG99mELOOxMl/9bf+/xK3Pf/7zOOKIIySlmMO3l7/85XjpS18qRfjCCy+UQMaPfvSjf7VK/Fxf8N+0mtEUy4RhaqSxAjgppsMxXPDzb+G3d/8WSi2C3RdCMVioTHQaPqKQacIGFpqeeJd5XHcsU+LPu702Zmaa6B9QsPmgleh6ARaaHdF2TUODW7KQ6ZQ5uM2lSedLMH2Fm3txiigkH4EhkjoSLYRhscBaiLxEtrncUopSsYiFOQ9hoMvSBjfkolA0CfEWp0qY2+4k0ilGvVZGHCSYGJuHYRZA869tO89YwehzTn1kKbPplHwwx6qcAF16aOnfDSJkQYiQ68sJh3qKSAos0naso89zcfzAYTi6eiCKHl9k2TGW15CsBvIb/J4n/8/veXZ2VlwqHKwJZpLLH6mKJuOrVFWGu+Jl1lVYbkkcDyI5VKrIDBuGZaPXbsrpyuamX6uDuNdG4rUxNzuJ7ROTMOvDHzv1/Z9b1nz3sFYsd757+QkcGxtbpWna93RdPyUvvpYkxRpqiofuuhX3/eEG2EmAqNPFrqkZPLFjDCMbNuG8D3wYQ6v3wfU/vQK/vPR/oMU5O3XD5sPxz+84D6v2PwCKaUtQJi8qkXz1nNfAxQURHrQEXnsOv7r0Ylz/o8uQeT34SYSNxxyDD372i6gMEAtJ10TO+GUd+e1vf4urr75alimGh4clMohd7sMPPyzOh9e97nV48Ytf/DRJa0lqeC7T4dkDNxmxqZzIxyK7kB4WOT7++OTN+PaV38ITu5+CUzdQ7KP4HErBmhhvotumi8CGSUqbrkAzUhRdG+qiNSwK2kjRwcpVVTRbIbrdCI7JDbUMxRIdBnLQB/RcnyWZq16tSBoIYTgZDNkwCzNPLGaGVkAS0OrVQ63Gjbcypne3EAaLNj4SzxJFSHCqkcIipjLVZBDIYVu9VpSU4endC9AMdvfk5VK7zRMk2AEDlD+AvmoZhYKVL8aEXDeOEUDL16FD2umIr0xFm5ZF5SSDFRsY9kr4u8HDcURpAwq+IgNXcVtomvAbuu0WXGrlUYhmg+6PVIqvLMZIQKqBXs9Hu9MTBwT/LmOkuOFmuEUYhZJgJbWCC8UqyntKVzLYuiaP12u0OBKUztf3O5hudpA4lQ/93dv+7b/28qXzv/7hljvfPXwL7Ny5c6Wu6yy+LxPJgQQp3YCSxfjdb36JK3/4PVQMLS8auikov4HV++KMN56Ncv8wHrj1D7jgS59A5i/IQkQcK1i34UC84tWvxYFHHg2zTl1Oz4MqZFWY61XcMc4QtOdw+x9uwhXfvxDh7AyUKEIrCHHy687AWe95P3S3D5kAcRfdaYyviWPhOJDvsHnzZhm08abB4svff8lLXiLH2CWM4f9V8V3k79IaRYxmpCUY87fjp3/6EX5+2y8w3Z1DseagVAaKRU0CIefmuAQwT4AXKtUKFDUSjVVTU3FakMFAF4NbAoqugYkJDsYy2JYGRUll2UH4u0kIuogl6SGLUKuUkQTkIzA+SUWcqIiVUGQXS3fzdIuwi3rdRKlQwq6dc/A9RbYI6b7QNAtB7ImLgpAe03Dg91LZ/urvL8LQUizMtUDgG/0K7OJ7XiDLL1xmKJeLcF1HhnR+l4QwLmBkUA0Tma5L6CX9z/4i7Yxgdc4J+XhmaGCVV8YpI8fgQGMVCiGXVVJ5zXjaoac3zRIQWdrjcKzVkAJL3/ZSIgl9ya1WR2KMyuWKSBYCdGfxJdWsWEGqmzDdEkoDw3AYoik2vS6aCwtIPA9qHCDsNBCFPbS5XmyV3vPCs9/79T28VJY//TnPwHLx3cO3xPbt24cty2LxfXlefHX5wVDC2fFRNKZ3oWw7EjGumzYKtToUcmmtgiQOz89M4oL//AQeu/tWgYUbqimDJ6tYxroDD8DgmtWoDg2h4Dhy0RVMR7CGs7MzePTxh3HfPbdJAq7Sy6PnY83EWz/8UZxw6qsRqkymzYsve98l+eC5cUJLlrIl5OSzLWX/t8U3hQ7ywRIGgZoJbt92Cy79w8W4b9cDaIZtgXyX3ASDgxwKKWi1M8gGbcpuTUOUdMSzWyzaIj8IjQ0hCkWg5NoY3dFBu0k4OQlnCpwiOb2ZFEzC3A2Tx/tQ5B6v05aTghzpaehSYwHh6IqDAqlpCFGpkD7nYHzHHKJIFYtZwhMGN+eo9qgBVPqQrSLCHjXkACOrBmDqMeZnZxFxUKY7ol93OlwjtlCr96NQ5IZdW4Zd1Fy57RhSt9UMYUiQyWGoluTHZVEmRduL2EMbsD0d65JBnDxyFPZNqzBDsi0JRk8l2YKPW3AdsceJPosU9XpdXl9KDCzSk5NTYjVbvXqNvB/4+vF9SZ6vKV1vBb04Q7GvH/0r9oGiW1J8sziU79FvNuG3GwjaC1J8e7GCuFB93zFvfOdyevEe1opl2WEvP4FbtmwZdBzne4ZhvCKXHfhDhZYm2PLYo7KFtPHAA2G5hfwrs4uVLKDcjhb7Pfzhmp/i0m9/FVoYC5zbUBSBiSdEUhoaVCbmcvGAkG9FkU6KhbLdboiHlIVeSxT4UYqVGw7ABz7zRQytPwAxyD2gOyL3BRPQslRouWBBny/lB+qF3GojF2EJoJNvauUIw7+SGBZ//deyA01x9CVTnwzQTJv48S0/wM1P/Rbb2tuw0G2Ke2G430GlaqHRaCJRHHh+Jk4AdnO6lcB2VRQdS4oxWbsE2OhGiHLRwY5tXXg9Xfy+VkGHaWsyRGJLyOKk64BtKjC1DFHQE48uY4a4MUd5hk+AmtowVBWVooZ6zZZEiZ1bpxExzbhQQJimiOIEpQohOBkCIi7J641U+H4PIyvrEtjZa3dlIYMQHnbYLLyqbouO6wURfC4sJEzNICSHd5F8MaZgE1mZwusFUBMdFjthsc0ZSDop1NkUJ605GocW16HW0WAsyh2+78lKMt9buqbK//ueh1IpJ7st3SDJcmDx7R8YlCBPfkiEEF0SDPDUTTC3g1CdwZE1cMr90gRQdiDInanJBD353HDrNBEGXQnQjJ3qece+6V3LGW57uXYsd757+IROTk4OZln2PU3TpPjy+GsZirBZb77+Rlz761/jvR/4ANZtPkA0OVlWE9cC0YZcwtDRmx7DRV//b9z7xz9CjyLR3HiR0QEh4Y4CUydKMJapNyHqJJlRG2VtZRYZuQeKVcKr3vRmnPbmt0ExXVnUkAuTxRepDNWoHVL3vfTSS+F53tODNQ7guGxBHXgpbui5Ht+/BeTJ/w5tYxwQhojVHsYao/jJHy7BI7P3YLS1A52gJwnD1ZKGvloRzXYXzU4Ct9gnhSeKfSRpD1HShWMbcBwblXJZ7FpQPLiOKZ2v72nQtRSmw2UWuityPYXxO3QX1Mo2ChZxyB1kqgE/zmluGRM9qL1GprhQinaGet0R3u/4jnlZJbbdIrp+gG4vQL3fRb3PQRi10et6OX85jVGr8GSSwZbTh5Vb/mIFXkh8pC84yh67XJ3Flh5jJZcnFoH4rslhGLXVHkIvlJspM9oKtguro2G9vRonrng+hqMSzFYizojYD9Bs8iarwrEt6X75OvIt1N+XF1jRkRUF8/OziGN+b/3i7WWXTfsdI+c9wpi4/FOqyqyhMrBCtt00swBd5RAykvTkuOfBby0g6jbR67TQox5T7nvvMW9419f28FJZ/vRl2WHvvgeeLTssFV/qlpaq4v477sK3v/FNnPaaf8SJLzsZdtFdZPjyuGzIwgSPukw6nnj8UXz9vz6Hia1PwqLVJw5EXlhKouRKKcsxizXN+gx+FAoZN7F4bFdN7H/IEXjb+z6CoQ0HiFuCK7J8fG0RScm/f8MNN+Diiy/GCSecIC4HFmOC1LlazMWLj33sY6Ij8uNvdb7PffbygszlBA2B0oJvtHDD3Tfi5keuw9aFRzEfzMFwmPCRwbET8ekGfoKpuQBJqqPgllGrl5EpIXreAjqdRRRiucK5JTSdna+NJ5+cRafNRYNIBmGkmRk2V3fJ2Y1RdHTUqwU4FmFgXWSqjZDZeEaGKKPntYs4NGCbKgoW05B1xL6G3Tub0A0TmmUiiKmJU9YAqjXa2YDmwjzABAs1Q71aFDQltePQT+F1e5iZbaDbi6GZOReChVyiiHjzFIcCB2b0asdwTFrfFAGsSyoGu3Ea8xQTa7QhHDtwCJ5n7QPXMyQbLvXJWujJhluhUJDCyx/kdAwND4o0Q0od78453WwGpVIZRS6CLEYMSdqFAjRbLZTqfRhYvUaGbg6RkuUl7nMAJYnh9TpIfB+9xhxSr4O5mSl0YmTO4Mg7jj3z3d/eu1fO8qMtd757+B6g1cwwjIsNw1h0OzBiJoGj67jhl1fhiksvg1UwsengA7Bh0/7Yb906DA2PoNo/LAO4RM3XkRkh89Ddf8TPLr0IY1seAyIfNpc16C1bBKrQwsQBikyamIJL+LYC9JIUazYeiNe/9e143gtOEC0y77YUoZ3pBOtkPEYHYjUjvYyuhiWNl08Bh23cbjvxxBNx+umn/3Vo47P04r9dfOmPzeCbLdy78w7ccN/v8KeHf49uNgvVShFlIfoGahhZ04dep4PduxbQ6tATm3fNbomx6xo0nfapHGJDmcIyCCEH3KKF7dvm4XsAzSRukd2xKUdpwm9CJoXoQLVooOQyHSRAppXQ7MXoBG0pvgSaKymLswrbjOAWVEQ9HbvHmzLx57oyc88sp4xutwXLzlCtmmi1FuQmWHYdGeaF3QidhRjzjS6C0EcQZjLU402MQzXKNSy81LWF8pZQ6uGdjCvQzz6qHAAAIABJREFUVN5NNJrEg2bQTAaaKBLMuS4dwEtXHo31GEbaikUn9ppNFCTqSJXXjosVlGSq5Yp0s0zx4Nfj60iLILVyDtkUEKzD+sulb+rrTdG0a4NDKNYHBKpD6cEoVHnGgpqFIj2Qn8z14tbsFKJOI++ENSuz6iveevSZ7/neHl4qy5++3Pnu3ffAotXs+7qunySaL7mpli6m+cktW/GH66/F2Og27BjbIhdQ0S3h4AMPwRvefC5Kq9ZI8eXpmce+JOli9+jjuO6XP8WDd9+F7tw8sjAWaxlXSkW8lXgeHZkkLVBP0HDAIYfjtDPPwobDj4ZmuYgllDPv1gh4YcfLdWQa8r/5zW/inHPOEbraUoSQ/Hkc4xe/+AXuvPNOfOYznxEt8dlM32czHpb03md+jsVCNhntwGU3/xBPLWzDvY/di0qfieEVdezcNQrL1bF+/9XodTxMjM9jfoHsBa7echqvwnIyLmDJUoNbcOQGRqZsoZChr7+MyalQPLimpcC2NbG2ia4a57BxdrS1soVqUUPUbSGCi/lujIXOHBQSzawStMwV1KeudlEpsUV2MDdDf7GGIPYlAt4yq2g2F4QrUatzYSFCvVwR/3Gv1cXcZAt+S4NPNwXZGooGXadVzsxz30JfXiMBAwmKMhaXCrtcfm1FddDp8HuLoZiZDBPrWQGb1RGcMngUBtsuWnMdtAMP1YIDbil3uh1BfnJoW6mUxc4nHe9iPh61Xr5+dFnwRitSB98aTFRRqX0HCKIQhUod9eFVKPUNwCxVoBeq0C0+JwHUNBHNd35qEnO7x4CgIzfARHOy2Cm/5dg3ve8He/fKWX605c53D98DW7ZsWe04zvcNw3ixJFlwoq0ALolVst4fIpqbxsTkOB548D48eO+DSGIFb3//v2HFfhuQcZGCzazstDIU0pPNrR2PPIx777gTkzvH0ZxdEGZsEPTgh75YqGhx4tHzuBNOxJEvPA4uwzN5iKWGmmTCi+VRV7CvEhus4aabfofbb7/9abbDUudLDZGDH64fU5LgevHQyqFFVkKeRiwpuiAjIcdE5rFGpJglSNQQnr6A27fcjCtu+Qnm0yZ2L+xEX38Rhxx0MO578H70wjYO2Lxagi93bJ9Gx0+RxFwtMCR5guCZgaEyLFtFpVwSO1nPa6Bc0lCtFTA52UMYKflgzdZksUL0XiY/iL8Y6CtbGCjb6HXmMd/O0AoVZFokIZymWYSa2IgjD2naQblIO2ABrQU6JWx0ukRaUmtncSQzuIcVK+voq1egaxYmdo5j964WLNWEY9XydeGM+i6HYKYM1VgAedKgB9exqLcDcRRIiGehQCAQV6g5MItF4qALo2RZGIiKeFH9UByq7INktANdNWGVqCsDrYUFeH5PCni5UpTBK9nBQZAvWhDg1O104bquvIb8N/CGxhOFpF1ztdgy4NNbzMGbU0SpfxC14RGYpJsVSGgjKzpE2PMwN7UbzandsJQUSeRh50wjy4r973rF+z79rT28VJY/fbnz3bvvARZf13V/oOv63y3xfHk01EnRSmgP6goE3S2XwTlMs9GUTa36yGrYxQIMQr0JgxHDPgtwzo3lnC0OeTzNN7f4/wxwDHzG3ySCMazU6igIscpc1HdzlK4sZCzayxjESD2Wf3DXXXfhuuuuk/Vi7vw/l1JGtgO33j76iX/Hmn33QRSm0FMdhuiYEUI1RMRuKtZhJioMMms1Hz2ni+2dJ/Hdq7+Gx8Yfhla0MdcdR7GsYmTFPhjbPo0o9HDA8wYkumd05zx6LAaJLjrswlwXzYYP01YlrsdxbRg6O8UQw0Nl1GoFjO6clKEiObzFogWnYCFVydtlrE8GS1cwXC9i9UAZ3YU5NGMNO6YWYFqJRAfRW0yrWavVRhR4KHJDLtMwO9Pl/B+GQXgPYecLsqlXKltYtWIFer0Y27dOYnq6C7dAkLojqE8e6ZkukvtriZJkUYwldJPJF1SH+DOfYw5Hy5USVD1F0KP/N0SghsL/6NeL2BCvxrHlQ7CiW0FVcRgAJYse5D/zxsK7H1ObKSsszl/RanE5xBcZghhTx3ZkC44+8KUYJ5FCiMKUvFVLUpU1pwTVcmEWKyj0DaJYryMNe1CSEL12B+25eXgLs2hMTaAxN41uqibu8L5vO/WDn8mhz8sfe+0ZWO589/CpXCy+P9R1/cSniy8BL1qCqZ1b8avLfyoc2n03rMeBmzZi3fr1KFX6kbrFnOeakbaVW89yFwQ3s/if4MnzAMRF5v1SGLA0srJ1kV+MkrYg1oA8MYguCTECMJI+Iz4xL75bt27FJZdcIiwHWst4bJevucjsXWI7fObz56PeX0fC/LFMh0ayVsbCm8JjUUkNaAG3ooC20pBttqse/Rl+fO1FWPDnYZcrgNUDtC6UTEdngXlkMfY/sC5T+9GdDYCOAb0AJTMR9AIZCHEiz+2sIKaGrKBa0rF23QDKJQNbt82KTMEOl55eDt2IrwyjECZ/rQODFQerB6sIe200fA2js004TgpNY9GmXOHKqjAxjISvl4plTE0uQIErYCFqvQo8DAxUUa1VMDe9gLGxFvxeAtNkRL0j4CLeHKW7jElS43gtg2WRWBbJyYRFWm4INm2FLL6UGxSYlo3EywFCXtqDaShwfR2HGptwwuAxGA5riNtdtOfnhT9BMA/5wHkBXUyOlkRqRZwq7VZTvi+uYz8NPRINOMeP8nP5dfln1LM1+s0rdXE56IUSNBLOuFAT9qAmEbqtFjrcmut2oIU9NJvz6MZqbNT7zzruXz7y4z28VJY/fbnz3bvvga1bt64pFArsfJ8uvoZmQkt9/PrKy/CjCy6QroRJxJy39PX144CDn4/XnfsugbJM7dyB2dlpOT7SoM8i4BSY++VAsywZ3jzdzgo/gcsEEom4WHwXcZPsetjiCPVssSCzSPPXUKUr40X4pS99SeDpr3zlK+WiZgGmZkjJhNHx7Kg+/vGPwxc6l5HHAUmBiRBlCVIWBMVkVjlSpYvIDrEzehJfv+KLeGLXw9AKBjpBBqeSoVxXZUDVnGvLcsSGTX3STe/c2ULbY/0t5ghO+ldNFVEaod3uotXxpVss2AkGh2w4tortOxh5X5YMNtrMwjRElATiEaaDQldiKb7rVw/S54GdMx52TDdRdPk8hWJnY6dr67SLaQjCHuq1GnaPT8naMVkMXb+BFcM1VKs1TE/NYXqiAU0vwdQqyDIe3SPpSPlv5U0uaEu0MDRTRanElV8PnV5TUpLJDuYNwrJ0ge7Q20xym62WYBkuvLgHhy6L+RjHlA/D4cUDke700F1YEIhPX7WGim0LO5Td89KNUqx9aYapqSl5/Qb7SC3LbYlcVOY9gcNWvtZ50eZ7QsnXiO0CrEoddrUPTqkGq9wHw6HlzpfOlxt5UbcjHF9vYUbSoxthkqDYd9Zx//yBH+3dK2f50ZY73z18D+zYsWOtaZqXGIZxXN75EuGow9Ri/OSib+DRu+7EP736VfjNb69FGvXQbXWhWRW84+OfRt/Iavzi+xfjhmt+BUNJZfuKup1tMd3BgVsowHIsAY5bi0XZKRTFk0pEIL2cFjfneBFz0GcwssaUC6s2OCwasFjaSOXi6CiK8Kc//UmwkscffzwOO+ywxY6vi1tvvVX+7OyzzxboDrtqTszZ2QkcVkkEnchFAlrXMgQI1AZ2+tvwk5t/iD89/BsU+i1YxRLGJ+cAI8Q+a/ugJAkWZhckDHO/DX3SLdI2NtOIkVB2iCOxb7mVnNWQ+5/zxQ7biFGr80QQYfv2HuLERbFYkI4yoHabxVIIGU6pph7qRRPrVw8jjQLsnOlhdyOEqvPGwRtPhl6H2maCksPNvxjVkotuu416uQ5Vj6BbkVDROu0QzQUfJWcI3Y6C6akO5ufaiBLyHnS4JVNwR/MzDbmp8ffqfVzlzRDFHsrlAorlAnS6NRxL5ILx3bvR68bQEktCUm16mW0X+nyGA7P1WB0OodDRUKHkwpsR9VnhQkS584TUMwLboxymw5t0sejKEkiyGK6ZMTmaJXhxiUfijeR+rEG1LBj0E5dqMMs1FASoXodhMWQ0lM6XAzev0UR3bgpKkPOCG36cqpXBNy0X3z0sFH/j05eL7x4+p2NjYxs0TbvUMIyjnym+Biwjxe+uuQLX/PhHeMvZZ+LBh+/DkYcdjHajhSe3TeDVb3un7Npf+d0Lcd3PfwwtznmtIhuQXMarRvQFbljkpK2MvlBamGgdU9XFaTbh2lxpNkR6IIzniBecgFe/8Sy50JjksFR8d+/ejf/5n//BbbfdJtNzFllCWciEpdeXv/4//+f/yNd2C0VhAmw++EDsu8+aZ4X9aUiVGN10AU1lCj/944/wm3t+AdVpo9xfgmrYmJ1voxc2xS3AGwrBMmQirFzpQEk0PP74FKbnUqGJccWYsiY31ooVCwMr+xEnEYKgC1XxMTTIQMgYO3a0kKSOQNQJLefwTzfoftAkEp67W1XXwLqRQfjdNrZPtTHVYv4aO0cWIerLtAHEMNUUppFIobN1Hf01EsFStLptiaaPA8oK9ATXheugKuQJZ9It+2FHYO/EOXYaHSl85AvX6xXpQBluyV9Tt+a/k0s3LJ6zjXmxxNm6i9TPRA+mxWylMojDzc0YDmqopi6ylPY17qHxbkm/dyR8iPnZOXl8as30/NLFIGvD3CvkyjLJZWCh5s2GbxvmZNBulsN/dMuCWSjCKtVhlPIoIS5cEGjPU0PKJYxeBwtT05ga2w5HSTA7M41GkKSVkXVvPukdn7hkDy+V5U9flh327ntg+/btmyzLYvE9Yqn4Grojw6K5iW344ic+ioM2b5Li2VqYxJGHPB+33HoX3v7Bf0O5vx+/vOi7uP7KH0FNPNAQL5IBM8fYvchFxFBKKg15OCUdCnFGD2meyCCx4otxP6miCSP2BS95KT7wyc9Ad6tIOb7Ja7espXLgRk8owTo8ylJmoAWOf7YkQRDcHfqcyPs465/Pwj++5lXCImDx4oDHS9rQCymufODHuPK2yzHhbUWlprHOi7k/iFmoWJh6cKySMClqlQLqtQxB18fYaAMLbQPjYz34XW5uEazDoM8YtQEXNhcgEh6Fu1ixogjHIbd2GrpRRJQm6Pk96KYO2zGk6+yr8Ojcg2tmWDVcE+1ydKaD2S5vZCZi0WY5+VdQsAjWaaNSNNBfq6DAwMwgxtj4AsZ3d1B2LbhuGd22h+mptrgMSiVHBmZ2wYCqZzAsvjaRoCB5o+JaNmWbVrODdrctAZrsNnnvpD2MuEpNkpZVqImC5kwTFbeEAb2KQ2qbcahxAKptB0Yvgx+2ZVgX+IxHysUE3ih3bN0myy+rVq5YBKbn72NJyuZpIU5kyEvoEicF/P0lxCTdFrSJaJYDh7JDhQsWdemALRbyLBTSW0ag+vQ0pnduB/wuJneP0+2Avn33f+cZn/z6stth75aO5fTiPX0+JyYmDlAU5TJVVQ9nJyKyg2bKgoASdfHUY49L1lYv9HHRhd9E1PNQrw7ivH//OEb2XY0rv/sd/Obnl8Kg15JAcmaFSVx5bhGTTkYM+zJpkeGbdMYKzfGMyknkcyTwMVXgpQpe8JKX4X0f/zTUIolopsgHHJTziLxkyl/y9i6tELMAL3Ed4iASmxlN/Lqjwy2T5mWCv69pGWKzh0dmHsC3r/4qHp9/GEoxRK1qy4YUNVhFZ4dGC1iEKGBqhAPX0VAqcsXYxdxMF40WSWU+pic86FpF/LoMGaXNzmBnaaaolBWsXFHEiuEiZmZouWJYD4EF7L5zZ4jr6FIwtcyHpcVYOVgVWM1kM8S8Z6JJ6QH0DZN6FqBUVGDqEUq2gRUDK9FrxXjk/i2YbyhwK2WRHXiDSZNYwil5U5LnjIWQq8WWCduxJNRT17niAfhBIAWRRdYPopwlTDsg2cZ0aGhkOGiw3QyOYSP1EhQMG9WogBetPlZkB3tegRmmiFNyjkNxUHS9tnCNu52O+ISpUdMTTX/3kl7PKKI8X5W3iTxoU0JWZeU7y1Gd1O5NI+98izXpeAvVfmjFMmzXhZaGaC3MYoGd7twsOrOTsuJOROcjW3eiOrLxvWd+5pvL68V7WiyWO9+9+wzu2LHjAMuyfqSq6mF58TXEN4oshKHkVCteLF4U4M4//h6PPvgQVq/aFy95xamCTbziO9/Eb3/+I+hpKEWXC6cCv17kuIpjkzsFtFUx6Ix9zeKFniWxrKfyIguZiKvma8ZHnfhSKb56uY6EVDPB3RLEHYDSAy9cIbCxG6IPdBGow5/Z/bIAyWxPSWVQKAfZNF+FJe1rHrvxwxu/h6vv/wUa6jQGRipQ0wyh78mSBL992qrYAXY6OQGzVi2gXs2Ev9Bp+Zhf4NAoRLuZSJIEC2vPC9HzGXRJ9KSKajnDyIiF/TcOyw2n5yUI0wy9MELXozVNR9ExUXK4JRgCsYdahaSxCFPNBLNNFYGvImM+GmE9VgDTIPPXwUBtAK25GFufnMb8ZIiOH8MoFGAXbIG1kxXBdAzeOPl90C3Aotrt+jAtB7U63Q+5jOEFvtjOTNPC4MCw2M0IvpG1X0mgyBCnoXiYOeyzOZCNMwxldRw3fBQOSNaiPy5Ci2L0Qsb3ZGg321hozCIIPQntHBjoEy8uH09cLM/qcDlU5c1StuqEtZHr9ZKMnKYiSXH7znRc2By0VWp551upQbNt+K15QUrOTE5gdvcEzCyE15pHt9nE7paf1kY2vOOMT339O3v3yll+tGXNdw/fAxMTE5sWO9/nP7v4qgrBKSng+YhSwHS58pvAn1+QKBeFtqU4xi3XXIlbr71aQCbdXg9ez5fiwU6UG1LswCTFWCEMPH+5+Hvsgg1OsRUaD3JOb6Kxf9bxwpNejvM+eT5Ut4IIhnS97JDHx8fxyU9+UiLjmWpBli8HNyy4/Ldz2HfMMcfgzDPPzPXnRdNbJtxGaocxMt3DXxYewPmXfBJ/6TyOyO5i5cpBCcBNowiua4m3Ns4CWX9eaDJLTUVf3UWpmKBc0MXnSrBOp8uRoCM83fmFlqzqNlqeSC599RJWDVlYsULH8DALX4Zuj/E7Gbw4RTcMYZgmCrRrWVxoIX4rEOYDFy9mmjEWWgp01V0cEHpw3QSuAwwNDGBmsoNtf5mD17EwN+MJj41RwtRILZNdegFpEgn1zbIc1GsDaLc8jI1NCfOXicpWgYU1lpsiTxX8mbavUtGF3+vJTdOgDr8IUYrjQG6q/D0zUTCiD+GElcfggGwtKqElDpKO35BMvNY8sZRzKDgmatWyDNzoguAgjq+LgJVUVQJT82Tr3K5IeUrsg3Q80OjBHEDDgGZaMmOwi1WRHpxqH1S3lBff9hxSLu+Evmy4+bSYLcyg125jphvGxRVr3/zqj375sj28VJY/fbnz3bvvgfHx8Y2aplF2OHKp+NJb4FgKxrc8iqt+cjk6nR72P3B/HLJ5E/pHVsNyazL0UAnEaTUQtJqIw0C8myzAbZrd2y10Wg206PlMYrQXZhH6PSlwu8d2YHJ8VDqzvAuiyd8EUQndRMHxp7wc7/nIJ2BUaogVWvYFwy7H11tuuUVy2lh0CU7nv/nRRx8VLZjMh3/4h3/AqaeeKr5VLh3wIk4zdu+0MAVIjAZ+/+R1+K+ffw7z1ixgxBhZsSJn03Z9WJQc9AAJApEHMsUUehtXWMsuV4CLEoPD7DLbLiGJ+PfzrpJg8TjlkR8oOQXUyxqqVW5sNbGw0IYfaWj6Mdp+jDDNcYmWzqO8CkfLOQnVclEYwTMLJKVZcO2i2Ny63TnYVoz+eg2N+S62/GUGrQUVzQafQxP9K4bR6nUQeF4+MLN19LyOeIjr1IbdEhqNFubmmnIzoSxERjEZC91eR5IumDjBDptA9TgKZUEiiXKnRa7hUzOmtBShoBkYTCo49cCTcbC+CVorRqcxj7nutAwlFW7zLd4IeJPl+CyOQySUgkSWYjfOmKTcE54IVlNnYpH8maEZiycRU7zATHw2meFWqIjXt1irw6r0IaSEkfkybPM7uc93emw7mjOTssHYgx4XBtecddpH/nvZ57t3S8ey5runzyfdDoZhXArg6KXBi8gOcRc3/OoK/Pz7F6OvXEaz3RC71Zo1+2Jkw0E45Q1no75iJbSMHU2u8fJD9DrqvVLtyESMZU2YXYkWerjn9ttxw9VXYtvjD8sFTmQgu6AoUxBnKlau3YjT3nAmTnzFaVCsAiKm8jKfLOGigYrvfve70lW/9rWvFY4vP7hezAULFubXv/71OPh5B4uHVpPkZA0Ru16mjGkheuokLr/9Ylx8y4VoOW0pTutXr8Wu0XF4XRLIiig4CmBEUExVvMrcjvO8BfRVCnCtAjqtrvh0i8UqOq1QNHKX3WLQQy/wiaOArRso2TqGB1wYWoTp2Xn4sYo2u+NeLN2vyCcKZMGCyyqmoaK/Xkecpmi1uygXS3Adl5gZSeJVsghxkGHblhlMTTKvzUKpXEH/cBUdz8PUzLwMPHOQkZQ0rBwekGGb5/XQ6nSkiHJJggD1OIKgL9kdJzElJlUwkbxpGRpDVHPaGCUjRdHRbgUI4lD4FP3VCspdC/905D9is7EBSivC2Ph2xFqIgdowSmYZ8/Nzctrpr1dRoVY+PYn52Wlk7HapQstCjYzdcgwoXSAZZJmD9Dt+D1Hoy/vLsE2YdlFOXWQ8ENYPyxU5QldCNGanEXodeO22BADMjI9KZJJe6U/s/pVvevl5X1wuvntaLJY73737DI6Nja1fLL7HLBVfZpIh6uLnl1yAx+6+C2f90+tw3bXXIIt62DE6DrO+Eu/41Oewcr+Nkv5AXyaLrmyqPcMwk9BGU1rbAM3J3bjpN1fjhl9fg/bUOGwlhh+QAKaReAjdcXHEscfh9Ne+ASObnyfrsmQyhox1Z6JBloml7Fvf+hbe8IY3SITQs4dvXLRgYeZF/Pa3nyPDpYx6CYeAzClj+KPioYlxfPf6r+DK+69AWGGRUTHSvwLbt+5EuxGgUiqjr68As5BCcyi3WICeYH5uCiWLMPO8KHC4RrZtlvAZ0CRJmDauOPbR83qyiVYwNIysGBT4zOTkDDoMnzQtZIaDTkg4TSgJHQ73tongVFMMDg6IR6DTbaCvUkHRcOF3u6gVy4i9BNu3z2By2oehV7Fq5RrU+suA2sHUzAx27ZqRNAfqqo5tU30XrZVshAaP4uQhU/uNyE8GmvOewPJZ9IlHYrHlDYtqU0FnNl3usU4UDhNj6eq7fg/lehGOpmEA/fjI687DobXnIVzo4S+PPID+Vf1YveF5UCMd2/98P8I4wobDD4eZAa2pcTx4+x/Ra7XQPzQEu1SGonFNOkOpYGP3+LhQzdZuWC8r55HXw5/vvAOx1xXgk0mveLkqei90Gwp9v3Q7IEK7OY+F6SnRftWgh8md2xAFPtRSPdWqw28+7UP/tWw127ulY7nz3dPnk8VX1/VLFUV5uvjaJk3/Pm689he48vLL8a63vg0P3303TjjyMEzNzuK+LTvwT+e8C5WhYQHvpJyMM1ZGzEU5ilASwrIUUa+Jpx5+AFf/7Cd4+J7bofFoG/nyZ17KnQUT9ZF98LLTXoMTT3m55MIxVYIsWfo7hfUgQxjg7rvvxlVXXYX3ve99YlvizUL6vMW2m8sXP/vZz2QLjmQx0ixZhBN2wdwbU2NM+Fvw9V9+DneM34oGuoLLXLNyJXY+tQtTE10ULBeVuoZijX5kD3bJhGHq8LpkxmowVCZn2BIo2evEssIcxqkwE2ixM7g9puTgGPbb7KwH6gPoLHTR6nXhVC0khoJUjtUZkiCDpehQEi5d9OCWTRTcAhqtFvTUgNEzsHpoFSy9gK2P7sbYXBddBag43HYjtlLDUN2Cpdnwugm63jzipCcgHA0W2i1ffNZtdoVJIjKOnzAt2YIvL0BP7Gt6nMCEgcFyDYev34y1g2uRRgqe3LkND217EDvmZ6G7JtxqAbW+MqbHF7C2tBGfettnRPttje3CzK5RHPr8IxBmDkzLhT83LqnHlf6VWJiZRV/NwX3XX4V2s4EXnXo6tPpKqGZRlkroLpl88inRdusjIzIniNpN3Pvb6xA2ZlAwAavgSHabWxuQVW1GyJMFrWb5XGF2ajfac7OA38bU6FaU3AJ8zU7MgVVnv+y9n1vWfPe0WCx3vnv3GRwdHV1nWRa7ghdK58v8Nk2HrWfYteUJfPsb38ABGzcKpNqfnxGU472PPYEz33EeVu+/Uba0FMVEGtHVwOk4OQAEnPmYHN2OW2+8Dn+6+Xq0pieREvOX03dyclmlhsOPOwEvfsUrse6AQ6A7RQGt5xsZS4kZi0SyJJXliptuugnvec97BJwuGuEi34GWs3vuuQcXXHABzj//fKwcHkbMpAZyDDjGU3QEmYfRzhP46pWfxsNz96HNaHVDweoVKzG3aw47tzUQRxrKNRW1fhOKFcJ2uDpMT7IBLTOQRAsYHLTQ6xKVSE3ZFFRk4FPzTaXoFYuG8BhSrhBHnlDOOPDbPTUFu2zBLFqy0ReyM4/pdNCID4OS+cJyYEw8h2OWUsTK8lp4XorHHt+JuekeIkLWAVStGGYKDJb7cPTmTVg3tAYD5RoCfwZIu3AdA14nEh2af//J8e14dGwndsw1EOoFhPQNZ4BjRDDTSB7nqOcdi+MPOQ7rhlajYpSgpDo6no8t01tx+2N344/33Yle0kKQBDBSFyOlTfjYOZ9DH/qQNduYHh/F/ps2o92jHs5ljGl4YQzNqaI938RQvYD7b/gVGguzOOW1b8QCHNilfnjdJmxDQW9uQQD9RtGV+VtBBe789VVIF6bEA80bKTcQzWINbrEuna9brcpNqMcFk7kZtObmEDXnMP7UY8JMTqxSVFmz35tOPPc/Lt+7V87yoy27HfbwPTA+Pj6iadoPFUX5u6Xiq/CIl0bQ0xhb//wI/DBAq9XExd/+Bvx2B8XaID7+hS/FpDUwAAAgAElEQVRj1cYNiJVM4DPs8phUyypM0Ml9v7sO1155BXZu3YLU94SIRv+X6LuahRX7bcTLTn81jnzRiSj1D0k2HDto6XblQLOkW+bfoKKowur95S9/KVSzkZER6Xgl8pxoQtMUzfeiiy7Cl7/8ZfTVa4jJxmQPnvmiWwaqh8dnH8C3rvkCHms8hG7G9d2cLxB3Imz9ywy8HmPdTZRqBqh86BbzwxSUCkXRIaNoDn39BhrzIZLUhqo66HWAifFZdHseHNtEpcoYIVPsZmnclUUK3Sxgx9gucR5we4xLC8RZ0k/LVAgO/MqOjlXD/DohGvMd9FX2QWMGuPeRrRidaUmsD1MoqlYRdtzGhpX74dQTX4njNx+FlXYVuhYhaI4iaE3DVlPELHyUGSwdu70F3D+6BTc/9CAeHZsATBVJ0IOjBDhk4xocf8SJeP4BJ2DAXi1pdtw301MFkZ9BsU00ow7uffwu3HLXDXjw0YeA1MYB+xyL95z9cRSTGvqLNYxteQorVq5Cy0tg2QWowQw6PQ86i+8Ci28RD9x0NZqNObzoH05HC+xka4KtNLUU3fkmVMuGUqDVMUVJV/HHX/4UaE6jbHP7jgxhSzrfUnUQulOC4eaaOGFDHLrNTExAD7toTo0LCzrSC1Fl9fo3HvfWj/50Dy+V5U9f7nz37ntg27ZtQ+T5KorysqXiS+3W1lJZGaZnl9tFgd/FLdf9Gnf+8TZs2HgQTn/DW2BVKkiprVLzZYJtGmFm2xO49ieX4p5bb0TYbQrUJl9RM6QTdat1HPyCF+EVrz8LI/tvzD93MZIoz4WQTMlFGlqegkFVgSuoHAx9+tOfxt///d8L24FFd8msT2bAD37wA9GFaUeTrjimVUvNoTRajNgKcOuW3+JbV/83diXbES5u3FUKRRQdF1sep2bIzTMCgRKJ8IHGzDkuQ1iSLOy6TLUwMTnTQBCo0FQXaepidqaBmbkFscTZDjDQb2HN6n6hjAWBj2J5GDtHp4FElUEac9xihPCjnqxZm5qKPtfGgfusBDnprWaC7aM93HvvTuxq+uhphPFEqKUWVhkuNq9dgbNf/Ra8YL8XQ4s16RIRN5BRdmjNQvMpe+RZbLGlomckGO1M4aHRp3D5b67BfKeJoWEdRxy0CkcffCjWDh6E4ephyFCGoTDJmTyfBEmLHbktjOe04GF0+i+46Y834fa7H8K+Kw/FK056E+yohv3Xb8LC9DSqA31o9WiZc6D6DbS7PdjFPsxNzWD1cA13X38Vet0Gjn/ZK9FVXdgFOka4mp6iu9BGouuorlwhrpO018bO++9BNDuOhd070Gg10GZg6tAq9A+tgVmsoljrg6Wp6HZaMtidGB2FEnSgRR6QRPAVOzaGVp/5wjd/cLnz3bulY1nz3dPnc2Jiol9RlIsVRXkFiy937NlB/OnmG1CwFLzopJOhOw5inz7KHhQCUqwS1EJFhmyKpE3EmJscxz1/uBm3Xvdr7NryOFS6GzLiEHVxLGRmASP77Y+TTz0dzz/+JXCp7ZJKlnLtmCMs+jvZP+cx8Ys961+DKRUFl112mVjL6OUl3YwfLMJk/dKCRhfESSedJF5ZpEsT+xCxEaClzuHSW76Ln992KeJqIBjiJEpRMC1Uyy5Gt06j19Zgma50WVEaClycBdgt6CgVdfTVFfQPOhgbn0O7Qz5DEVlqwg8SgcaoGm8W9NZmGOgviUOB/tl6/0pMTzfQmmuj5JZRLBXhhR6irCedOS1nq/ur2LzPvlCCDFt2zOPuB8Yxt6AiMly0E0buhBjshji8r4YzXv0qnHTcaSiqq2DE/DoBsngOadBG1ukCXiQaNTV43XUQmxGmvSnM9qZx+31/ws7pp7Bh8xBWD7rod2tYv/oY2OZGaMqw3ABTv42Zp7YiaGVw9Crq/QNIrRiJ1cWuuZ34f9h77yjJ7vLO+3Nj5dS5p3ty0mgUUQIhCQVAQkIIiWAbm+j3eM2uA/aCSfYueI1Zm9c+uzbr9dpes7YJJhybaIIAIYJQZJRGmtwznVPlulU339fPr7pHg1YmeOb9yz2cRjPdFbpvV33vc7/PNxx46iksY4Qbrn81zXnJsNhEbWWZ8oBUuwfKSRe2q3R7AeWhcUU7iEvwka9/iXarxk2vuItOZFAoVFSur5xxG4sr1DsOm3ZspzRQJmo26CzM4C6e4viTB6i363iioR7bzOatuzFyJbLS1xfHNGtVMrZNbXmRzsoiduwqx1wPO9bKY7943S+9e6PJ4mzBYmPyPbdHcGZmZsAwjL/Sdf1OAd+UYfD1z3+Oj/7NX7JtxwS/+4d/QLPZ4Suf/YIKqL7q6hdw0fOvIVMe6QemOy0OPnY/X/7cJ3nqwA8IJUs1DJSESlxLkuOQHxnnhpfdzvW3vZLhyc2qKkjZZeVtLnEQKoxHpFdSH9TP+lVuJ7XCW0ukVHkDusp0+MhHPoIEp4uud3R0VE27Asg33nijAuVsTgJepLFC3GEhmoSAWw5TzlF+96/ey6HG49iDBm7gqcwH+ZmHhrJMTy2xNN/FNArKkeb0HGUCyOVNRkZLFAsapTKMDOc5eaLK4mKHTDanoitF8SETrNiLJYZRanik5l20zyL5Gtk0pMB5dnqRODLJZgrEYYxm9NBwGB3KsWvzZgZSFU4dWeGJIwss1EO6nk0omhIjJqsHXGh6/Mxl+7nlljvZNHExBuMQ5MF3SMKm0roaIVh6htDT0aw0QiPFVghmh25vXumOTy4cpNqdJm1H7JjcS6V0PqnsfrSojBYGVKeO8dA936a13FHNF5df/gLKwxWSjE83buIKZUKOie2XENRCTD3F008+zujECAMT0iCdMPPoo7Q7LnvPv1gl1q2cPMYTD31XOd0uuvxKepGof02iwFcacKfdoTwyyrYLzlfa3tljR3n6gftIWlUSt6Okf+lihcGxLeSKQ3i6Sa5SppDJ0Kg3CLpd1XIdtutEnZoK8G/4CVFh8N/f9Nbf2SjQPLfQsTH5nu3xXAPf/61p2ivFuOA7Dn/2wd9nYfY4r3ndq7j+llv42N99nM9++jNE7RaVoQqve/MvcdMrX6uqx7/52U/x8Y/8CX5LFj2xlL0r7a5YTL0Ydu/bz50/9/Psf+G16Jm8ohCkL0xpO2XGXU9NFwReW7RJ6I44riTJSkT3cieRQa0v15rNplq+/dM//ZNyu42MjHDbbbdxzTXX9I0L6TSRAJuArzi4dB/HrPO3X/5L/vYbH6GX7uAZXbKFjOJbRWq1ZUuZ1aWG6kTzHF0tvGSBZqZ0shJWkzcp5hPKAzqTY4Msz3Q5fGiZYjFDqVSh4/SUGUMWabLkKw9U1MlEshWE9igNQLGcZerUEqJE81yNYi5LPhWRS4fs372VYqbC/Kk2p441ma02aIkkzE3wJRtY6nrMhLv2lnnpzhGuuvqVZAb2AkMQF6DWorM4x91f+gq7duxhz94LSY1uUcc0sG30jCxSu0TeEmFvkZ47x+zSU6r6aXRsJ4XSeaTy+9D8nHxzHLrvezzwzXuZPj7H7Mwit7z8FTz/6mvQ05FKhLOKslisoJHHSDIsz69w4shhZdqY2LxJKRgWjhzD90IyuRKFfF51qyVy9YQUp5p0g1jph4VjlhwNkaWVRkfIDQ0R6Rqrc3N41SWiVp3YdTCzacpjmxgc24qdkRNBmoGxUSqFopqepY3Za7fw6qvEnYZadq52/YTypn9301vf85dn+17ZuP8PH4GNhdtZviIOHz48VCwW/xq4XUonI6/HH/3n32Ewa/PW33obbqvN+3/vA8plduftt/LAd79Lz4/5jfe+j1SpzCf+559w9z98FCNw1G3EiyZvKFkOCZ2wc89etu7ehZ5OYedy5EW7msmTkWDslLTtZjAzaUw7o7JdTTNFYXCEQrlCLEu4NSpC3Eoy+YrBQqZk+V4F2IQHFpebnDiUa8qUjN1+LKFYmkMCunT47qF7+NDffIClaBEtrxFoAaYl0Y4J2aylQs+lka1Z93DbBp1Wr2+BtqVlWM4QUnXfppjXGR8fIXRTLMxVKZcGVW9ao97CEWu1dKCJMcGW2ndL2WUlTCaX6TE6VlEVRJ2umAciJRfbNJRl58QgWctmYa7B7GyHpUWXeqeHFycUS1llzTWjiMl0il+9+UIuH86y+7xb0FJbiLwshp8ilgzfU/N89fNfZHrqJJu3bueGO+9i7Lx9kCmQ5PL9jr2wTtRbwnem8XrTGHZMujRGrG/CSu3AoER3eZUnvnUvRx45wBOPPsnM4jwve8UdXH75lSRmQNurUxzKURkcxNBSnDw6R321gSbBSJ2uunopZHPkUpLZECoTiuf5ijc3tVhVKankMpnKlYlGMiNEzy0mOhPfsgk1aKwsY7hd5o4eUlSYnrZVoM7gpu1UhibRczkKQzL5ZhX4ivPQk3qiZk1RHr7XpepFcWpo8k3X/j/vFCPRxp9zeAQ2wPcsD+by8vJYGIb/R9O0mwXQJGns/3z4v3Pyqcd5w+t/jpMnTvL3n/0sP/f6X+Dlr7qTg/d+m0984tP82n98J4M7d/CJv/gffPVTH8VWNeD9GEKxJyvCQNeUdVgkQn0aIVbZA7ppI2lWku0qleCy1JPPmVYa3cpw9Ytu4q6ff71qqJVMLxXYI4Hqmsbdd9+tfmJZuAlN0qcrdGq1Gg8//LDKdpDwdrWq0zwi02O6Ps2HP/3HfPUHXyA1mKYXBOr7y5csYiMk1gNGhtNk0xaNagczLuJJdq7YJ1SgTUpl8iaxRDT6FKW6Rs9y5PC00tKKxlbaMST6UKgFT2IjfVcpQQRExOSQ1nuMDA6q2vVqvUkc+OzcUmbfzgmGi3mePHCI2bkGjbacMGwKxQwrK022bx/H73XprjS4aLzMr91xLXsHKoyMXAvJCKGjE664tBbqtJbq1OfmmZ+e4uDTT1AaH+Hnf/PtlHfvJ7bzYEo8p0/sVgnbU1jRPHo6IMkUCKJBdGsHpjZE/dQcT3zrW0w9+SQPP/gQARG33H4rxVyO1eYyS7U5tu6c4JJLLqRSLtOqdaRZniQ0SEKTdrOnrlIqZVtFSgrF1HPl9aHhez3FK4mVOZDCzjAm8iLVcF2wDNrdLr5t0+72GCwX0bod2kvzSornSatyrsTI5E5GN23HLBRIFbPKTSi18QK+vYaAr/x8NTy3QzNMIqMy8cYX/dI7N5oszhIrnn33DfA9ywM6PT290zTNj+i6fq2AmW3qzBx5ig/+zrvRJO0qjCmPj/P23/ltdmyb5JGvf4NPfuIzvO0d72Zoz04+/pcf5it//zFSa9mwKuJxrRJc3mCi11RlksqCLOsfuegULrifliWTp8it5CvSauy4CTfe+nLe/r7fwyiU6IWJSi6TJZyEcv/hH/4hV111FTfffLP6/Lri4eTJk0piJkqIm2+5ReXDRkYHV3P4wv2f408/9Ue0zTqBnuB2xK4r7rWQJINysg1VMpTzaZr1JhmjokJ1er7TD+xJ50hnbCUBkyJNjTSZ0gjfv/8Juk2fSi5FWsBXM9QkLlNvIEyvoeNKipdlkrGhnBNlRKTMACODFpdetIuxgQGWF1ZZWZb4x5BGu0e2LFcGeeZn5sjlpDetR9TqcOslE7zx5beyfWg3tr2PsGMTNgNqT8/y0PceYfrUDHqvx65NI2TTGscXZrjqtls575qXQGUSLV0kinwSr4Huz6KHU6DX5OxArI+R6LvQGaM2s8zxAw/y6Hfv5dGHf8DY5CauvOoqup06jz1+gCPHDjKxdZSf+dk72Ld/l1KUzEzPcezQKSyjLFG6KqsjdhqK0snlC3R6HrlCQRlIxCyRSOC867J3zz4OP3VYlWief/55rNZWqLo9qq02O7dtYeqxx5g/eghij8jQKI1MMLn9PAZGJslUBjBzKUV1yWPJ1N1tNvBbNYJ2VV3F1f0o0stjb7rhl9+7YbI4S6zYAN9zfADn5uaEOJQOt+fLBJmWOp/Q5btf/zLf+sZXaTs+d9z1Kq69/gbu+9qX+cwn/55MvsRv/af3URwZ4mN/9Wd87TMfxwy8vjxM8nCV9leRtf1IQkVGrLVYqJqCtZJNqZeR4hhVJSaWXakzN7np1jv49d95H0apQiwJ54kQAvDEE08oOdnb3vY2JiYm+ru4tZAWmTg/9rGPcerUKd71rndjpiwio810+wR//Hd/zLeP3o1jSVC4ht8ylXvMLoToJQ0ra5BLSyNEjlp1hbgnUC9ijBBTmiyEP9Z00qk+aOtJmnxphCOHT7I61yCrQc7UqOQs1U/neAGu/CzSUSlkhjTvSn1P0aaYjUjpHS7cu41yvsjiQosTx1ZZWfHRzDRmyu4H3qTt/oToe5LmSzZo8pLzB3n59bczNvQ8bH2HuLaJ6l1O3vcE93zp62pz2Z5bYHVmij27NnPx8y9l2xVXUrngSihNomeKSp2SRC2S7kkS/wiedxLd1knldoB5EVqymdZqm5nDj3P/3V9i9tgJdu7Yy9joGI8feIhDhw6ysDzH4HCe17/xDl5w3cWESY9atcaJE/NoSYkL9z8fzSqS1Gs8+djj7Nq7l5ZYpIdGKA4MKC7/5ImjDFXKqvNO5HfCCTdXVqg7bXqikLNt9mzfxpPf/y4rU0fRE1/9Tse27mB4cgfZ7CB2qYwhnXiaTNTS4dZT4Os1qoSdOqHfpeaFkVEZf8uNv/zeDXvxOcaOjcn3LA+o5Pmapvk3qVTqCnkokQjZcYiuBdSbVYJI4hFHVMrU5z76N3zxi5/j5a96Nbe95mcUcP7Nh/8b//Tpv8MMRVcq6x2Rl/X7isUWLJyeZAKL3rSfbSWYEioJlkzJ69ZgBYqJhhfpXH/ry/kNiZTMl/vgK8kDms69996rPn7lV36FUklqb4y1avNQ/V1MFp/5zGf44Ac/qALUu3qV7z4tXO+HmOodxSpDEpj4DYOUlsXKBVCIiO1+kMzYcJF2s0q34aqfwbLFYGHh9qQmPiZliW5fHGkpxoeGWJ5dor1Q58Kdo+zdNkKlkMbWdGrtDkFs0XACTswsc2q5xlIE+SGd7RMpdk6WqOTzTB2rcuipFktLkgUsF+j96V8syqms5CobKjQ9E0VsyUXcddUmXnr9axkcegG2PkIc6tDxmX/kKb79hbvZtWkzjek5HvnOt1XrSHG0zJ4XvJDrX/cWhi+4CtJ5pcbQdJfEl+XXcbzuYTRc0vltYF4G5m78bkJndYbDB76Ps1SjmB6gXW9z91c+T0eUBEnAxJYK191wCZdeuYNY6zA/P8PySouLL34RJ082efyxY9z+sldy7MghFaS/c9duun7cbyDOppk6cYyxoUEW55cZGhohZaVYPjVNZbjCUquJF4bs3DzJ3JGnaS5Mk4huV9cYHJ9UJp90pky6UsGU8HgdAs9XCze30cRtVdX0G/oOdTeKjIHxN9/01t/e4HzPEis2Jt9zfACPHj26P5PJSI3QpevV8RLGLbVrEi8opZOKtosT6quSo9tiZNMm0tmcujT/3j138+h3voFTXaBWrdJuNeh2JNqwq8BXJl9JJFtvohWwFUG9fMjIq8qJpZ04RiWbdWONG2+7g7e/7wPo2TyxhKkLlEex4nS/8IUvqMl3HXzl3jL1yqJNCjQ/+clP8v73v5/KUJmatsz/+Mc/5fPf+ywd6mCGJD2JPhTgt4jNEDMXkK5YKj5ydKRC2kioLSyooJdMJq0UD64vxZJ9qZuhWRD4DKZdJjI2+0YmeOGFe0iZEXZGJ5MvkEkXVcRk2/OZbzg8cOgYX/z+kyRWxM6twwwPDjMz2+DAgXmWF2KsOEU+naMX9NSiLbHEkyJXIWlit0shgYk0vP0XrubWm19NvnABelJAj4tonkFjcZaD9z7IyUcO8dTDD1GdOclI3lausq5e5C3v/A9c+bNvQRsaIjZFFy3tG020aIGkc4LEr6LbBcheDPY+EgoEbp1eY5G0b7J6qsqBBx/mBw/cje+1KRbT7Nu/k627htmypYipt6gvzbC6XGPHziv53kOnmJrtcuvtr2Hq2BMsTh/i5970FuaPz4GVxUhbTB07xHm7dqsTiHDqHafFQDlPvbbK4soqjuNw/u5dGHHEwUcfUbSClZJy1TL50hC50iDZ8oDSoAt5FXqeUup0aw16rVV8mXzdLvVeEJmlyTff9Osb4HuOoWNDana2B3R6evoCXdc/blnWhevga9pWP15QFmF9dFSXtCrkWrEJCZFs4GWbH3jQaytLsdTRuL0uHcnybbdoNRq4XYeu01n7cHCcjvqcbK+lbVa+5vY8xZX2wohuBNfd9FLe+vZ3kSqUiJTdWEeLYubm5vjwhz/MG97wBpVqJgHs8v2tVwp99rOf5b777uP3f/8DEnrFtDfFB/72A3znqW+jpyLStk59uYrjSEOuSgonU0jIFnUk6EAC0AfLWZxmba0GycQPNDxf8oalwUF0wz3V2nH57jwvuuBCtheHGU5L4WiiQnokvtL3JLGsS73TpCnFjkaaJ+dmOTw7j5WqML3g84MnllhcDDE0KeVMyNoSLO7hSWGmZhIHQt/omElELoL9QxrveOOLuf6Gl5Ir7MZgAKIKRDliz8WZWWTp4DEeue8+Th05BJ0WbqtBLzZ45Vt+kSte/XPow8OEVqK66fSoiRGuknQXIKyhmxpadidkzyNMBlQwkilW8bbP3KETPHzfd1iYO0i3tcqu7Vs5f//5lMtpTJHs2U0lYWs36yzVdHxjK8Xx57Fz1wU8eM8XeeyBu7n1xpfgyHSvpRmbHFUW48jzKWTLNFpNGs2qku3V66JS8FldWmLzxLhyA9ZXq8r0YqezZAtlBbz5srQXVzAyaTVZh55L0OnSq9Xotqu4Tp2416PRCyOjNLEBvmcLFM9x/w3a4SwP6okTJy5KpVIfN01z/zr4Gipcx+jX9Ai4rfvN1pQFqitN0ssSWZYJH9rvjOhzDX2XhKgT5Gvi0U9k+o0laCZS+t0klPwHT00zIhGSDxHEu66nsgBKgyPsvvBidFveWJLlK1RGP9NXlmr5fJ43v/nNP5RqtrS0pL522WWX8drXvpqQLk9UD/CeP3sXTy4dxM4Jr5ilU2+q8JxES6teMCsTkbIDspaEmccMDpfpuB3qTYcwFp4hJcQteuCSTnx2bEpxyd5xLt83wZbBEQxXwwrD06YSx5HsX48oclWZpBwPTaRWKZOZlsOBIyt87b5FjkxHhKGGZpiqeDMjEcpeQuhC2iiCRG66XWUUKUYxl49b/Ic7L+H6m24iP7IfLRmBsARhThhhaDs4MzNMHT5CfXmVFJriQiWgfvslVzB03n70SgnPCLAMHz1uEXVX0bwGBg5h4kCqjJnfQWJuIY7TGImuXGbN+WmefvQBFmaPkLMNtmyaQE9sJSOrlC2GB0X+N0+QtFl1LCqbX0h5x4uIezqPfOHTHHvifkZKA/i+TnlkHC9yVYGn6HtL+RI9VzTVotN1SNmWytGQE22lXFKuNVEySO2QbqVI5QrkJdthYIRUoXwafCPPI3CeAd9eu0bs9Wi6UWSVxt54w6/95w21w1lixQbtcI4P4MzMzIWapsnke8EPga9uqGlPPnd64j3judeLK4WLlV4ytVRbb4ORtvjTt+1nM6y1x6wBstB36+dNAei14HUBbHG5ieVY6UBTKhdivQ9OlAdPPfUUH/rQh9i7dy+vfvWrKRQKyuEmyzahH97znvcwOFQh0rvce/wbvOvD72CmO4eVk0aHCm5LpvAILxQ+N0WuaJHLaWRMCSfvMjw6jG5aLK1UiaRXTLIaJJfY99gzZnLt83aydbTAcCVDPl1Aj1IQRASuRxwkKmZS6pVSYjMOHcwkxnelk62FXhliNc7xjR9M8/XvTLNchVw+xdD4MF7kUK+1SFyNvDFIlPg0naZawo0ZsC/b4w3XDfOy22+juP1ykniCJJTuuQIkRSQ/M6yvcuC+B3jqwKOSMM/ubdvYf/HzKO7YDYNjaBKzqQcYZghelaCzrCI+DV1kX1UC3cXMjmBl94G+CS208FsLBI05pg4+QnVxnrxl0lyp8dRjx1iYXWJ4qMSrXnM1gyNdfL1GYBeJsjsY2XE9xAM8+cXPMX34UVZnF8nmK2zesUvFdEo4vAgSG9W6MmZIk3PQ9YnDRMWFSk2U0Fb5bFZlY0ilfSJyRJVkNkhxaFS1GOtpKdyTaE4P/4zJtydqB7dLy02i9MCmN7zoV//TRpj6OcaOjcn3LA+o0A6maX7cMIzTtIOafIV2MPoT8Dr4ri/I1hddcskvKgWlODidx9Dvu+xHQj7zd/VvlWzWby9QNYkC1up+Z0awK9hdUzEoPUP/Tmu5vQKwYiX+8z//c2U1lucWykJoiDe96U0q8tKyDHq0+dR3P8oH/ub9NMwWds5meHAIR5xgLR/fT0gMk2zWJJ8Hw/AIfckoGKVcLrK0OE/oOhRTOjvGS1y4fZRdowUG0pJ1IHK6RFl4ZXEn05lm6LScLitLdezYYFOlQNSt43U6pFJFZsU950WUduygHtk8cXiJ+++fYn5BXIMjtHyXettRSgq3mdBodonMmFQhz4geskfr8cYXZrnx5usY3v8iEm0PUZDHiLNoSREt0on9gJmjU3z/nnt44Fv3EDgtLrviCq580U3sufp6rKFBSImlO8RtzoC7ihHL71ko9Tp+tExs2uQql6Cl9kCQxmtM01s5ydyRJ2nML+E2ahx/+jBPPHyIhfmmWg7eedcLecG1m0mVHMKMTZgZYXTvDbjLJt/59OfxGqtkDbFcZ3AlrayYp1TKsbKwQFGqgdI2YRRg6TaRJ6YMnShI1GJPrr4k8D0xpNg0h5UvkC5KjdCQAl8jk1HgG7oCvo6iHZzWKgp8e44C39TgxBtu/PX3bYDvWWLFxuR7jg/gc4HvOter9LVr4Lsu6Vp/evn36el3nXpXoeZriHoajs+AZXWqlLIY5UzuA+ppaO2DsFAViuhI1ibpNXpD7dykSkgWgAdyQD4AACAASURBVIBYjEVWJg0WMv1u2rRJ0RGKniaiE7f5X1/8E/7XF/8UryBWZZOhwgBBu0e71sZTQThCmSRkcgnZfEQmrTM6WGaomMHtNBjIWeyYGGTX5hHGB3PkLWmdkCcIcX2ZHjVS0mQRCa8rNmaNULIEWl1G0yl6zVXajoOdH6DRkxY4A6ucRpf2BaPA7MkOBx+f49jUEg03En6ShpPgOAn1WiRRv9hlkyE95toRnbfdvIWJLcOMXHAtduH5hH5BNWmI+kIT6iFJ47dcZo4c5cmHHuCxh+9neWWZnefv55ZX/SzbL7iQdKWAnk6Ig2VwFogjJQKEpIMfzqiGjvzgReiZ8yHO0a1P05w5SePkSY4eeJzFE8dZXVhSGRVg40cRExN57nr1CxjfYkJWqpo09MwY00cijj86RdxxGMgV6bouXpIora/qmZOW6yjGzqT6/H2kEQnXLVSXIYYdyUtOVIuFyNMsifUslBTXK2lmGQW+2WfAV6gX4XybffANum3aHrGA74t/43c3aIdzjB0bk+9ZHtBTp07tX5t8LxLQlUv703zvGvCuL7We+6mEcui7wf6vP4kINkXnu05CrAGxfH4NsKX1ot9T0f9afxLuf6h7rT/ss37Tfb75medcPxGoz2sx9aDOH33y9/jCDz5DLy2XrbFK7wqFdqg1CN0YtweZFJx/3gh79o0yPpqjlLMInRpep0E5m2ZydBTbMMhIi4JtqLp31+8S9HwszyAVSn5DjZ7ItQYKbBqdIKuZuNVlluamaPba+HYG18yg2Wnk3BFL1KWWIWcPk/g2Tx48zvGpBVY6EdOrLsdmetSrUBgo0TMcSnHIC4cN3nvHZVipLoN7LmBsx23E4TBxnCIORD2SR6OE1wpJvJB2o0G32+LI0UO0XZdd+/YzvmWS8nCRVMlAC1egM08QyHG0sCQoJ17ECzrY+c0Y5X2Q5GmvLLByfI7Fp4/z/a9/mbnjJ4i9iK4rumSLTq/N4FCGn33NjezZW8ZIt+nEdXqhztMHA9yaQdDo0VqpKsWIlU1RGRkhY6fIy/FQjSWoXIeUaeMHfQki4oQUdYkMAKauGi5kyrVyJXIDIxQHh0gXBrDEEq9B4LoELQHfKt1WlW5zGa/TohuZAr6vf8lv/peNyfcssWJj8j3HB3B+fn5fkiRCO1zyrwHfNbvEGpFw5jf3DFr2wbX/R4Hq2m5OYetp8JV/PQPKp//2Y8D32SCsAtYJaUQ1/uzzH+JLj/4Dru3iuz4FI6UWU0nP4/ydm9XWfnigwN6dMjVLBKGD5zVpri7SbdbJp7KUC2WKhQFV1BgQ40tQT+SRdD2CloeV2EpnGpsxWkrkaptI6Qnt2gJOb4VW4OAkCY5mqPYOK9JIkSNlSCtxgZSeobZcY25mgYWqy1wt5MmpNjNzIaFmEqQTcnHCZBjx2n3DXHB+ni37t7P3ojvA3gFJCc/xCHwDy6igBxbddk+dtOy0oQwUkjFhpdLquMT4JLYP8Sp6d5kwiDD1NKY0iMRNotCBdAGjuAWsCkHD4dijp3jkWw/QWDjCwskZFueqeEGCXZRWDYfnX7Wfyy7ayqYhoXC6xHqdju8zPW3iVC0s3yTqBKoPLpH2Y8PEMmwV1p7IxGtoqglbpl95Pal0O6G0kv6iVtQ3hrgvcwWsglTH92Vm+cIgqVyWWGzssrxtd3DrNZzmKp3mKl6njeORmIObfuGWd/z+BvieY+zYmHzP8oBKdTwgaofLBHwVAAvXKzKztenjR02+69j4HHPvv/idSX7EGuu7PgCvzb7rkNv/tar//wnB94emYC2kqzf5xLf+gr/+6p8RFSLleLb8mJTncs1lF/C8/TsYLGbUh560Cf1lXLdNID1nIntrd1RZZs5Kk8/lMQwLLwroep7KqVC15G1x9aXWwnxC7JTNQHmIOHZpdhbQ0l16UZeO6ykNs45FxsgoNYOWiMXWInJ9EsklaLZZWemw0ko4uRJwYingxHIP38iQwibT6DHZ8nnRlRZXXbODF77oTqzBiyEeJZApXhZ94njrxPRaXeWMszMauYECqXxOVe8IoCVaRJQRl1udpLNI6Dmk9BSGllVN0wLO8j8zW8ZIDai4ytqsx/Gnj7K6eIjWSpOl+SaRZpKpZCgO2ezcOUwxHZLVOqT1NobVxg1cEm2U6UMNglqMGcp6LSbQQiKpoJdxNRJVjFA/Yi4RH06fhJK/90G4P/0qykl2ENkcqXwZuzigFDH54iC2WJXV5CuhOh3F+fY6NTxHAoR6tL0EvTLy+pe94w827MVniRUbk+85PoCS7aDr+sdM07xqHXylLVjxvoZxGoCfrXg4E2z7VuKf5s/6ym0dYX+IaFh7oB9mgxUjvEYzrPPPZ06961/rfy4iNF0emPka7//f72Q1rJJLZ8lpJueND/La216ETYuU5mHikklHNNrzSuYWReKmswlcH0tSHLSEUk4ChxJqspnPSNA6dLoOmpHGkw42y1S8pKqC11Nio6Pn17ByPqEugewJWbNISrNV3KZIzDxPFRaT+CGhLOVkERlqLK50OTJd48lFn4OzMY5nEcU2tHyKiz5X7YJbXzzOTS++mcE910J6J4ln4VTbONUWMwePM3t8Sk3fW7aP0Og0VGjR6Ph2JvdcgD04gJ+TICMXuksEnRXMBCzy6mQgzSRe0sRI26RSwxANk4R5Aj/Aac+zcGqOlfk66UyBdClFaSSHoXfRghZW0EKP6lh2F82MSKIsRw7M0ZmXzjdJePPwE48wNpVZRY9EEeIr8JW830Rcj1rfbi7JdJJgJwvWULh+26Y0NEJpeIx0eZBCZZhccQArmyESUO916TU79KqrNKtLdDurqr7KjQ3s4ck3v+Ldf7wRpv7TvEV/gttuTL4/wUH6UTeZmpraZtv2Rw3DeOFpk8Ua+Kpl29r0+1OD7w+h87O+A4XWZ460z/Vr/JfBd/3RzgRcNSSfwQNLUtl08ATv/6t38cjxhwmDmEwML7niQl59+wtI6TW89iJp08fzanSDNp2ui+uJDC4tMlukRSgF5CxdXdYGXsiWbTtYXF5hcXWFsfEt1JtdRUVUxgaV3drU+kEvRA5R0pGdlKpHL2kVMkZa/VsAxnV9nIYEwTSVM6uYzWIaKRYWGkzPtZhqazxywuPUyZhubBF2I4bbJttTPq9+8RC33nw1Wy+7iSS1FZIymg+NmSW+/U/f4IFvfVuFqu+/ZC+1dl0Fmu/e8zxufc0vMLBrD17GxM7FJO4CQXNO1UWZiF5YTC0QaA00XXrYhkHbjKQPBVKMKmESrk/k9nM8ElNTiWeycIy9JnrYwtTamCkX0wwJ/YjDD59i+VgD3ZWf2yM0QqLEIBLjSqJhi9JCqJxQnJABrU5TRXMKBSWvv2wmo8LxU+mMkphlpTaoOEC2NKDMFnY+q1Lz/F7/6qFXrSrwbdUXcBo1Gt2I7Pi2X/qZ3/2zjTzfs8SKjcn3HB/Ao0ePTuZyub/Vdf2G9UWb0A7KYLG2cJNYxb5Qt//n/x50ReX7XH/WAXT9q/2lmty6n2/2DOtweno+44HkMrX/p58UfCa10O92e+Zj/XbqNkrHFlE3p/mrr/4pn/rap5RudKJc5g13vpSLzxsiCebQQrGgrpLEDo7Xpd11aLXaWGaGtJVWVeqREyoHWhLGpLNZtmzbQk9q4TWpKLKYmZnDkZLMgQxxSkLkdTVhF2RjH/mkJYPCLmIHWdWa4Rseba9Jz2kTOz3cdgsiH1uq3s0c3a7G7HSLmWbC8cWEBx+ss9AJlTSu3EwxHni84vkFbn/JBVx2w62E2a14nk1ay9Bb7fDY9x7nge88yPETU4RmTKFSYmBwlMuedy3XvPhlFLZtJy6k0FMeib9A1J4Br6sWgFAhTBJCo4mhhVjWIBjb8IKAleUlFk/OE3aaFDMGGUunMjiMnSmg6zZa4qvAHst0SBQAi6km4NhDx5k5uEzi+CR6oK4EJCw/DsGQ4xq5eJ4E0UsRaqjUK6adUlpfQzfJpGRJKVcXNqaoHaS5eGCYnALhkuJ8hXYIFXXTwamtqoVb0G2oYPVq28cenvil29/zxxvge46xY2PyPcsDuri4OBLHsbQX37I++Uq8X19mJpyb5DxIV9uPO9T/EvewXou5DtvPKHv7sLr+p1+Wua56OL18Eyxd0wsrRliBa9zf2q1FUooETU4OKrhHPYQPeoeOscjnvvdJPvPVjzOxeZCrLjmfC3dOKH2rrbVwnUUMQ+raDeqdNm6vx9LCIhkrozSn6VSWnhfgeYE690gc46bxEcoCqLFBrdlgfmmBSHZVtmRnGgoEsprBSK5E0S5QKYyTK4yBkcINA3pei5XaHIkUZ4YuTq1BIt1vtqX0q1a6zMnpFQ4fq7HSSPP9A3WOL4W4nkWuqzEceVy6SednbzuPl958J3Z2kjAM+gs3e4B21ePYkVlmZpZptjoUCiXGRsfZs/d8RnfshKEByIsxoUdCjcBZArcrbDRanFVTqBhURJNtpYZAG8F3uiycOsH3v/o1jhx8nHwuxeaJCcaHxzn/vAvVCSY0YiLDI066ZNMx6ZROErgcevgJFg7Pko5NehKEb8pCNMbtii7XUyaWVEpXtUst0TkbFrl8VqlupALKFNCVHYRlY+WKWPkyqaIAsIBvmXQhr06O0jHYa9dxpDeutkxYrxI5PvVegjY6+dbb3v2Hf36Wb5WNuz/7AnbjiJzdEZiamirbti15vq88TTusTb1n6nxPZzyc3dP9iHuv88DruuB+RpoyZfR3MwoAhZ8kVuVCqiJIdVasgbOyLitdqMtq/UkePXIfK91pSDtMbK2QzyTofg8r9rC1ANetYVgBuhmzUlulmMuzMDtH5AfK6CE5wyE6vcDDsHUsCfPWYyw5KcU2Xc/H16QJIkeo7NOhCt3JWxbldIkMBUrpUQbLk1ilIp1IbNRt2q0lvG6VxvI8njjfhONMNLLFAYxsiY4bc/jQIrPzMfc/2WS2nkfTK/j1Gna7w+5yzKtfsplXvuR2CulRun6PxC5SHNiJbuRZWely/OgcTz/+FKvzi6olYnxyjPOfdym7LrmU3PgESVrU0C1ivwW+hxml0BOLRAtIBESxMM2ioiKEl3aW53nga//Et7/5debmZxkqVhRnOzE+yW133YU+kMOzEvKlDFlJY8umSeKAg9+/j6Ujx9A6kqchIWwurW5TLXWzdoGcnccPOtRqC6oHL5crkstkVBGpuj6SfAuxYJuidiiRKg2QLlfIlgfJyOSdzaN7IZHv03Ga1OuzqnooaTTAiWgEBgxPvO229/7Bf///7aX7b/SBf9w49m/0sPzkP/ahQ4cK+Xz+LwzD+Fm1MBJZ0prWV8B3feMsnO9z2Yx/8md61i3/pUH59G/0GXOGwLLU8ciXxOPQB18BRwHm/iQVi4XB8ImSHp4/T739NB13AewubljF9aXmxlVTpjQV57IZXLehlkDSz7a6OkejUVPmDbFVI7kGYb/up79MQ7m5vLCrMibiQELWixQrQ2imgR86qrU47PUYrYxRtMp4rZiMlWdAZREMEyQBjlel01qmunCK2vIcvY6DbUr+sVQhDZDKVvB0nen5OsdOdnj4sR6Hp3V0e5BuexW95rCnBHfcOMLtt7yUocFtxGaObGETZnqMKMzQqrvMTM3z+COPcOzpx0iZsZraB0bHuf7Wu9h36QuIbWmU7qHHPYmFw5AcCzm6ekii+0TqKiKNRgFTN0lcl6UjT/PEgw/w6MMPUJtfYHF2HtftceV11/DSV72SzMgAmWKedC5DQSbSOOKxe77Jycd+gNENiaRBRPKMsv0rKnlO+bn92FP6YiF6bEsY87WroCRW8jPX88XBTTpfZnBiCwObJshVhtCLFVK5EkYQq7yQRrPG0tJJqjPHCet1RCfSJY0xtuXtd773v/7Rv/q1unHH5zwCG+B7li+M+fn5bBRFf2oYxltOc75ngO867/ujjRY/7TexLjVbn27/hV/j2qfFpiEaVbXIUogrmbQimwpIZHuuOXSiZRxnka67onIKTLONHzQIgxZOexnf71Aul+j2ujhuF9MySKVNotgjlYJOe4l6q04YJ8pQIU0SBjrdRm/Naq2pBmG1hdNNLE3ajIex7LQC7VjCvomUdGyoMEouNUDgSnymTiplUMiUSPRQ2Z6dZoPFk6cw4pBcwSIMXTwnxqn7ZAslOolHJ9I4MeVw6HGfbz/QoBWmiJIIq+Vz4YjBz9+5g5e9/MWMTOwFc5A4KpEkRTqtGKcVErgRYbfLyvxxLKkOil0l09q+73KKI9sgJYE+HZU/IdO6roBXcpcjEs0n1AwVLGRoBQzdUknMjePHOf7Yozx633eZO3pYKRXkWJbHxnn5a1/L+J7dWIUCmXIZKyvArXHywEM89LUvQrOjlopCyPtxV7Vf6LEUpRrI9QtmjK1ZeNLD5vUIQ2kN6ff1qeWbnaE8NEZ5dBOF4VEKMvWWyqRzRQw5SXoe7XaDVnuF6twU9ekZQickkhPk9r3vuOs9H/x/f9pX6cbtf/QR2ADfs3yFTE1NpQ3D+CPDMP79aanZGu2wbjM+c/o9y6db43R9VFSYKgfqh6Wf5g7OfILTv93+bCu2Y1UFr8l05tKLVqh1TjBfexovXKHRmSGMHIaHy2QNlEvNIqBZXabTbTMwNES2mGd+dZml1UWK5QyZrEUSe2pj3+l2iKX9OJNWkjEt1NADnbDnkS8UVChNqMfkyxWGSzuwjAyOIzRCg3Iuq+iDqBcQ9TS1tMvlCmhaTKtTp2RnZcOEqzt4bZfuapdNw2P4msNSdY50nKG55CD0dZQLiewUU8frzB9OuOe7dY4tRPQSyHbhxguL/PIbLuWq664gO7gVPTtB5OeJvAyBZwqFSxJopE2TVnURXfOpVAqkygNQGAQzg4phC5skgcSB+mq5pex3AoRGRCD2cdEwGwViCXhHI1ipcuoHj3Dv5z7Lw/d+Uz1mcbDMzGqVm195FzffeRepwREoFpSdw7R04k6d2cce4gf3fAtb2j08l2xaVzSB5FGYia1qpWT6lSsK6eKTzOg4EZ5daIgcpmisAzDTWUojmxTYFwZE+VChVKmQSiT5rEu9WaPdqRL3WvRqDaVJlur4wvZd73ndf/5vHzz71+7GIzzn23PjsPzrjsDBgwftQqHwQcMwfnNd4XAm7fBs6uFf9yzPvpcAb5+3fcZMvG4oPlMZ8cwCTlmUxREVB+iGhxvNMbP6EEdm7mWh9jhW1iOVMZQhYrgyRNh20QOZRmM1aTYaDZYaq4xum8TOpegK14mPZUhrR0zPDZUTzAtCRTlkMwWKmTK2lqIrNfK+R1pkTSZksgVy2QlMTaPTXiEOewxmS6S1LImnqxBzKc3MlbJ0PEcFANEJKJbSBFmP1nJbcI8tY5N0aHN8+hglvYy7HHH86AwXXLsXLWcwf2qZ1ad6PPhIm/ufTGh5MJ42eNllRV52/Xae/+JrKG07j4hBSCpEnk3g62gSFO8bqtSy3WypGE9TNF22TqZSIDtYUo3MolDQ5PcgVxJrQUeqT8OUQy2dJKJ6KRDFupp+vdkZnvjmPXz/q1+hOj2tTBGunhDbNlt27eF1b/pFytt3KhebVuqfbPCb+MuzPPz1b7M8vagkZkjriQTgS7iRB54vJhSpCZJMhwRbHG0SrhMFivPvOi6tTk91zY1s2srolq3kpTk5m1UnRTMxCQOfZqtBtbpIbXkev9MhciOq3ZDK9l2/96YP/M/fOTev3Y1HWT8CG5PvWb4WkiQx/jmg5n3/PIr+tirQtKWFty81kw+ZPtYph+eiHlS27xkytOf6dp7zNn1ZgkoHOzNep08FK2HZM2lmit8VRBBVg4uut2iHRzi5/G2mV++j4UoRZI90OodtFimmymi9mPGhQbqtOp12Ay9weezwkwxOilC/LEW+xIGrksvEwtqLxMaaRoSuA+VBbDNLEonUqUTKkh63SIXFC3dalmVPdogo9Gi3FojcDnkzTdGWKSyN026riMTIDKm2asqc0VlsU5GlVKZLt9bGbwSUskX8TMj0/CIj2QncOY17v36KG+/cx+CWIrWlJRYP1HjiYJfvHQhZ6Whcd8E4V++xCRo17njdTZx/w0tIGEG3hyC06ImfNjbxHXG9Bfhu2O838zp0gq5q78iWclRGBhkcHiObyyj1SBz6GBKDKeArlI6cHmMdK1Ug0VJomoG3NM99//CP/OPf/h1GGDE0NkJpdBiyWfbuv4DnXXEVpZERkmwaXfrs7AAt7kC3SWe5TbsZsrrYZGH6JPW5OZoLS2h+REZCc1Ia2ZSENbn4ga8UHCorWr0MpFopTSpfUNx5eWSUwtAwVrGkwna0SMPreWryXV1dorq8QKfRoLpSI7Fz4c6LL/2PP/POD/7JWb5VNu7+rCOwAb5n+ZJIkkSbnp7+rSiK/ut6kElK3gyWbLufCVU/E3h/FNieqcVdX9L9sD5X8PaMX5sSNMgkrMS5ayoDwYN+C7LUjSeypVG5Dz5oVeqdw5xc/A7t8GmqvaeJtKpSIySRTRJmGKtsJh1bVHI57JTOzNwx5ldnqTt1UsUMmZy0EWfIGjZaEKsamxY9NSEGjkfGyGGZWUrFIRI9i2VnSEuR5j/nBfvdHoamqRol09RYWTxJdXGWQirLYLZCSTJ+NUOF7/TCHq1eQzUp16YbUnaDZ7fQJXu3FQiTiVGx8TWDAWsLUw+v8uXPLnD1S4bZf+Uu3E6T2QMrHD3S5gdPuyyswAv2j3DN3hwnn5rh1tdexTWvuI3M8GUgDrVYx3V8DGwCJ6DdENdXWzUF12orLKzM4ccu5YESW/fuZYs43jJZBXK+76jePsnQFSWCnBtDYSBsSWDLKrUBXofG8RN8/dP/wMzJE6QLBYYnN7Nz//kMjo2rY5LO50iX85gZg5guWtIm6LXwXY3iyB4SvULsBfQW56jPnqKxuKLiO5cWZlQVlSaON6mwsox+n6Bp9TXVpk06lycjPG+hSKY8QHpgCC1TUCdM6W9T7SlOS1EasrjbMrmVTTt3k1iZ1+W37/vEWb5VNu6+Ab7n/jUwMzPzq0mS/Mk6xbA+7a4D7rrk7MwJeP3vZ0ZN/sRLOQFfmWhUbJnSMqgfSoGsKtzs79X6Q7Ay+quqmChqoBtLLNQe5OjsPdjFJr1kgY5bVW/YruOjxTa7Nu8jQ5Fuu0ViuCyvzlBtLWLnTQW8ppVWoTYD2SH00MRKp+haTVZWFwkdj1KmTMYuEEYGntiNU5JoliIloOR7yj0mi7p0yqLTlgVaHVtPyKdsCpboZU3a7S6ZfIauL1GNHp2qS6/XxTcddTks3Wu5bAm9mEaTid0vU5/2Of7UMkObK0zuHVMlnt2ZhEOH5njosQWeOtRhUz7iip0p6gs9rrl5Cy+87UbOu+w1oEvCWZpYuFFp33ADwmabhekTtGqLrC7NcvLECUzdZs/u8zj/iiswRkeVdtawDfxeU7U1G5IIGkuAvaasveLO04wMhlwV6DGJtI6sVjnwwEMcPnKE4tAQ+y+7jNGJScxMCs3UMGxTLe1SutAGTXpem1orYmTyEozshPrd6qpENRQfMbHTxm03cVaFr+3S7Tp0Wk06rTZdxyEUi3EQY6bSZItlMsUixcFBsgPD/bAdy1aLTRX+b0ryXFqdtOXyJkk0lqv1j4xt2faWc//O+bf9iBuT7zn4/U9PT785SZK/PlNmduaSbR2Uz3yqM6fa9TjH9Yl43Xm2fpszb7s+BUuThfB7kqerwFXVw4u8SQLaZeJN+lpPWa7Jei6RjX2NautJ5lcegtQyhcGIprNAL2gTRh4rS8t0O122T+5ioDhBr9sliB3aTpW2ZBhYMDo8Sj5Xwu9BPjeEQZpe4LLam1HtERL4kgQi/TJpdzxljkiLs0ooGeEyiXCdpuoIk8v5lJ2jkMvitOrEoiGWFaIknZFREYpygpF+NK8XUG81VWBM2sizbdNeNk3sxMjnVElo7FmkkSnO6h+XrBRkxMRtm3YnZLna5ODjR1g8cRg6y7RWa0zsstj/gou4+rrXkR+8AGLR5OrgJiqNTEJmjh98ksWZ49SX5rn/O9+n1/R44fOv5cY7bie7fVLpZbOFPF7YQtcjbHEzxpKzm/Qzdi2bWJfM3DRxEuJ3OzSXluhUV3GaTVZqNbbs2Mnm3bvIDkjbdD8IRx7L0Dxiv0rPb1HtRAxPXkpsjykNsZ54mHK8xaWoCCYNI+gXtapGlCRWVyJxKNkOkm7Wb0uRCVi3xXQhQG+qGiYB3h+yXUqnWxgRqVS0hFq9+ReTk5v+3Tl4q2w8xBlHYAN8z8HLYXp6+uYkSb5kGIaxrnBY53zPlJqtB5k/W/P7bBpivfHiNNAKhyhuNOEW1Yfwiv3uN5l8lXosEuDtV8GrN64l0Y11YtrKu99o1fD8FXreHLG2Qr4S0fNWVCaDZogVVqPdqDE7ewoNk5HRrcodJRNQ12kQuB3Sps7WiQlKuSKrqw0SQ1qL0yxXl1htLagGXfm5s9KuYAp328NxeqRTGVIZm5RtkBgRYdRD96VzTCrmU8oY4DptfLdLSrrvYhNbz9NrB4q66DhdNPleDJtyYZBybowdWy4gX9lEJMYGoT/k5KPZStHRvxIQcVcaibyRsk+hBjqNRZzaKdzGAoHr0Par2GVbmSvs9ASGLpGSBlZskzgRndUmJw4eYvbYcWqLSxw88Dh4MZdecAn7rrickf27GRrfSnl0SBWOgqs0tkkoChBJF4sxs1k0I09MBjcI6LXbdJbnWZk+SdRpqVzegZFhBrdtxSgW0DNCU1gKNCXBMwlW6fRWqTZ9BicvQktNkCBNKSEpLVKUQoh86Mq0qFyMGmoC71vFI1WeqknMpFRKyRd1jUBasOUoqRaVvqVc6Cx5bcndpPNNDDhhGEWNWu2tW7du3rAXnwOs+KEB7Bw/3r/Jh5NYyTAMHzRNs3Qm6K4D8bOXbqejJGa9oAAAIABJREFU/taO1plpYz/uAP5wMlnf1aYygeN+x5DodnWzi+PNMLt4gF6wRLZg0gscgrCLjkcYthHFrAjz5b+GlWAaGpahUVtZpd5s0vUjBoc3MT46gS5Y1gvQfJ+MFpPLpQhE2G9EJGmT1foqzVqD1VpVsc+SMyDpY4PlAYKuh9NqIyarXDlDbEnqVoAVJUqiJVkIppEm8GN1uZ4Ra3acYIppwhpgYnQ3peJm7GxFqSRK2f5izDCkdSMDhlh6BW0EbPvaD7EuS84CFIg0B00XGZtGr30CrzOHFnXIZG38xKUXe2pZWG/UFGBJHoUs/TTXJHI0VuebPHr/4xx5/BDdZoudmycZGx6k0e1S3rKT5193E5M7t2MXLaJwrfAzsVXQsoCXmUujWSUwi7jtgNryEk2piT9xhCOPPMipQ0/T9jz2XXkF19/xCnY973J0CRCSE1viijoY11vFDXUqI+ern0tgUxkpVLSoQaLrBOs1U+r1ILLCPrjKBKzO0aoIsL8IVIkfatqVxpN+vocArxoC4gTPlxwJTS0Oe71e3eu4t4xvHn/wx702N77+0x2Bjcn3pztez3nrY8eOjei6/pCu61vk8nqd4z1T5/tcbrd/tettTcjQ/88a56u4Rhl3xAVVpdq8j/nq/cr+W6xkaXYaLK8s4vkuXc+h3W2SzhnYWWmZkAaEniqulI92SyrppWq8wNjwJKOlTRS0PJYfYpsRZibE17u0445K8ZqZnaVZb9GQPNhAErak6sxiYmiYwOlQX1nFDXwyA1mSrKXmUhkUDZG9afJhEbhCmlhKkpZN59i9dR97d15FPrOFlCXZDiVVCa+LaiPsx1MQ6+q+kUx2pq3CxsViK+lmGmU0o0AiPGtioAchiTuH111Sbr7IgEwhp1QchpnQ6a4QRC1smZIDnW7bxXEiWo0ej3zvEQ499CTZxCYd69RX6mipDJdddwPX3HgjE9u2qnSwOGwry3ZfYZBS/cJGOoWRzYGVEy8G7WqD5sIii4cO8cDdX+GBe+/G0CK0lMl1t9zMHb/wFkb3XSxJ7kjUWhRU6Xo1Ii1FeXgPSVzsT7EKfOWJZKJVVL86rmJ6Vtja9zAqcFXKF+kKVCaQ9YCl9YLAPgBL8Lq6uor6kZTiiBQ7s+s6x3pd5+atW7eeOAdvlY2H2KAdzu1rQCzGtm1/T9O0C59L5bA+6Z7Z53bmwm39u/lxkrPT3/XaMk3ee7JIE7WD8vEL3yk8nTHH7MLnaAUHyOZSSu8pk2/Pczl8/CirzSqFSoHJ7ROKBnA9h26vQ6NWU0siWWiZsSyKUmTSZSrWEOdv3s+u0c1EcYuav8B8exo9oyv12tSJkzREktbx8VzJFNfR/JjRUomRcom0rXFydpqZqoM9kEVLpTDDgHxGDGFd0qqVwSb0NLXs2X/+JZy3+3LS5gQ6I2j6AImoEfSMms4UzS1gIUEzvg9JrOgLTTOJNKm1l4wFaW/Ig54V05lSAeDXiCQRzXcIJRtBNK7iUem1cMNV/KhB1spgSnoaGu3ApdFqMn3kOE/ddwCzE3PkwFHwLfZf8nwm9+xj0/Yxtu7cRml4nKBbVxZsQ12E5AgkMShtYeX7P3OspQk6Ac25ZRpzS0wfeoLHHvgWJw8dYKiUY9/+/Qxs2c0L73wtmaFRpfONoqaihnzSDAzvRNNLirtVAKtAfq3zT2TcazkefQZ4ve1v7Xbq3/2rg9P3XRuI+1RDrAA4kubrWJc9njrWvV7nW+2299rdu8dXzu27ZuPRNibfc/AaEKOFbdtf1DTtJWcu3c6kHZ5dpvls8F0H3h8fwCPI0+98kwvLfg2R6Dnl3ScfPlizzNXuoe48qqiGbreBLrkMBhw5eZyVxiq5Sol8uaCSwsT9Jnys23MIvB5JEKv8264XUhkYIWMUuXTHReyZ3EYctTi1cphj84cYmRxRvG51tYHTc6mttpQ7LejFxL2Qndu3MD46pGRj9U6TI1NziidOF9KEiUcxZ5O4HlYYqcYLsRDv338lu3Y+j0x2AmKZj/PEIoGjjK6LW6x/iSxLIr/Xz5oQ3lICZDTdQrNShLGuJnIjnVVBOUksOQgRWtCFsEuv5/RpCqmol6lTCjzdBZKoph5H0tHilEUgObexRyQtD40Ws4dOcu9Xv8vM1BLbdz2Pa264gy27ximWc1gpG7fdwDIlPEhoAVvVHiW2gZUfRLMroKWIHA+/2cZpNVV048yJQ8wdf5rFqRMKGrft3cvVL30xhdFR5UiLdJ9u7NALTQZHdmGYQjusg++6seYZDO6/nNf132uRomd09a2/3EXFkGD0rxZiCVQK+zyvdG7Guorg1DUt7rrdD8+c8t519dWbe+fgrbLxEBuT77l/DRw+fPj3/3nj8i7LsrQzed91uuHZCWdn8sDrwPuT0RBr4Ku23P8fe+8Bbdd91on+dq+nl9uLumRJloscWY6d2E4lJiEhE88MMLNIgAR4b3iBN8w8YDEIeA8eZYAJkwABElIoiZMMiYOTuMclbiqWZOmqt9vOPf2c3fub73/ljMnKPBgsl+B71rpLV9K9e+/zP3t/+9u/71eoy2MjntWrL0vAcRYgXELbO4gLy09h6LZRLZoIrAEGdg9n5s/BCl1Iqg5OVGDkiowdXCqY8OweJCGFLMmw+y5OnTvHHvXzehEztUncsHMXykUFy+0zuLh8GjkWX96FHyToDh0Mei5ihzpSYuDy2LxxI/McWFiaR66QQ6vdw9AKWfFNtQSKJEOlxF1riM1T47hmx3WYnroGkjIJpHlA1NkjcBrRJJ+MZrTV90w3moyCI+nP1cfvNL2c5kAmNoKETJIAiSJyyA9BZG5uXEym5TYr2KRc8/o98J6FwcIFPPHIPaiUFdz4pjfAHKtCKuoQcjrzSKBH8ZSGZUMLF89dwGOPPoqtW/fidTe+C/k6eRsHCH0PzqAFVcygSWQhD0SIwKmUGjwFSCNAnCJzbHBRgGGvBce3Yds2Ii9gET5cHKNaKyJfz4HXZeh6EZmSwUs92BGPan0TK77Pe0MzR2cWsnr5fP579s/fRncvt7qXzfIv37bplCGsnLnapTFjYrBBb0KURB4xgcgZhsPh8Gc++9lPfmbfvn0vjBK88hfQa3CLa53vFfrQT58+fWMQBF+TZbn4nQnG/zOe7/MwBHsM/AdUbi88zNUByuXOhaO+d/W64HkHPE8x6kex3DuCxfYJDL0WNs3OoNts4uixQ2zAxMkieDJaKY6gmK/BdwLkVBlC4iFnijg1N4d2x0YiZmj3B5BEBSon4drtO7B96ywct4G+tcwKUq89AJcp6DhkzBJi2HUROJTjBpRLeWzeugGt1gqb7ywutTC0Q6imBK7AQxUlKBGQDm287dbrcd3O3ZCEKUCZBZI84jhDTLhwwkFyFaSegJhSHEgMQR6+ogzTzENUqTOmxItVcUNC9CmtAAgGEoq+YGgyeTEESD0bKfkOLyzi2DNPIeq2cHL/Ezj+9DPImzLe8K7bceMdt6A0W4FkqMg4wlclBISHcyHSzEejcQ6WnWFq4gZUqjMQOA2JF8CzViCkBKOsMi5iErloJgR9PcBVEdk9DJYuwuu1YCoCFMOktDd4EbFUBChE/UKAQkUBJ9PnKQNSCjdx4EY8KvXN4MXiKt5NoXrsPCDchCiFBC8Qz/vbve9qmb2sgFytyzSYJRbGqpczw3XZv1HnS4kalIaxSi9L44x8mI/Ytv/DV1218bkrdJmsbWat873y58D+/fsL/z1K6D5Jkm54obz4u6ncvhsG/HwBfmEX/J3KtuePmrA7utCo2U2YixYRPCOACq99BMvdZzB0GizvK0j6UDXyLEjQ6i3j4tJFqDkdhWIVOb2Gcm4UqZOgQB0aXBhKir/6q7uQQkehpqPV77JBDaEZqixhx9ZZTE3kUcqJaK0swuoMkUJG247Rt3y0ejbihHwFMmiijOnxMYRBAMex0e2vDuQERYRSkmGQHZrrQIlCvOeON2N6bD00bR04cZpF+0QeKcYyZFEM3hEJMYBPuoKEh+2GsGwHuVwOE9MTLAKdIpsIcKV9p3IJnFRhPNtvD51Cn4VC2p0WFs6cxsXnjqB/6Twe/drfoXmxhWq5hJvf9Qa87o6bMLp5BLKusC6b8GSPbgIGjygdIk2HLLHDcURMj+9CwZwBfBGI+siCNrjMYV05hX5mSg6ivg68UMawt4jWyeM4dP/X0Z2fR310DNtvoH3thJArMVMiiRElfEgaD4GoX1kIyx/AjXnUxraAp8Ejq7ur0ALHmNGrhZg9FVz+r1X2L73oyYA5UHw7uYQV3GR1wMbOMbL4TCNmzEPG+vRvURQng8Hwl+fm5n77zjvvfN5I5MpfOK/hLa51vlfow//85z8vzM7O/u88z/+6JEk0gPu2vJg6YSq4z3s9vJD7+zzG+0JBxQs74e/WEVOXszrDps4mAieGyODAduaw1HwcdkBwARnYFJEvSYi5hA2OFlYu4tLyecSIoWh5jFVnIfM5CJGAsXIJw9YlFE0Ozz77LJwghRfHzCJy6FJXGzDfg6mRAt5w0w6M102cmzvKVFRUDDMlj87QQ3tgkzgMYUgG3TGEjEdO1xD4AcIY4CUaimXQ8xoKhgh4NiZKRbzz+34Axdw4OGkEAqrIshxSL0Pqh+DiDGkgwHVSRAkVJJENhFqtFgLfR61aRn2kCs3UIWgqKztRrEJSSuAUYg1QW8gjizOELnlD9LF4cg6D+fM49sQ3cfLgM4jsGGaxiu233IDXvfUmFMaL4LiESaApQp5s3mIpgaBySBOPiVeInha6CkbKW2GI4+CCIWKvCZH3wPFExxOQSDmIxhgEqQhv2EPj2HN45K7P4ehjj8AaDlCanMBt73wPrrn5FlRmZlkAJ1SieZGUQkIY22hbbURQMDa1AxyXpxb/csGl4rmK+9NUkZFdmDc+rREV3dXv2funbvYyLMHgBargzGhptSNOGLyyGkWUpFEW+MGTbhDcuWvXroUrdImsbeY7VmCt+F7BU+Lw4cOTruv+jiRJ/4pFyEvSarKsIEBVVdZRPO//8Lz3L/1J3cZ3YsAvLLovlCAzdIJLkdEXHbtAVCnK8Wqg0z+IoXMEnDgAB/JfqMIsyLADC71BDz2vhUZrEZ1Bh+GioyOzCF0gdGIGTbSXL8An794oRKdHPOCQyWK7Qw+WHaLf95BXeOy9fiM2TlWwvHAWvkv5bREErQAvyuAHMSyHUnPJYzxBGqaM8yswFgINxlapUZLIoWSKEBIX1++8Hre/4QcQJ0VwYgECV1x1FrMzJEMXWRAijjjEicjsGanY8zwJGVLEQQDXHUI3VORLBegFHRkl+VISUkZpwjwyUYNgFpEJBsIgRdC3YM1fQvP0UTz4xb9hHgm6UUBpYhZbb9iNzdfuhBU6aC1fQqWiYXSyBLkkQzBkCIrCIuyT1IYfrKDX7QNxHlV9A3RBQeITbk5sZxlRpiKRVvctKQVkbobuuXOYe/SbuO8Ln0O7sQA3dDCxfha1yWncdsf3Y/0OSkguIWOKQBGu38NSdxkQc5icvRocX2Rpzpe1EpctRVn+MPMrpqGZQDcaRi0j5zWyESUcd9X7gxExqONlfusc/MBfTZUCxxR5aRIjiLyzMZd9cPv27Q9ewctjbVNrxfelPQf2798/NhwOP6Gq6ltkWRaoAFPhDcOQ/fl8QX4eeqAu5DtFGC+EIL6T/cCKMoMbViXEFGvLcUNYzhlY7rPg+IvQKFkXGsJAgqhSsQqx0lzG0B+Al1MMvCF6tsuSDbhMRbPZg6Eq8L0Bmo15dtEGHgkleBhmHj3Lg+XE8F2qqCHWjxexfeM4wnCI4aCHzoB8fAVoqgFTMTHsWfBc6q8FDFwP6eUhmUJMB15kEljfsWHqHKp5Be++433YtOEWZFkNGUdUKlKqSYAVIekPkFA6BrXTnMSGVqtyMh68wIMTM/ixj57Th2QoyFUJbhDBhxFSN0BCSdK5KqTSJBKljiTVAD9F1FzGxWefxFc//WfozJ9DeWIGm3fvxXU37oGRNzEY9PHM048wDPa6G6/B5MZJiNRZq2SkQ4rDAEAPQ3sB7VYXOWEcVXMEfJRCoBsjJVvwGkLCf0nhZ5SQ2AkuPncSD371bkipj/OnnsPKwjkUVRW6oiMTFLz9X/wQdrzxVgjFEgQ5hZcO0HP7yMQ8YzukWY7ltJFrGRVKwnwzgp6QsMJKhVQgRctlSJggGDpNGADBBmo0IUiQkvyZCHUCHSsPcp9M4zS1bftiGMT/Yffitf+Nu5NIemuvl2oF1jrfl2Bljx07Vm40Gj/H8/wPiqK4QRAEmZzOqHASHPE8xEDf/8/sJr8Tjvg23kuUKkqvZRU6ASeQU1kftjcHPzgKxWhD1TOEcQrXj9iFSfloruVg4PaRcDG8xEd7OESc8ahUx9Fs9dBotNjFHAYuu0hDL4TIZYylEMYJvDBDGGWIHRfVnILRooE49uBGIWyfvGQBU9FQMQqwuxaDKSg7o+8Tx3hVc2XKKoXSgPAH3/MhcymmRnL4wL99P6rlLczaMeMrjNPLQwFnR0jJIGb+Ik498i10Ls5D0QxkvATNzGF8ahK16THwpgpe5hBKHFJNgqirDAmF57FHbdEoITNHkGpjAF+gbHdwVh+tk8fwxDfuhjtoY3Lzdmy+di+q1SKGzUVmpPPM009Ay+m48Q1vxMS6dcgUGbyqrA6xeFp7sshsoD9YQepLMHgdGieCoxj3kAMnqohpzkfHa1SRRCLOHT+JP//jP0JBkzFaLSLzLSzMzSEh/2ROwdjG7Xjje96H8noyeY8QCQ6c2AOnFFEor0eaGiw6nkzmGei/GkLPnoYETkYckpfHqkyYzjMqtauzg9WumAI+6dOgG3JCYpM0QuilSRoJjdTHveCFT/u+/dhtt91G7fva6yVcgbXi+xIt7uHDh43FxcWdcRzvjeP43aqq7lRVlcI2ue9kQzD04HLe2/MQwwt5wH/fYIceEGmqz4EJnVgqxRCO/xyC5Dgq9RiqzqHRWUR70IKfuAxv9TwfMZl+i2Ax75kgQDcL7KvdHOLMuUvodvpMDSYKPCSBKFOAofGIkoh1sTzhmK4HheJ7ZInBHh4NtyTCs30oPM9cyYgjPBzS/gQ4EQefuKOUuBGn4KIEMiU603sIHMyM5fCBH34fckYVcVYEJ01DEifBZ3kgSJA5DuwLZ3H/Jz+D8wePYuu2HUgyHq12F0Yhj5lN62AnIUY3zGD9rp0QSzkksgBZUcGxQE4XtFCU08aZY+ClEpDJ4OIIfnMJS2dPQdNUlKY2gYeMoNuA6LTRXDyLp/c/jcr4DK6/6Xbka5OALAOquBqFRMQCUhNigCS14NkW4DvQhQwi+au7CQRRR8pxSDIdkl5DJufg9ob42n/7Ms6emEOv2cDuXdtRMww0Lsxjab4BjxPxhne+GzM7t0HOZwgwQMfpXe58tzCqGTEjyFCJzgHGTGCZfKuwAin8yEiduts4oxtviCiNWHaeF5JRUogg8RjX2XOHxOWFKhS+VVBrf1DTRu+79tpr+y/RJbG22TXY4eU/B+655x6l1WptCYLgjTzPv1lV1U2maY4pikLFmBXeF2LEdIQvLL7fWYip/DKoggy0WBH2EeI0MvESJqc1SmDHuZU5nFuaQ7O3jKFnwQtt1gEXi0WmYqMbQKlYhaHnMex5OHniAlpNixmJE5xRr+dQNDioUoSUhAaE1/IiQjdEOHQRuQlERUYqG4yTaigeU7LRgC1LeMb5RabCsmJ45NvAiWwIR4GRpmkCsYjIGWK6KuPOd9+E0VoBMXSo2k5Iylbw2Ri4WAQCD0m3g3ChjQe//A0cO3oMC5eW0esM2H4K5RyCNMaWa67Be//Nj2D96/YQoIxIEpAKMZRkCCT26kRfMMDRF6cwu0TityZBiFRSIKl5uK0+TnzzQaycPAqdi1ColzG6fgsq05shFUZIj4xU4FnMO7OHJF61QLStEFk0QBycR+o1wHkuEieDKuehyDkWHw91FJlWBsIM1vwy7vrUp/DYow9hZLSE22+/FZNTY2iQ21nkw6xXMbl5Pcw8SZQdrPSaCDMDlfoWcEKJ3XzjhPBZgp7IsJ9mZxGjpzHpuD1Eo91A1+4yNZ8XO+hYbVh+H0Hqw3J67Gf4mAPlf06NbvjGdbv2/vTPvvcX1iTEL2N5WOt8X8bFpl198pOfVJMk0S3LyqdpSpDEdsMwtiqKMiUIwiTHcTVRFPOCICiSJEmCIDDRxgs7Y/Jd5cgknR44hRCibEOQ55HL+ZicKLM8sYXOGZxtHMOZi3NY6S1haA8gSCI0sj+MImaArpCDFkdxOTz6HRfuIIQ7JCNtHmOjBsoFHhTUQK5nYRIzxVsSAKmfwunTYzIPUTVYN10sijBNwmozxEmCQd9GmkqwB9QFB+B5lVlEep4HRVbY3327h3opxdtv3YItG+rMySyfuwactP2/r9QMuERF7NgQqAD3QoRWiJV2D63OAG7fhtUeQJNk5AsFyMUixjZtRn3jJnC6iVSRGWVLiNqA20DidZlTGC0ayYfJmwFkRSmoSAQVgpRD4meYP3oM/cV5lDQNkzMzEM0cEl5iYZgUTx+Q6Y+uQtEVSJoEQdJY8QVvI4nPw+rNwWqeBWldclINZm4UgjIKaJOIUhN2qw+31UHj/HkcPXwAg14LnjPA9OwUrr3pBlgZUdo0yDkdxaIOO7Jxav482naA6vgGKHoF5FJEQ1ry6fV8H8PhAP1hB63BIvpWB50esSMi6EUDsi6tijlCG1FCrBhKM/YY/Y9sPxXRQOrDHa1MfmX79p2//hs//JE5jvmUrr1e6hVYK74v9Qr/A9vft28fzUnkIAgMAJUsyyZ1XR9PkmQyTdMJ+juA6ctFuSiKoibLCq8bBicoEgexg+KIg2rFxfRYDdMj0xB4FfPNUzi/cgwnLh6G6w/Q6/ZgBx68jB5lVwtIRsOgFCxnLbRDZF6GxEvZk3WtImPTpjEYeQm9YRMDmyhkKVybIhoowYLEayk0UWDdn6iT4EGBpgnMpMdxXfh+il7Xh2VlkEWTJSYEbsAelwmGULQU+VyAPdeNYc/O9dCgQeZmoZi7kPEbARSRelRAfcDnkXgJAklCRMKCKINMw60gBkfBlXkTmZ4DbxK9zFyVG3MeOLLVtC4h7F8AHw7ApwEEkVgTZEVpgFPy4NUcoFZWvyLKcBOQhQkiL8Sg02ExSsP+AJ5HjnESypU6yvUKlJwMXTPAUZim6CLh2oii82gv7gd6MUyQ9/EEBKMGrjCJ0BJx7Omj2P/oY0gDH/VqEW6vA6u9Aog8rr/19dDH60jJ+0KRoZg8moMWHjl0AIfPnYFRq0FQNYRpgjD0YTsW+r0eXIKRePq3PuLUh1k0MDE7xWhrK50mE1NIMoVkBnBtj+kzmJiCfXaEUWeAh7Bq1p69ZtsNv7V351sf2VXfNdy+fTslta69XqIVWCu+L9HCvpjNUjTRnXfeyZdKJX5+fp6/9tpry2EY1oIgmLFte8ZxnKnhcFjkxKBQm4yn3nbH1t1btlfksdFx5LUxBi8sLp1Aq30CjcZZRGmMvhPg6AlSvKXgVB5mucAe12kkI6Q8AstDOEygiwKqhRxqVQ0bNo2jNJbHUmseC80GerYHz+IY55YYA1XDQJ6FNaaIJI6JOSSZKEskqvDg+RFcD7AsmsxLUESdDfI81wcnSSgUZeiKg5tfN4s9O9ZBiTm4Ax2jE69Hym8AR8GWZNIThcgI/yV+r0TWjRwiy4JJNohhwNgZKOaBQg2Qyb6xgIzacZrmpy1E/bMIeuchpRYkktJGZCZELC0VgmqwgiYWpsDnphlDAbEAv+9h0BmgubyI5vIS3OGQDUspJkRRDJRGSqiMFlEqFJhXcSb5yCQH4FZgd4/Dbw5QlifBcyPgtQq4XBUJl8fpZ47iix//JE4cPISiqeLqnVvB8Ql8McPmG67FzNYtEDiJPX0E0gBLgxbufughPPD0fmSqgZA8K2SRdbOE9xMfmCxBtZwCPxyiXKFB5ATj/Da7PfhByBgrrVYXvusz/w96/wRXUOQ8c+MEx+KbvJ6HnFyxrrnqhudGK1MXY4/zBV5xeKBZqZaOlXPl/T/2gz82z7Fp39rrxa7AWvF9sSv4Cv7+Pfd8Np+vL31QMrr7zEpmFIrjUKVRJGmMpaWj6LXnsHyBXMwcpEoOz504DcsPIesaSrUK65iIp2uqCgLbYWyFgl5AKWfA0AUISoLiSA6JmODi8iJWWn3EoYjAohifDGVNB+kPcoYKuaCDF8nlLGFdLxmg+6uqCjheDNeOIAsao6CRGY9OXbIOaKKPt968CTdevRFiEKGx4GHDltsBcT04jACRAp46Mzax55nog0S42dCC1+mwrpga30Q3IVYmIOQnwCkVQFIZVs1lHYTU+VrzUFIPEsNnY0QhDc2IDiYwLnCijkHITUMzaoCgsQ7Y7fTQXFxGe2UF1mDAJNKW47JkiFK9iJHxEiqVMjRDAa8mgByD43qI/QUMV5ZQz00hSyeRkdhDLzKpc7Dcx4lHvoWvff4LGLSbWLdugok4RjfN4KqbbkBM0JBMuH0Gi1vB0rCNrzzwEP7yK08iUYm5oYGnJGWy4hQJc47JwgJGQUJ9pIhipYAgjLCw1IQs69D1PFYaxGbps1w2enlkFyrzzDdDNwRwaQpT16FJKoOexuozuH7XHjhWhH53SGo3iKIQaoJ8wVT1ByRF/kbeNObG1s82fuYdP0Mx1muvf8IKrBXff8KivVp+hTrkUwu//+7l9vE/zlfFer4wBUOjbivD8ZPfhDU4iySwsdDoo2mlOHdhEX6UQDUMmPk8HHcIRRYxWi1j6dIFmCoVX53F0BQKOUgqD05JoOoyesMhun0HVj9A6CTwrBiaJEJXKHxXRnWszLijvpfAdQK2H+q+qFBEaQbbCpCEdOEncOwQZl6ErqUYr8h4897NuGaljRjRAAAgAElEQVTTFDLXRbfpY3bjzeBl6nzHgdgARxBBsspjZWbBjo3lY8fwxL1fR71awPot22BOzIDPj0LKTUDJjQA5ExkFhiY24qCN2GuBjy1mYcln5JNLXT/BH9Spc0jVOgRzCnqhvjoMDIB46MFzHGYwP7SGiOKI3ViiOIaeU1CqGsjlc1BNBUpOhGRIbPiZhA10W2dRKYxDFbchEfPgJR1ZxIF3YwzOnMfBRx7B/iceRzmnoZIzMIxc7H7LLahtWM9SO8iQaBAt4nxrGV99+HF89suPwiWGm06+HCJ4ifLhEqgmUB5RUarpMPMahrYF34sgChpEXkN7xcZKw0ISpyxSPggpSWQ1BYXU2OQ/ZBoSE6lQfhsRRIj3e/XO6yHzBuuYXdfHoNtjAzopozmA3jfM3EVN1Z4dH588uH5q3WM37Lnp+G3rbvNfLdfG98JxrBXf74VP6f/nGJ88/tubGq2DnzNz6bUzk1tQK8+ynz5y6hH03QsIEwenL6xgoeGi2aIk4AyqnoOmayy6J2doKBU0lIs5FAwdvXYbZ05fhCRKKJZ1yEQ30yn6nUzCRRac2VimuKE28wswcmCx5dWiAc+O4FgJongVS8wkHrImACLH8tScQQTPTllQZ74owNRS3HbTVuzdMQlTjGCI5EecR764FRBnAWESSApMLUZ0KoqqF2hQNOijde4sDj7+LRi6iW3X7EZxcj2glcGrJXBafpUSRkIIFiMcIQkHyOIh4rADjnOQxj5LP5YFHVmsIObJ8DwH2Sgzz93zc+dw/NljrGiNjIzCLBQYlzZZNVYAJ6UwCzR401jR1XIy5JzGjNmztINW+xh0NY9y/kakfA4iryBoDrF84jTCwRBWr4PGxQs4sf8ZFMngnEuRnxrB6971NtTWz8LnYwyjLg6fPok/+szncf9T55hjKFcQwCkp63aLVQmjEwUoBocwJTFLhDCMoEgGdKWEbtPC/IUeC/Okgsrz5P3AwQ8jlu8nyxkMXYJRoOEjxQZFqynTGdg2Svka7KGHXtdCq9FeTTQJUyiKDIMlW8upIsiRwIn9sdr4oVv33v6J9VObHvqh236o/T1+Wb0sh79WfF+WZX7pdrJ//59IA5z6zzw/+KnZ6SmRXMokQcLZlaNoDM7CiYc4dWEeFy514DgRfC+GwCvsIot8H3lTQ7lgYuO6SawsLaHfJnlximbbQTGvo1TQIXMZu/AmauPodlxcuLQENwwIGoVW0pjAIi+J6HccDHsxMvLhpUGOIoCTYiIVMAcyq0cDH1K3UbqGgPG6iPd+/15sGlNZV1rQ8tDNKYCfADDBDHayzABIJpzEiH0XUuCAc2ykloVeswcv4GAUxwG1CNWkIVhpNZFBpnSLDJJSJEoIEPnIUkpC7oDDEEnmsSRiSSNcWUVsefAtB0mYMLOgfmuIJx97Cvv3H2IS63Xr10HRVRQKBUxPT6FYyUMv6tByOSh5BWpOgWIS9EIFuo9m9zCTUk9Ub2PvgQQQ9rlFHHrsSdx/z9+hWiphpJBHngPOHz4Mw1QxyALsfudbsXXPbmSaDAcBvvHYt7Dvd/4Ci70eYHDgdQ56XUWuJKE6oiNflOFGxGSgwhsiSzjkzQpCBzh9fAGxS8kVFIyhMKN0+jmCh0SZB9leGHkZskLddIaEI94ysUFEBjXktBKay13mWucMfAQWwTirzwskapEVGZpKQXNkI52ioBVQL409Wa9UPxFy3n3v+ZF/vfih3R+KXrqz/3t7y2vF93v782NH//jB350plpOPGYXsrbyUiUSq7zltzK+chhdSYvEAy60+el0HYZgiiTioss6KryLwKOV05Km7DUMEjg3H9WF7MXTq6gQOBl1kgoRKvowzp5aw3OgiX1ERChmMag5B7MEURfSbLjrtCEkswgti6AXysiU6Gs/i5YcU/+5w8JwQxZKKyVEJP/zemzA7SnS3PvhMQb6wAapKMtoRcNwIYqhM/JB4LgSyg7T7yDwbWZgi8AW4oYpUKEGWS8zNzLWHWFy6gKXWEkojo3j9zW+CpBUhanRDIHWXA07wEUU2BE6EQCyMTEM66MFpLGD5wjz7ai+34Q49DG0Xnf6QMUUajRWEYYCpqQnMrJvFzt3XYHbLZih5FUbFZMWZbkRh3MZK91n2CL9u4i1ARrzmDL3zy7h47CS+eteX8OxTT2JqpI7rrtqKiUoJS81FJKaMqWuuwqarr0ZxbBStIMB9Tz6B3/iDj2Pe6kKtqBALAnIVGbrJQdM5aKbMAlJpwOnaCRRBZ3aeyxc78PsJU/gxteRqpDETh4gyB1HhWYyUkVegmZSyQd4QZKxPwzgOkigz+KXXumwRSgklQca8MYjfDOI3CwQr0blEKDzHfIy5GNAVwykXi8dnx2c+tW185ku/8eGPN1azjNZeL1yBteL7z+R8uND81LX9ZPFTw6SxszvootvtIHIHMDWSGKfoWkM0W0OGb2aJAJEEuJTXFQTQZRFSljGLxygIWIabZpZYJHwQeTRsQSlfZP4DcUCYrssy2UKSAMQugiRCUc9h0PWxcMkFWQ6wi10C9LyMXFFnOCP9f5qo6DQdiGKCzTMGvu/2LbhlzxQUOYVtR5DkcRQKmyEKdcSJAV7IgUtFcLbFvhKrD38wROBnyIQSYpTA82XEHo+li5fwxOMPYWC14WXAta9/I/be/EZo+SLy1QpLByaZLfkgJEnI0pnZ1IkidLodNOaO4tN/+qc4e/wEqsUyuq0uRscmEJKKjB7ZOcC2bHTabViug007tuP9P/lBjK2fhFE1WTepmuSl0cT88iFEforNE7cDKbEIZfRXWpg/cQ5Lp87j85/9DBoLixip5LH7mh3Ycd3VKM2OITJkFGt15CtVDLkEh06dwv/7Xz+Ko5fOwxzNIVMj5MoiJCWGqpGFJnWgKqxhiMimxA4dzaUu7K63GnhCdZfnGe1MJGaiwjGYSNFFKCalisgsw4+GtF5gsbWRBJ7l6MXE6Q4EdFaGsAYhIo9bxYQZWZpkmRnUvIJiMQdZFpEzDGRxykzyefCoGhU7J5j7J2sT/+Wm1113/523/W/2P5PL7Yq8jbXie0WW8ZXfyEPnP6ny/MV9vXD+5+bOzkkrl5YhxxkmKxImp+pIBQGd7gCBTx4AKosdIqUcyWJJDktROXycIvIDyJKK2uQ4bM+FGwewPJcVYEPVmUevQlzbOIQTulhqL8PxPMiygTgU0GoMYNksAAwCMwyXIMoifD9EGkngoWL+Qh+uFWGkBNyyu4wP/fhbUK6o8PwYtisgZ47D1EaQBCJLs+CggXdDwHaRDIdw+g4cj4Og1sDzFQSujHPHzuPhb9yLgqmgVMvDTgTsuOFm5l1cGq1jesNGSPkCy6Ujgx5S+ZGWgMsojTNE1G3i4tGj+Ms/+1McfuopbJydhqmbrGPvOS6OzZ1mfOJKqcREIpIsoFCr4s4PvB8791xLeZkM3yZII8oaOHXmIBbOLWNd8XpE7Rib122BK8m4dPYShittzB17Dt986EG0lqkAF7Dn5htx67u+DyNb1kHQdGSigF5k48CJ4/idj34MxxcvgDN5yHkBhQqZx/tMZScR1YNXGJ1PzYoYtoNV9Z9PqUU8M0dKmQNeClnjoBoc8wrWdAWqQabtGfts6QYURkSVSxiUQEGmxPiYGl8PQyX4YYCLF9osZ4/oduTdU6jkWdH1Qo95RVAsE8EVHE/IMsdgiIKShyFqYc6oPFirjn5EldOn9k6+bbDmEfw/Akhe+eqxdgQvagWI+fDV4z//rxvDsx87fuZIobXYgRTxqBc4bN+6HmPjkyxqx/VilpDg+xGiwEfgkEN5gIxsIaMUoe2Dp053vAYpp8NLQhYlb1kWZPKfIMOWLIWiSvCSAMudFbRJzUbJvvJqlzoYuHAcF7xErmMUJU+2OiJyehmBm+Hi2TaWF2OMl4E33TyC//iz/wqyFrDujLLgBMjI6wUmLyYIQ1CL4BIdmQekdgjfJpUWdX15ZImGwYqNB+9+AAefeAa7du5Cq99BbXwdUklDdbyG8mgd1+7ZA07WoRplKFqBWSyGgYd+twEuCyFRwoPl4MBj38Q3vvIl1PImqCZFKdC2LDhkNCTRTYsUzz6qtRL23roXu299A4oTo9ArBngxhiAN4fnnceTgATz98LMYEdZh6cgC9t7weuRnZtHvWxAFEUPHxv79T+PRB+9HWVVw4017cP0bb8LM7p0ojo0hlXlcap/Hw089gd/+6CfQ9PpINR5GUYVmUgpFgISy73QdlCEahTy4QEJzoc9SKKjjFSQeCqVFZzEx/qDqPDQqvirhvSI4kQZ9LKuNxQhRjpuuiYxjTE8GjG8smCjm6+h3Pfg2RSTTUFFEIZ9HoZhnMnWyIG22m1iYn8fQslmHzUyjOAE5Iw9DNSBmQiZBahbM4reKRv7usfHxb6rbCpf23bbvNWvgs9b5vqiS9+r65b995t+/eaF15DPPnTk42mwOIXIqNM3H+ukJrJ9Yj1p1lMXiULDjYGjBdxxkYcBCLBUSWgwcZmYjGwq0Wh6iobCudmhZCFyXhVzS0Iu6HFJ1OZmHHklXgwidlZD555ZLZYiCxLLJvMCD45OklQx6cjDkIjrNIZbmB+i2Mhg8cMsNVfzaL/4oClUeqejDCwZIIyL7SxAyEd4wQcrnoeXXgyPjHV9E5gmIQnofPHMo6y93cO8X7sH+xw5ibGwWUHRYng81b2Jy/TpsvXoHzEoVCQQUSiMYG59mkEPouzh16jjarQbK+QrDK4XIxf7HH8KxA0+i121i1/W7MTa7jnXMqmbC0Az021340RCTG0Yxu2MHylOTLMlZUcnzoY1e/xgOPX0UT957CBPiFM4/eQplo46NN74OQ9fD1m3boBfyGFoDPPbQg5g7cBA37Lke3/8v3wttso7caB2ZwuF04wQ+/YXP4RN/83U4XAQhp0LNq1BVMkYnwQTdCEUEYcZUjXbHQeSR4m+VwlwoFyHIHBukUVeuahxEmYaQHHiRPH7J6SxFHNJMjLi+CkolAzxPghZKESEPERmqUsDCfAvtJRf14izGxydXMV5FZ0q5paUGBv0+BEmC7dhod7uXt02DVh5aXkNO15FXNZSMfFbOFYfd5dbxnFK6+823v+eun/s3P3fm1XUlvTxHs1Z8X551fln28uCRX7v+/OIzXzx6ev/MSqcLXlQRZjbKpoqZkUnMTK+DKGtwfA/9QReBa7McNSHmkHgx89ot5XKI6VFcFRmWS4WTJKze0Ea9UICYZbAcC24cIpJ4DJIAfcen9HX0Oz7KJQ2j9RoiMmRvk7FLCFmkqXgOaSxicaGLQSuEZ4ks4Xj7Jg2/8ss/gm2bR8AJLpJsgDS2WZAnObK3lnoYDID6zPXQjVlIGVlC5oCMKGIcIscH5ye4dPws5s8sIwpEPPLUIcydmoMbWHjz278PN978RvCKCjfKkCtVsHHzFtaZ0Q3l+JHDOHTgGfCZgNnZ9SxotKRJeOSBr+G5557F+i2bcdOttzIcVtVNjI6MM9lxb7AE1Uxg1Oow63XGeDDIiC08h077CJ56+Ci+9fWT2Fa9Gv2zTVw4PY+ZnTvghAF27NyJ7dftgJnLsySQxx+4FyOjVdz0plthjo8BioBMTfHc/HP49T/4KB588hgClWNPInrBQAYXPCLIPA9r4EPgdKiyiX6nA1lKWZer5TTIusCePDgxZfCPrJDNZcKM7GloRqkVWRwxdkjeNFEu5lcLb5qALFCZZzInpwKnJzy0zBvwkFKi/vFEweN73YFw9uwFbmVlBUGUMMy7WCrA8mwGS1G2npY3VnPjwhA5RUVk+2guucwYTpdEVIu1Yzuu2vVx06x8ydhhrHz8Qx9/zbAj1orvy1IWX56dPHn4I5MX2vs/d2ju0ZuavSUkl0UEhsahmJNQr01CECVyc4XtdOE5Fmj0xsUykApMWEGPpjSYdoYB4pgEFgbLX+s1mpioVlHQTOYH0RpaaFkuQnqEDmIEFPkTk7+tjxphgaKEbmfAcGVJUpjJNz0aN1c8tBoRuEBm3ZGRS/B//Lvb8O6372VdpyBQNlobFDcsCAlCK4A/zBDyeZRGtkDXZ4GoAg5lxs9Nafrux3B6FnOPjDwBp09fwnPHDsF1+phZtwFbtu5gkfIr/SFkw8Tsxo1M0ZX4Pi6cPIXHH3oQvWYTOU1FrVJGhSTDioQHH3oAIWK89V13YGyaEoglmLkCNM1AGPYgSjY4WYJk5hALEQSFOMSXsLzwHJ689wQe/soZ3Lb7TuRVEycocsklBojBGApvevvtqNbGUCiU4dgtRImLSq1KKgrIBuBzFvafmcMv/dZHcfRCB2meB0wVkiYgTRwofErqaRBMS1l8xBTJMheCFEMzJSb6gEQGHDEyUsER40QWGAZMlpNMXkLFN4mRJ7ZLLse+z5I0ETnZFiC2OV67qCm5UwKMRq9tW+1lj2svu6Jju0LgR2XH97cEQXhNhHSUkzKRCj0N8ogFYTsOFIW41uRyx1klMz/07CB1eq4Y2LGOlPQ9vCCJksALnFur1w+XCuUvjOj1+9/19vee/NCH/vlT1NaK78tTF1+WvRDnt5c13nHi7P7fPX52/0Y37rOkAkpWUEQOhm6gPlaBIHJwHAvOwAUXC6txOxkZp6us+DrOAJ7lI4pTqIqOiGhdQx9F3YQhqigViujZDi512rAi4jxICCLyAc7AI2TKKVJgUGawJIjMc9b3A6haAWEg4NL5HrorPiSZZ0quO94xiw9/8D0weRsSPLjOAH4aQKSuLU0gZhIiTkPM5aAqU9C09eC4CZZwnMUkBRYRuRFinyp8Bt9dDex0bRquc9B1g6ntBp7LzM3zxSLypgGFF7FycQH3/d1Xcerws4itIQRewtj4BG7Y+3pMrluPhXYTozPTyFUKjDdMNy6R56AoAcD3mDkRRQv5qQVIHXS6c7h07hROHmjj3EEP12x5MwbtHipFDUePHMa6jbPgFRHbrt6BiamNqNTqMPIkQrGR8SnilANPPhFygnufOIp//2sfRT9OkOSIOrKqfMsSD7ogwOsnUDixrfClpU6jV+U4ocBniSYqAq+VOZTHDFRGDKg5Sv2gzpTuH2Q4RKGZRFbQA1MtLIoSdzEMg0aWxB1VkecEZOciP1wS9UK7II339k4ifN/7Pp/+6q/+KnfsqmNc6f4S3zN64tyRuXxreXk24LI7bGf4AV7BhJ5TWeDIoGtD0bhMEdXzk1PT/48mSCdW5jtBEqUSF/NFWdZKPDJd5Hk95bNyksTjcRhVDd44qfHyHx84cPzSy3LRvII7WSu+r+Div1S7/vJDv7L7zML+P1jqnLpp6C1zisBB5RWkCFAfLzM6UeD66Hc8SFApa50FRZoFBbwYIU4c9mhq2S6iiEfgJkxSrGQicorGBjRO4KPrBugHgJIjPpMOUeQhicQgoFzMAGnMM4oaDetool4sV+C5KZqNAZaW+oioAIjAhhkZv/Dh92JdLWL2kaoiwg5cOL7L/p+2y5NXA29C5iuQxUnIInWi00BaBxISYmjIghiu1UcSeCzjjRLLKOeNyxIEiQ/Xpzgkm1GvcmYOhqTB6Vq452+/gm/efTeifh+u58GNBdzyljfhzn/7AYzMzELMGSyqKIMHwEZGHGHRgygFjE6X8SEguehZ53Ho8OPotiycPdrHlonXY6a2Ffd/9WswJQHNhQXsuGY78uUy5FwFG7ftQrFWRb6ssG5X0cl43kPfvgRBlfE3XzmEX/7NTyGUAC5PWILEbqY8PdN4MRByl67buefdt29929Fms6le6vfH5hcv7Wi1F2603faWCM5IviIZlVGzqBp8RScLTCF1JEW6MFKt3ztR2/y3G0ZuO/2hOz80eLHn4jt+7B0zDz5w/8c4kXvjxPSYNr8wTwZF89u3bv4P/9ePbvvinXfe9Y+KJKIg2ve9733Za8G8Z634vtiz7lX4+8R8uPtb/2n3mXMHP9ZzLu4uFRUIGXm/egz/i2IHgeeg33YQOTzSQMLIyDgmp2tIBZuJEGzXQrfXh+uQNJcHH3FQyPvWC1blxlSKsgQdy4ebJExmS5lqRC4lQ/XAo3BLQBHJEJjSNVYlwrbtIyT3Mi9EmAgMjgjsED/9/utx++4qqoqEyLYZ3jxwySkMMIoSZE1DSinJERnP1GHmNwECuZCtAy6nHXMJvRcfXEp5bwKj8CbkepYl4LkUljOENbRYJ66KGsRUgszJOHrwCO75q7/BqWeeQaVewVK/h1233Iwf/omfhFkfRa5aYXim7zeRBC0IGEIUSEFHj/AhEq6HhGvi5IWDOHH6JCqlDajmt2CitBm8y+HR++7D2aPHELYDjI2PYteNe+AmCsZmNmNsZhp6icxyEvBaDEEPMHTnMd9s4Rf+0+dx78OnwOc4cIaMRARUYhGkKfy+Pyyb5V9+/cZbP3rXXd+9sFEhu/vpu9V4OK/5mVvmFZ0fma71d23bPvzQO/e5V/rUfeihh8T3/5/vfxPPJ+9OsiiL0+yLP/EDP/Xovn371qwpv8tirxXfK30Gvkq2RxDEs+cOvJWTw9/I5YOrB/2LjH4EPkbK+XCdFvrtAfotwl9zmJ3ZgompMQiyDzvooNWjqX0fgRchiTJEboi8brLuslwqsQ7SCRP4aYa+4xJkDD8MkSe3MiUHux+t4pAs6j2ArNCTbsiSN4IoXY035zXYdobOUhe3XF/Bj7xzBzaN6PB7LWZiMwwBJw2hlohFUWJDm4xikYm0pNRQqG2HoG4EJ9D0vQ4u0xnVjdIgCSqhaRNL6yUTdcovI2FIECIKyadCYNaRmqjDs32ceuoAvvmVu3F+4QwyTcDet9yON7zjDmilGgSdDHTI34KSirtA3EGWhsh4DqrqIE4X0bdPY+7sUZxbWEESlzA7dT12bLoeUpTi7JFDaJ07j8bJBRSKJey4YQ+sQGNOc+u3bUFlrAwxRxH3HqxoGecXj+Fv73kIH/nYMQyGKcxRDYIuIUzos0gR9kOMVEf+ulaq//zhBw8vvkpOOXYYWQbubW97q67MKtndH7/7ihf4V9N7fbHHslZ8X+wKvsp//+8e+L9nhsHC7/vh/PcbOVmSDYoZH2Bh4SR6rR7EJIfpkatRyI/D8RxU6gYieGgPeugPBgi9AL3eAEsXl1nCccnIo5AvwnZCDMgPIeYw9GyGedZqBZa4EXocrH4Cz45Z4Q4ii9lHEu2J+MGipDCDH8cHXIdD7HCBnrrP/sS/vH5TTV4pb5wyEQUeAijoxSESJcXk6Bj67RVIXATT1GD7ERRzHIWR7TCKWyHxU8iyIkSuyIaHSEUkqYg4CFnkksRLSAk7DWNEQcxcv0iyFl+Ots8GHpZOnsLZ83Pw+QD16TFMb90GJV+GpJnIFQlftpCGbSRhG2nmIOFdcFwDK40D6PTOo9nr4bmTi2j3ebi2ittv/j5cNTuNoL8Ev70Aiew8FQVacQRmZSv6XgKtkMPUhvUgB6Pl5hKe2P8Ajp16DvfcdxZPH4gY7a8yVcbQ6bEcviwC8mru7PVX3/DGB+968FVVeF/ll8Kr7vDWiu+r7iO58gf0J5/58Fi5nn6wUOJ/mtc79Rgt9LpLaDf6CAbEd6hAFCi2pgBRTRHzAbwohOP4sAYuep0hGvNNZidZK5fDnFFy0lQILs630WpZimbKqlnKVN2QOEVSmNS1uWQnrk0ukRERLCjZB/kSdYpk8MIhCDnYTjIYDsJDK4vZ74kentn34Zt/8o431X7JlFfEQWcRaqGEpUEfDhLkFB2TtQo67UXmxkX+FW7KIeJMiNoYSuVtqFe2QlfGwGOVikYuZSAuMCVfUMQ6TdvIGiwTGIeVhowU/susgr0Y4cDCYNiE7Q0gaiKKlRFo+TIE2YAo8eDFEEhJxNCFGy7ADc+h2TqEQf88s8s8dryBhZUAc2ddhCGPnJbHeLmADZMqts7qMMQAEsUeVWZRHtkOXilA1nNIORVPPXMEX/vGY8yhjG5Kd/3tYSz3QyhVkiaTcixARukdgjR/za4b3/3klx49eOXPlLUtvpwrsFZ8X87VfgX39Sd379N5f+HtZsn+zVRc2TwYLMG3UqzMe+g0EhhGHps3TwGyi5XuAiu+hPfGgYDIFdBdcb1+1z3MZ8IDkqgcCb14cGnZ4VwbRqGI6uhk4W31kfJ2nhelleXOqYX57n6afcky1kkSNyVR05wTCzrFF0EYBCF3yvODr/eH7iMLx3CWnlg//CPbxn70x/fcv3HSucrqnAGvZOgFLppDi6Uez05MwrH76A9abBDHUVBmJsAlyStXRM6cxmh1E6rlachaGYJWAgQVgA5AAxLirqpAqrDumPinlC6c0VdMEUohAm+AJPYZK0BRdfCyAkGSGVYOwUGWdeEHDbSHJ7HcPIRu9xQk8n0IKzh5wsXT+8+j72fwfNpWDEITNs5I2DArQxNj5As5mOUaKrV10M06RKmCg/sX8Od/9g0cPtJGfbwAx4/QsUMEBg/JUBA4DgRKK3a5brlS+pXW0c5/fQVPpbVdX6EVWCu+V2ghvxc2Q3jcH/7FO/f4XPdXLHv5dYOWU1xZ9JOLp62IUnI2bi2I67cW2NCtNxgijSWkoZrYA/6gN8Bn4MWfjuOe8/DDzMqX+sXnzx/u1ltn5VIpMnxR471WbD2MCzEeRrZ9O4ReD6JSNnI5Pi5GEefzvGwFwdA5cwar0qoXvPb9/HVv/8kf2/PFnNLUw7iBgT9Ax7LgWy5VbwiyhFarhSDwYBgKZFHAcGBjuRHCtjgYhobJqc0Yn92AfK0OzaxCVkrghSIELg+OywMgrjKlF7MKjoz8D8iGkhRfoQ8+DVdpcxRSSok5xOAQA8RJD37UQHdwCYsrc2h2zqLXa0LIqmhc0vDlL51EGAswijouXGqjVOSwdcs4ZqZFzM4YWF5cRIoQWp74wsQOMYGohr+7+wLu//oSBSyzoZqoi0iJVVaWyAKI3XhiKzPggEIAAAkdSURBVEnypvb7G7de9SsH7j6whqV+L1xw/8AxrhXffwYf4v/qW/ip37y5FLTmb1+6tCx1muGSb5kcD22DWeLrk+uVbfVJY6tlOUZrpTfnDePPd4fKfc8+3O//r+7nn/rzx5/9xT+aHvV/PApOiWHWw+LyMjP+IX9EzczDdn14ngsFHMKhBVOWIPISegMPi40YfppgbF0RxZEytHyF+fxSl2nqdahyBRKXu1yINXC8yqKOWPeLBGlK6Rc+0tRng8IYAeLUQ0LuunEfvt/BcLCCVmcZ3aGFboc41JuSu/5ybv6hB5Y8XedUQeHLgpgphQLHjYwUMkWLOFnlRInn+EJZ4vJlopV5KBYqkLJpfOKPn8C506u8O54012oCieh71KDHGbiIc+HhK1etu/rfHXj4wJpR+T/1xHqV/d5a8X2VfSCv8OFw7/vZvWqe5+rd5kquF3uNh/966WW/2B9//Bd3bJrR/loWz+8IwkVYdh/OoMtwT5IJk8Vj6PqQ4xSDxRbG83nUSiUsN5tIyVc4iOAjgmjKbJCViERVM2EYRRTMGkytDE3KQ+RNFmGf8SJz/kooXigJEMUUFeQgSFyEqYso8VhCM5dliMMQsR/Acl10hgE4bhbHj4RP/PmfPvOHzflwKY6hgcNYZUSumznRCAI/c5xUCWKMGQo2arowla/w5swGURutV+XmEuLHHlqQPY9DTC5rOnW8Ipm5kTDGkSAeTX3hy6Ny5S+OPXOh8QqfH2u7v4IrsFZ8r+Birm3qyqzAvn23im9/040f3HlV7nc9/7SWpj1YgyW4vsXCLsm0a9jrw6Bud76BzIqxcWYcvW4PRqEEzlCw1GsiljIk5NAlcOBlCYqiQpc1GJIOXTFZogfR0UIWzOnDD214noUoCVkhjjMPYeYzdZyh56ErRaQBjyQAvIDHwFewuKgcvufLz33gwbsHR1Z1fexF1xWP7eBx7Nt/F2EgJwnarJnn1+slJ5fX1GqrEeaH/XRnwnFbZF0qeWmY8Hl+UdbEOUNTHzUV7mtVZ+PCgQMHXjOeB1fmLHr1b2Wt+L76P6PX5BHu2/dB/Z1vnv29WrX/AV1bkHipj4HVYoOsKCLXrQxZGDFLzM5KE94ghCHLkEUNUZQiM1NQRk/MC4g5EbKiQyEv4oyHJpLsedVOMeE4Ahbg+kOm7PPskDEhSEIcxgEzppF1Uv4ZUJUSi0iiDDqOG00WGupTjz927qc/+yenDr/ID0mcnJzMu5mrC0UhllRpuHRgieR0a+kPL3JhX82/vlZ8X82fzmv82P7wtz4wXq93/vOGmeQHxycFWRADuK6LJKG4mxS+78LzHLi2hdAh828OCbNXVCDlVUAXmZcDWYmThSQ5v/DJKnwgSRwUjbriCEPfYoq/JAgZr1mSRZiazlgOUZZg4HgQNROCUIAkVZDEGuYvxfefOef/ko79+/ft+/tDw9f4x7b29v+RK7BWfP+RC7X2Y6/MCnzkt2/fMFpOfm/rRvMduVwiUv4YwQLknkW+whTpHkfkPUtmMRmiIERKqjpBQUr+DpSqwKcsFJJelPNG9jgk+JCUFEFkw3bJDyJetdWkYEmFDBsymIUiK94XGyvgZBOqNoY0rnjnzjpfXlps/sff+tVzC9/J1nhlVmltr9+LK7BWfL8XP7XX2DH/5R+/d1NBufSR0VHxzbmSLmZ8giD0oJkmU8sFxEl2XbjukEXh8PS0TunJnAQ+lSByEnMrow44JomzkEAgKpciMiNx33URezYCu88SNDTdxNCxICk8EjFFn7phYzwRhKmLp445HzvSWvroX+y74L/GPoa1t3uFV2Ct+F7hBV3b3EuzAl//zNv+v/bunTWKKIoD+Jk7O/twX4m7iVlcwcJO0CJoKdFKBBEt8glC7PwMooWks7KRQFBTpbKKIFiILxALEQIpEvGRkBDduLvzuDN37ozcQawDSbi7uf9Aut05e34n/BnCzj1nCk54v+v9ul4etcvVEYdEGlEun8/OKFZrgfzAIxEHxCy1oUGSOrWHqS/OSrWizMpWp0exIJHGlMur79pW6JjalyZTkqJPvd5OtvSSsUK28FO9hpMtJVU2pTX6qtNjC5/fbn1YWEDwHs6UzboqwteseQ91ty+e3mr1/c6sF23fZiWv1TihDoyQ2U4xtbpI/agNDTz0KZGcmLrXVRuaI0FRFFGiNjdn5z4wkupX7aIrFCiv/s2Qi0nEIXFfEA/UAxYlSqjqup71zI/ZE69bX5mb+7TvoxeHegD48AcqgPA9UE5c7LAF1GkMDx9cupxY23fsgj9ZHy02K5ViMV9gVK0VidmCXHeXRKjOExbZnS5X5yLEkiJfkPRSCt1sYXG2ccEpqyfSyqQ2zXGZUiKshFkVV/La+69r/N6jx9/eHXZPuL6ZAghfM+c+9F3Pzk46lvX9dLs9cnVsrHHTduis4/BGuZraFuMko4A83yUexySJUegFJLyUnNihitrCnKr7Ypv6YUhdLohVq0FksQ3Hct7YVvn5jzX/9fz8z87QQ6GBgRVA+A7saPDB9iJwd2oq51/sjo8fr55JmHc+SYMrtXruQqmctsKwz3oBpz/q6EsvpJPNCWrVm+Tu9EgESRKEyeb6xvZKINOPpebIF5G3Vv3NYH1xsdPbS228BgL7EUD47kcP7x1IgZmZc+3GBLvBbP8aj4NTfdctcz/M1/P1uFqod71dsep24pc7fXe51Pi9tbT0/8m0gewHH+poCiB8j+Zc0dW/rQrT0+1iGPKcEInV63XSWo2i5WW19xdPj+GPRK8AwlevP6pDAAKGCiB8DR082oYABPQKIHz1+qM6BCBgqADC19DBo20IQECvAMJXrz+qQwAChgogfA0dPNqGAAT0CiB89fqjOgQgYKgAwtfQwaNtCEBArwDCV68/qkMAAoYKIHwNHTzahgAE9AogfPX6ozoEIGCoAMLX0MGjbQhAQK8AwlevP6pDAAKGCiB8DR082oYABPQKIHz1+qM6BCBgqADC19DBo20IQECvAMJXrz+qQwAChgogfA0dPNqGAAT0CiB89fqjOgQgYKgAwtfQwaNtCEBArwDCV68/qkMAAoYKIHwNHTzahgAE9AogfPX6ozoEIGCowF/bvxtuK/m6mQAAAABJRU5ErkJgg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52800"/>
            <a:ext cx="3493764" cy="40909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1702114"/>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chemeClr val="bg1">
              <a:lumMod val="50000"/>
            </a:schemeClr>
          </a:solidFill>
        </p:spPr>
        <p:txBody>
          <a:bodyPr wrap="square" rtlCol="0">
            <a:spAutoFit/>
          </a:bodyPr>
          <a:lstStyle/>
          <a:p>
            <a:r>
              <a:rPr lang="en-US" sz="3600" b="1" dirty="0" smtClean="0">
                <a:solidFill>
                  <a:schemeClr val="bg1"/>
                </a:solidFill>
              </a:rPr>
              <a:t>DIABO CARE CAPSULES</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155575" y="838200"/>
            <a:ext cx="11806237" cy="400110"/>
          </a:xfrm>
          <a:prstGeom prst="rect">
            <a:avLst/>
          </a:prstGeom>
          <a:solidFill>
            <a:schemeClr val="bg1">
              <a:lumMod val="50000"/>
            </a:schemeClr>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74613" y="1219200"/>
            <a:ext cx="11887198" cy="923330"/>
          </a:xfrm>
          <a:prstGeom prst="rect">
            <a:avLst/>
          </a:prstGeom>
          <a:noFill/>
        </p:spPr>
        <p:txBody>
          <a:bodyPr wrap="square" rtlCol="0">
            <a:spAutoFit/>
          </a:bodyPr>
          <a:lstStyle/>
          <a:p>
            <a:pPr algn="just"/>
            <a:r>
              <a:rPr lang="en-US" dirty="0"/>
              <a:t>Manage your blood sugar levels naturally with </a:t>
            </a:r>
            <a:r>
              <a:rPr lang="en-US" dirty="0" err="1"/>
              <a:t>Saarvasri</a:t>
            </a:r>
            <a:r>
              <a:rPr lang="en-US" dirty="0"/>
              <a:t> </a:t>
            </a:r>
            <a:r>
              <a:rPr lang="en-US" dirty="0" err="1"/>
              <a:t>Diabo</a:t>
            </a:r>
            <a:r>
              <a:rPr lang="en-US" dirty="0"/>
              <a:t> Care Capsules. This herbal formulation is designed to reduce high blood sugar, support healthy glucose metabolism, and promote overall well-being. Take control of your health with </a:t>
            </a:r>
            <a:r>
              <a:rPr lang="en-US" dirty="0" err="1"/>
              <a:t>Diabo</a:t>
            </a:r>
            <a:r>
              <a:rPr lang="en-US" dirty="0"/>
              <a:t> Care Capsules.</a:t>
            </a:r>
          </a:p>
        </p:txBody>
      </p:sp>
      <p:sp>
        <p:nvSpPr>
          <p:cNvPr id="16" name="TextBox 15"/>
          <p:cNvSpPr txBox="1"/>
          <p:nvPr/>
        </p:nvSpPr>
        <p:spPr>
          <a:xfrm>
            <a:off x="3572942" y="3330476"/>
            <a:ext cx="8388870" cy="400110"/>
          </a:xfrm>
          <a:prstGeom prst="rect">
            <a:avLst/>
          </a:prstGeom>
          <a:solidFill>
            <a:schemeClr val="bg1">
              <a:lumMod val="50000"/>
            </a:schemeClr>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3503612" y="3711476"/>
            <a:ext cx="8458199" cy="2308324"/>
          </a:xfrm>
          <a:prstGeom prst="rect">
            <a:avLst/>
          </a:prstGeom>
          <a:noFill/>
        </p:spPr>
        <p:txBody>
          <a:bodyPr wrap="square" rtlCol="0">
            <a:spAutoFit/>
          </a:bodyPr>
          <a:lstStyle/>
          <a:p>
            <a:pPr marL="285750" indent="-285750">
              <a:buFont typeface="Arial" pitchFamily="34" charset="0"/>
              <a:buChar char="•"/>
            </a:pPr>
            <a:r>
              <a:rPr lang="en-US" dirty="0"/>
              <a:t>Helpful for lowering blood glucose level</a:t>
            </a:r>
          </a:p>
          <a:p>
            <a:pPr marL="285750" indent="-285750">
              <a:buFont typeface="Arial" pitchFamily="34" charset="0"/>
              <a:buChar char="•"/>
            </a:pPr>
            <a:r>
              <a:rPr lang="en-US" dirty="0"/>
              <a:t>Detoxifies the Pancreas and activates the beta-cells</a:t>
            </a:r>
          </a:p>
          <a:p>
            <a:pPr marL="285750" indent="-285750">
              <a:buFont typeface="Arial" pitchFamily="34" charset="0"/>
              <a:buChar char="•"/>
            </a:pPr>
            <a:r>
              <a:rPr lang="en-US" dirty="0"/>
              <a:t>Increasing the secretion rate of Insulin</a:t>
            </a:r>
          </a:p>
          <a:p>
            <a:pPr marL="285750" indent="-285750">
              <a:buFont typeface="Arial" pitchFamily="34" charset="0"/>
              <a:buChar char="•"/>
            </a:pPr>
            <a:r>
              <a:rPr lang="en-US" dirty="0" err="1"/>
              <a:t>Karela</a:t>
            </a:r>
            <a:r>
              <a:rPr lang="en-US" dirty="0"/>
              <a:t> provides polypeptide-p or p-insulin which helps to activate our body insulin</a:t>
            </a:r>
          </a:p>
          <a:p>
            <a:pPr marL="285750" indent="-285750">
              <a:buFont typeface="Arial" pitchFamily="34" charset="0"/>
              <a:buChar char="•"/>
            </a:pPr>
            <a:r>
              <a:rPr lang="en-US" dirty="0"/>
              <a:t>Reduces sugar craving</a:t>
            </a:r>
          </a:p>
          <a:p>
            <a:pPr marL="285750" indent="-285750">
              <a:buFont typeface="Arial" pitchFamily="34" charset="0"/>
              <a:buChar char="•"/>
            </a:pPr>
            <a:r>
              <a:rPr lang="en-US" dirty="0"/>
              <a:t>Reduces the symptoms of Diabetes like frequent thirst and urination</a:t>
            </a:r>
          </a:p>
          <a:p>
            <a:pPr marL="285750" indent="-285750">
              <a:buFont typeface="Arial" pitchFamily="34" charset="0"/>
              <a:buChar char="•"/>
            </a:pPr>
            <a:r>
              <a:rPr lang="en-US" dirty="0"/>
              <a:t>Maintains general body health</a:t>
            </a:r>
          </a:p>
          <a:p>
            <a:pPr marL="285750" indent="-285750">
              <a:buFont typeface="Arial" pitchFamily="34" charset="0"/>
              <a:buChar char="•"/>
            </a:pPr>
            <a:r>
              <a:rPr lang="en-US" dirty="0"/>
              <a:t>Reduces weakness</a:t>
            </a:r>
          </a:p>
        </p:txBody>
      </p:sp>
      <p:sp>
        <p:nvSpPr>
          <p:cNvPr id="18" name="TextBox 17"/>
          <p:cNvSpPr txBox="1"/>
          <p:nvPr/>
        </p:nvSpPr>
        <p:spPr>
          <a:xfrm>
            <a:off x="3572942" y="6019800"/>
            <a:ext cx="8388870" cy="400110"/>
          </a:xfrm>
          <a:prstGeom prst="rect">
            <a:avLst/>
          </a:prstGeom>
          <a:solidFill>
            <a:schemeClr val="bg1">
              <a:lumMod val="50000"/>
            </a:schemeClr>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3503612" y="6400800"/>
            <a:ext cx="8458199" cy="369332"/>
          </a:xfrm>
          <a:prstGeom prst="rect">
            <a:avLst/>
          </a:prstGeom>
          <a:noFill/>
        </p:spPr>
        <p:txBody>
          <a:bodyPr wrap="square" rtlCol="0">
            <a:spAutoFit/>
          </a:bodyPr>
          <a:lstStyle/>
          <a:p>
            <a:r>
              <a:rPr lang="en-US" dirty="0"/>
              <a:t>1 to 2 capsules two times a day or as directed by the Experts.</a:t>
            </a:r>
          </a:p>
        </p:txBody>
      </p:sp>
      <p:sp>
        <p:nvSpPr>
          <p:cNvPr id="22" name="TextBox 21"/>
          <p:cNvSpPr txBox="1"/>
          <p:nvPr/>
        </p:nvSpPr>
        <p:spPr>
          <a:xfrm>
            <a:off x="155575" y="2249269"/>
            <a:ext cx="11806238" cy="400110"/>
          </a:xfrm>
          <a:prstGeom prst="rect">
            <a:avLst/>
          </a:prstGeom>
          <a:solidFill>
            <a:schemeClr val="bg1">
              <a:lumMod val="50000"/>
            </a:schemeClr>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155576" y="2630269"/>
            <a:ext cx="11827974" cy="646331"/>
          </a:xfrm>
          <a:prstGeom prst="rect">
            <a:avLst/>
          </a:prstGeom>
          <a:noFill/>
        </p:spPr>
        <p:txBody>
          <a:bodyPr wrap="square" rtlCol="0">
            <a:spAutoFit/>
          </a:bodyPr>
          <a:lstStyle/>
          <a:p>
            <a:pPr algn="just"/>
            <a:r>
              <a:rPr lang="en-US" dirty="0" err="1"/>
              <a:t>Gudmar</a:t>
            </a:r>
            <a:r>
              <a:rPr lang="en-US" dirty="0"/>
              <a:t>, </a:t>
            </a:r>
            <a:r>
              <a:rPr lang="en-US" dirty="0" err="1"/>
              <a:t>Jamun</a:t>
            </a:r>
            <a:r>
              <a:rPr lang="en-US" dirty="0"/>
              <a:t>, </a:t>
            </a:r>
            <a:r>
              <a:rPr lang="en-US" dirty="0" err="1"/>
              <a:t>Karela</a:t>
            </a:r>
            <a:r>
              <a:rPr lang="en-US" dirty="0"/>
              <a:t>, </a:t>
            </a:r>
            <a:r>
              <a:rPr lang="en-US" dirty="0" err="1"/>
              <a:t>Kalmegh</a:t>
            </a:r>
            <a:r>
              <a:rPr lang="en-US" dirty="0"/>
              <a:t>, </a:t>
            </a:r>
            <a:r>
              <a:rPr lang="en-US" dirty="0" err="1"/>
              <a:t>Methi</a:t>
            </a:r>
            <a:r>
              <a:rPr lang="en-US" dirty="0"/>
              <a:t>, </a:t>
            </a:r>
            <a:r>
              <a:rPr lang="en-US" dirty="0" err="1"/>
              <a:t>Neem</a:t>
            </a:r>
            <a:r>
              <a:rPr lang="en-US" dirty="0"/>
              <a:t>, </a:t>
            </a:r>
            <a:r>
              <a:rPr lang="en-US" dirty="0" err="1"/>
              <a:t>Mamejava</a:t>
            </a:r>
            <a:r>
              <a:rPr lang="en-US" dirty="0"/>
              <a:t>, </a:t>
            </a:r>
            <a:r>
              <a:rPr lang="en-US" dirty="0" err="1"/>
              <a:t>Bilva</a:t>
            </a:r>
            <a:r>
              <a:rPr lang="en-US" dirty="0"/>
              <a:t>, </a:t>
            </a:r>
            <a:r>
              <a:rPr lang="en-US" dirty="0" err="1"/>
              <a:t>Kutaj</a:t>
            </a:r>
            <a:r>
              <a:rPr lang="en-US" dirty="0"/>
              <a:t>, </a:t>
            </a:r>
            <a:r>
              <a:rPr lang="en-US" dirty="0" err="1"/>
              <a:t>Chiraita</a:t>
            </a:r>
            <a:r>
              <a:rPr lang="en-US" dirty="0"/>
              <a:t>, </a:t>
            </a:r>
            <a:r>
              <a:rPr lang="en-US" dirty="0" err="1"/>
              <a:t>Vijaysar</a:t>
            </a:r>
            <a:r>
              <a:rPr lang="en-US" dirty="0"/>
              <a:t>, </a:t>
            </a:r>
            <a:r>
              <a:rPr lang="en-US" dirty="0" err="1"/>
              <a:t>Dalchini</a:t>
            </a:r>
            <a:r>
              <a:rPr lang="en-US" dirty="0"/>
              <a:t>, </a:t>
            </a:r>
            <a:r>
              <a:rPr lang="en-US" dirty="0" err="1"/>
              <a:t>Guduchi</a:t>
            </a:r>
            <a:r>
              <a:rPr lang="en-US" dirty="0"/>
              <a:t>, </a:t>
            </a:r>
            <a:r>
              <a:rPr lang="en-US" dirty="0" err="1"/>
              <a:t>Sarponkha</a:t>
            </a:r>
            <a:r>
              <a:rPr lang="en-US" dirty="0"/>
              <a:t>, </a:t>
            </a:r>
            <a:r>
              <a:rPr lang="en-US" dirty="0" err="1"/>
              <a:t>Haridra</a:t>
            </a:r>
            <a:r>
              <a:rPr lang="en-US" dirty="0"/>
              <a:t>, </a:t>
            </a:r>
            <a:r>
              <a:rPr lang="en-US" dirty="0" err="1"/>
              <a:t>Jeera</a:t>
            </a:r>
            <a:r>
              <a:rPr lang="en-US" dirty="0"/>
              <a:t>, </a:t>
            </a:r>
            <a:r>
              <a:rPr lang="en-US" dirty="0" err="1"/>
              <a:t>Triphala</a:t>
            </a:r>
            <a:r>
              <a:rPr lang="en-US" dirty="0"/>
              <a:t>, </a:t>
            </a:r>
            <a:r>
              <a:rPr lang="en-US" dirty="0" err="1"/>
              <a:t>Chandraprabha</a:t>
            </a:r>
            <a:r>
              <a:rPr lang="en-US" dirty="0"/>
              <a:t> </a:t>
            </a:r>
            <a:r>
              <a:rPr lang="en-US" dirty="0" err="1"/>
              <a:t>Vati</a:t>
            </a:r>
            <a:r>
              <a:rPr lang="en-US" dirty="0"/>
              <a:t>, </a:t>
            </a:r>
            <a:r>
              <a:rPr lang="en-US" dirty="0" err="1"/>
              <a:t>Yashad</a:t>
            </a:r>
            <a:r>
              <a:rPr lang="en-US" dirty="0"/>
              <a:t> </a:t>
            </a:r>
            <a:r>
              <a:rPr lang="en-US" dirty="0" err="1"/>
              <a:t>Bhasma</a:t>
            </a:r>
            <a:r>
              <a:rPr lang="en-US" dirty="0"/>
              <a:t>.</a:t>
            </a:r>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data:image/png;base64,iVBORw0KGgoAAAANSUhEUgAAAV8AAAGbCAYAAABjzJMjAAAAAXNSR0IArs4c6QAAIABJREFUeF7svQecJUd57v10OHnmzOyudldaSWiFUFxQRjKYa4NtEMEGY1/b1/Z1whHsawwmGDBBBBvHa1/bnz8+3+tskn++xgEHDAhJJIMkJJRAQhLaMLuTw8mn06enznlnS6XuE3Zmd2dEzf7md2b7dFdXV3f/++mn3nrLgf2xLWBbwLaAbYFT3gLOKd+j3aFtAdsCtgVsC8DC114EtgVsC9gWOA0tYOF7Ghrd7tK2gG0B2wIWvvYasC1gW8C2wGloAQvf09Dodpe2BWwL2Baw8LXXgG0B2wK2BU5DC1j4noZGt7u0LWBbwLaAha+9BmwL2BawLXAaWsDC9zQ0ut2lbQHbArYFLHztNWBbwLaAbYHT0AIWvqeh0e0ubQvYFrAtYOFrrwHbArYFbAuchhaw8D0NjW53aVvAtoBtAQtfew3YFrAtYFvgNLSAhe9paHS7S9sCtgVsC1j42mvAtoBtAdsCp6EFLHxPQ6PbXdoWsC1gW8DC114DtgVsC9gWOA0tYOF7Ghrd7tK2gG0B2wIWvvYasC1gW8C2wGloAQvf09Dodpe2BWwL2Baw8LXXgG0B2wK2BU5DC1j4noZGt7u0LWBbwLaAha+9BmwL2BawLXAaWsDC9zQ0ut1lrwWSJBl0/Z3wtXnjjTfi7W9/e5LWzo6jik39zp4X2wKnsgVO+AI/lZW0+zq5LdCHoAfAPXr0qO/7vut5nutoP27vx3ddN89fAF6hUPC73a6fz+e5LX9z/U8XgBOGoev7PivP60x+vSiKuJDrcBv+rX96cRxzXVUmf6IoUuV5nocoivhJeCZRFHGFuA9TLoujKEpc140AhP1ffs//81f+5qfajmWFYZj4vi/lyHdxGIaR7/tREASqvCRJ+BkkSRI0m81uoVAIoiji/+MkSRTQ+RnHMevB7eNOpxPv378/uvHGG6N3vOMdLNv+2BZQLWDh+yS+EJIkIbTyKysrxSAIir7v5z3PK/i+P+l53s44jquO4+zwfX/Kdd0KgDIA+SwSpkmS8Nf3PI+QzMdxXGIZcRx7juMocCZJwr+5L99xHMKToHYIUYKdP2RTf5n6jtcev+ePuhAdx+2vqxQxf13XFXXck6u9MtY/wzAkfLkDQpkgBZcRpIQgf/rFc0eI45j/V8v7nOR+1bI4jlk2Pwlv9ek4jgJ2/5MwJzz5GcRx3HJdtwOgHcdx6LpuSEj7vh8A6Lqu2wrDsOO6bjOO47rruo1ut7uWJAn/rkdRtBAEwWIQBJ0gCLoAmmeddVanv68n8VVpD01awML3SXAtHDp0qJTP56vFYnHScZzd+Xz+at/3LwVwluu6u5Ik2QGA31UcxykB4K+SpH3Btt4K/D9/CSv+8m+CSf4m/GQ7LifwOp0OcrmcAh8/gyBQkOQP1aksy+fz6juqYS7nL//udrsolUqqHK4j2/HvdrutlnEd1oHrs4xCobD+HcthPfldq9VCpVJRZfH/XM7vuX6z2VzfT1+Rq2Nj/Vi+XiaXy48OfR6vtA+/5//lmKQMaS+9faU9tcutFcdxkzD2PI9QXozjeCEMw6NRFH05juMHOp3OXJIka0EQrOzbt6/5JLhU7SFoLWDhuw0uh3e84x3u29/+9mK73d7jed7uJEnOJmSTJNnvOM5TXdd9CiELoJokiYIsxaQJVh0m+nf63wSHDg8dvPxbwEm4EjoEY61Ww8TEhIJhuVxW4OurWQVkgrXRaGByclLBUSDM8vh3vV7H1NSU+iwWKbihyiZEl5eX1XYEJyEpsOf+uF/uj2VyOb/nsunpaVUW1+H+payVlRVVFr9jnQTMLIPL+Ml6sg5y3H3lrMCvP1zkGOTBwE8et7QD66NvKw8vc1nG5UfF3XQcpwFgLQzDhSRJDidJ8qDneY+EYXjEcZyDrVbr6NTU1KrjONbO2Ab3sVlFC98tftIefPDBwr59+74jl8vdkCTJtZ7n7XEcZ5oWgeM4eb7y61CVm1xXXaJeZRn/L6/oojJF0QmQCNf+6/zjlC4hIxAi9AixtbU1BTWCq1qtqk+Wxx8B0urqKs444wzwUwBNwFFtEor8jp+EMJUqVSTLXFhYwI4dO9Q+uC/WiyDmMoJZ9se6EppLS0vYvXu32g+3J3hZFtdjWQQzAc2y5EFDyMv6Uia34bHqqprHIupY1DX3yXbgJ7/ncj6EdLXftzQeB2O2jbwdSFunXYoC6/53UZIk7SRJanEcz7uue08QBLfMzs5+6Lzzzlve4peyrZ7RAha+W/iSeOSRR4qTk5O/XC6Xf9lxnKm+r7quKrOqLkrWVLdiKfCTcCAseOPL67+Apt+Rpb4jaPt+qVKKYi8QTIQsIUaYCQRFwQrMCTGqQYJ1z549CpgCLh2+BCbXIRwFmITn/Pw8du3apeBIwLFcwpfLFhcX1/fLuhHqBCz3Iw8EvSwT5PJQ4nayPuHNOhCgBC3bQhS6PGy4f9aN67BO/D8/+X9RvmKZiIpmvUVNC3QFrCZ89eXyBmGea+nfcxyHXvNfdDqdt0xOTs5t4cvZVs3Cd3tcA+wrWllZeVmhUPgrx3EmBIKiXrPUUpryNe2GceBL+PBHPNB+xIFShQJfgkte9Qlfwpj2BLch/AgqgS/hRkAR/FnKl8eqK9+dO3cq+OrK14Qv68jvx4Uvj48PAx4DHyAEehZ8BbaEsEBW4Mt983tRvgJfLpeHmQ5f3TfWz6XuDctyQ/2ue84stw/yWrfbfWehUPh9x3HY4Wd/tkELWOW7RU/SzMxMeXJy8rcdx3mlKFb99VVuUrMjR+Cb1pGm2w6Eoyhf6TiT13DZj6hi066QDizxTtPgK8qX8E1TvoRrFny5jUBblC/hnQZfwp4PAYEv4Sm2A2E6TPlmwZeAFeUrDyvClXUQ+OpKWJSvqPos5cs2lYiNNIWrn1e5NM1zLODW33CSJPl8u91++cTExLEteknbalnluz2ugVqtttt13T8Pw/DF0tveD616nFeoRx/oCkmALa+tZu+9dFyJkpWONPF8uXwYfKVzivAVCIryFc83y3bIgi+BKZ1kuu0wCL587We9CUbCl7YD1zfhK6pWPF85VvF8deWbBl+BrdgLmw1fOVdpNkSa+jUsiaPLy8sv3Llz55e3xxVua2mV7xa9BhYXF8/N5/PvT5LkOforqtxwooZ0+Mp3WZ6vHKpELRAiAl0TvqLQqAx1z1fWoyrMgi8VcZbyFduB+2Y9qBjNDjdd+dJGENuB60qHGzvo+F2a8hX4Et6mhaF33rE9RPlKh5t4vtKJZoax0R/W4Wt6vsOUL9tSV776/0346opXt5P086htX6vX6y+sVquf3aKXtK2WVb7b4xqYnZ29oFQqfdBxnGsFprr6kZvOVERiEcinfJ8WMkbbQVe+YjuIl5ilfKUDSjxfgks8X4kmkBhbsR0k2oGgFV9U4MtOOOlwI0wFvlSic3Nz65EQZocb4ct1RPnqHW4C00Hw1ZWv3uHGOkjMsXTKsaNRlC4/Zb/D4Cuerw5cE776ORwUAWGef+O6aDUaje+amJj4xPa4wm0trfLdotfA/Pz8xcVi8UMArtA9PlMNyc0qh2FGOMj6omAFJuL5ptkOuucrHX1iYwzqcJMYW4KMsOI2YjtwGTvJCF/prBL46uFhWfAloAk61puwpRqWaIeNwpf1Yf34KaFmMnBEHmIygENigVlPiXLQox1E+UpIGuusd7jpni/L1s9fWmebfnkKfNMeuIzqW1tbe/nU1NS/btFL2lbLKt/tcQ0sLCxcSvgmSfIMHaxmR9sgL1AfKCCe77jwlWgHHb668iVcpMNtGHxpFRBuafAVq+BE4cs20qMdBilfiTWWtpBoh82GryjlUeCrgzWr002ugwz4BrVa7fuq1eo/bI8r3NbSKt8teg0sLi4eKBQKHwTw9DT46t6veQiilDcCX+lw0+N8uR9T+Q6DLy0EqkWCmfAVz5eKmFDSO8kIRekk43a67ZClfE3Pl1YELQyxEUzbgbaIDNjg8bCNTgS+rJv4wmnKd5RoB135bgJ8w9XV1R+enp7+8Ba9pG21rPLdHtcA4VssFhV8zdAiUxmldcYIWGRdU/nSFmDHUZbtoMNXXr1ZD+lwkzhfwpdglSgHgZvYDjK8eKvAV+9wSxtkMch2kFAzGcmXBV8+WKR9ZZCFPixbPF+Br+nlpp3fIaqXX0fLy8s/vnPnzr/eHle4raVVvlv0GujDl57vgVGUrwnoQfAViGaNcEvzfLlM4l2pWMeBLwHECAgqX/q0jELYTOWrh5oNU74mfPU4X4lHpqpN63AT+Eouii0G33h1dfVnpqen/88WvaRttazy3R7XwNLS0tNpOziOkwpfif01wWx2uIk9oStfrjMozjdtkMUg+OqeryhgUb60D2gtbCZ8qTxlhJt0fPGYCHmJ8x3k+ZpxvjK8eBh8CVtJwsP9jmM7iPKlqpWhxuYItnGsh5SrOFldXX3l9PT0+7bHFW5raZXvFr0GBL6u6x7QgWq+oqb5vTqQ5W891MyEbz8HrvI/pWNNQtlkmURLpNkOMsiCgJUcD3qomeR/oBcrypfKkvtiVIAeakbbgqo4bYSbRDtwPyyLo9+4vijftMQ648b5mraDtAePR7K2DbMdJAGPHiss7cHzIW0oA1GybAczEmLYpbq6uvqq6enpPx62nv1+a7SAhe/WOA9PqEUfvh9yXfeyNPhm9Hg/Lj+vvt2gON8s+IqXLPGwumozbQdC91TBl/CjhaHDl8dndt5JVjMBuZlYRxml/dwOZlYzCTUz4ct9EPbDOtz4UNkofNOiHgZdrsvLy6/auXOnhe8WvafNaln4btETtbS09AzaDmnwTVO/Ato024GHqH8vI9z0QRbyKiydUKJ8ZTsJOZMOOn2Em2Q1S4MvwS6dcpulfAW+MsKNMDwV8BXbQeArUQ56SklJl7lZ8OW5M2O5sy7Zvu3w/27RS9pWy3q+2+MaIHz7I9xSla94uebRmDkcTAtC4GqmlDxR+Eo+3yzlK/DVPV96q7QWTtR2IHzFdhDP14Svntths5SvwJf71wdZbBS++rlMi3Sw8N0e9+y4tbTKd9wWO0XrD4Nvlu2QBV9Rv6cbvlSrEu2w2fAVz3dQYp1huR0Geb46fHXbQU+4cyLKVy4pc4SbQHlE+NoOt1N0b27Wbix8N6slN7mcpaWly/vK91J59R/W2aYDVrcadPWre5iDQs10f1e8UX6atgOVL/1SGewgCljvcNMHWbDD7USUL/fBV3mWm2U7ZMFX8ktw38Pgy0EgkttBIjYkNE+3HWRKJPGAJdXkKIl1zGgHE77mEHL9/wMuM8L356anp/+/Tb4UbXEnqQUsfE9Sw260WMK3XC5zkAUnwlQ/0gGWpXp1+JqddGaomZ7PV6YFkgxe0jlnWhE6fNPifAlFGWQh8KW9QCDRF2Z4GOFGcI0a7UClzO2oSAk4mclCcjsI9Hm8hLzk8zVtBwJfMqQxOoOgZjvy2NOSqaellKTHK0mB+JmVUlJmweAxyiALqlc9hE/aOC23g4XvRu+e7bG9he8WPU/Ly8tXlEqlDwh8BbgymCKr2qJsdeXLbU8lfKlS9cQ6Onwlt8OJwFfPamamlDxZ8JVMbzweHb6SWjJtDjcBtwzKYBnyxiCJdSx8t+iNdwqrZeF7Cht7nF0Rvhxe7LruJSZwBwFYj2rQ19tK8JX5zySr2aA4X1356vl8JXJC4oqz4JsV5zuq8s2Cb5byzZrDzRxebOE7zt3w5FzXwneLntfl5eUr+/C92LQddKjqitj0dvVDO9Xw1T1fUb6SWCcLvuId64Ms0uBLZSlDlcVjZptwP/o0QoOSqafBl+unJVNn25nKV+wHM58vFbHMfCxzvonytbbDFr3ZTlO1LHxPU8MP2+3c3NxV1Wr1A47jKPjqkBX46t6vGd+r/5/bn2z4ShJ1dmgRolnwTUspKcp3FPjy9Z3w1fP50ms+HfAdNI3QsHy+J0n5/uz09PSfDLu27PdbowUsfLfGeXhCLZaXl6+i52vC1/RydbU7jvIlxKjQCHB2tFHZmR1u+tRCAu9Rk6mbM1mwkysrn68OX33eNf6d1uGm53aQGSVYP6pOSczODjfJDazPhGxGO2R1uOlTx5vRDoMm0KTtYHq+MjMIy7Ge7xa94U5DtSx8T0Ojj7LLPnyZWOciuWn14b66FZEFXQGmAFZ63PURblxGADF6gZCQXA7cZhh8ZYSXmduBy2XqeH0mC3OEW1o+X776cznhJ/AVaFNN8iGh53aQBDdsIz23g0Q7sCx27hGKEmpGhU3bgNvw2CWhDtW7jJrj/tkm0oGp2w6EvxlqNmz2Yn3qID23gx5GmBblwHMrCXiGdLYy1OznbW6HUe6urbGOhe/WOA9PqMXKysrV/eHFF4rtIPBNU796R5sUNip8deWrw1dUrm5b6MrXhK8knOHnicKXwBVg8m+ZOl5Ppk74ciAFv9OzmkluB33qeMI1Db5UyfzR4cuydPgS9jIohSDm8XI7fopvrXu+3I8e5ysj38TrlU990lKBe9bINvPBOyDMkPBlYh07vHiL3tNmtSx8t+iJmp+fv2ZycvIDruteaHq8ejiZ6QXrhzMKfAlTPc5X4KvPXqzDl+AQpSzwlQk0dfhKjLAMcKA6JjAlq5k+ezGX7d27d326d4lQIAw5gaYZ58uYYa4v8BXPV59GiPvTLQwzzpcQFeVLkBLuAl8qYF35sk0EvoSrKF/pUJN2GAW+PF9i8Yg1o59fHcLysB1D+dqUklv0fk6rloXvFj1ZKysr1/Q9XwVf/QbUVe5G4SszFAsQdPjq8cGyXOCrJ9YZBF9RllyHwJThxVSFYhUQvmeeeeb65JU6fGdnZ9cn3iRcuX8TvlTCEmrG8tNALvAVz5cQ5TFRZYvtMC58szrc0may0AdZyINJUkrqFtJG4Fur1X62Wq3aDrctek9b5btNTgzh2w81e5ppO5iRDGJDZEU4jOL5ZsFX8vjq8BWbQle+hBohSBWp2w6m8k2DL5edddZZqrOMUQyEF38JQ8JXQtQITAKL+yFg+Z1MWc9jJ5yphglySREpFgbrJZ6vTF+f5fmaypfrmZ6vdPTJ8OIsz5ff66FmMmxbJtXUH6z6eU7zf0fwfDmTxf/eJpf4N3w1rfLdopeArnxHha/uBetWQRp89WiHNNuB24gqFgUs8a6m7SAzWUhKSX4SVlxfOtwIQ9120BOgE74EJqFI8PH1XTKR0XYQ+BJkfP0X5Uv4EvqEvUQ7sCzuR4evRDvoHW667aB3uHEdye0gHW5y3JLbgZ+EOY9Bz+1AG0LifyWlpMBXPHAdvjK0WD5N1StvNbJ8GHxrtdpPVqvVP9uil7StltECFr5b9JKYn5+/mnG+ruuqaAeBoYy40m9M8YB15av7wtJpJJENeoccl8kwWEJV94kl/wNBKgnXpVx+R0DKRJEEmHRIycSc8lpPAMksEOKlsjyWJTCVLGGEF2HJH5ZNsBKUBB7rKqkwCT9CnmXrQ5W5TMK9WBbrSJUp88hJh5kOVoJS6k6wy7FwG4kAkWgFmX6J38k8b/rMFfoIN9ad/5d2kg43eZimfYrXboLXHExjdrwlSRLX63XC98+36CVtq2Xhuz2uAYaaVSoVDi9eh6+oWb2DRvd/0+wIOVrZxtxW1K2uzHSlLYMBTHAIyHXfUl6v0zoEddBIWaK49WgAWU9ex7kO9yEPEFHh0lklECIkxY+WY5EypEw5Fqmfrii5Do+JoDTL0esu58B8KzC3YdkCZ71uZllpUM0Cr7zZ6N9r5zdZW1uzHW7b4/ZWtbTKd4ueLAk18zxPhZrpHW5S5QFhR+sj4oatK0pXbmzpGJKy9fhUAY8+4EIHgl4f/UEgcBUYit8pMBRbRMAqHVJStn78OkgFgBKxoadq5HqyH6m3QFyiCNLqI8erPwT0B5h+XHqyHKmrlMlPgW6a4tUvu7SHpt7ZmXWezfau1+u/Uq1Wf2OLXtK2WkYLWPhu0UtidXX1mcVi8QOe510g8DGrOgi+aTe37hnqN7yuvnT4mmo5bf+68hYYCsCkLNlOB7mUrYM5DXi6KhZo6g8Us+7maDIdnPq6ZlmirPU3AH0dc1t5AAlgTT82y59NU7ppbwpZDzJpo7TLttlsvrtSqbx1i17StloWvtvjGmg2m9fn83nC93wdIPrNZyqmFB9w/WBFSUnnjg5NfTtZT8CTVqb5uq4DRcqV6Aj9/6JATVVsPihMNW6Wb9oJYl8IxEQBm1aKHLuupFm22fGlrzesTQWyOvR1W0A/Vr3eopTTHijmFTrsPMv6rVbrt8rl8hu2xxVua2mV7xa9BprN5rPz+fz7Hcc5z7xB9SrrN7rc0Loy1NcVQHCZhJDxxqbPyR92hkmYF/1K/s1l/J4dXoQct5PoAlmXnVwS0sXyZFvp7JLyZd426WzjcrEcuMysl+kF6ypTQM7tuS073qRTUNpLrBqBMTvbJEyO6xDO7MCTv9kJxx+uJ9/JdPX8jr8yxJl/s1x+z1/+n9uxPP7KdlyH/5e66GDPepCawNcfRuaDTz/XrVbrd8vl8i9v0UvaVssq3+1xDdRqtW8tlUp/FcfxudIDLgqIAJGBCPJJOBKU/OXfAkaCkj35BCJ/9e+4rQCVIJSbXPYjNzoBwl/Wg1AS5SiA4nf8m+vLuvy/rC/lyHFI1IKUI2CS9cxPWc88c6ZC1h8+kiRIlkmUiHzyez2XhXi0EvEh3+v/ZxvJ/2V9KYOf8qNbN9JGXMa2Ibz5S1jzgSHwlr+5nMv4f1km0ycR4vyen/qPeOedTucPy+Xy/9geV7itpVW+W/QaIHzz+fxfUPkSpIxfPXr0qBoowNhXxtZScRKsomJFZckNrN+0VGVyUwsAdDDoIBWYCjz1/5ugFLjJK7/udZq+pa7gdXDKKZBtTV9UV4jm6UrzVrNe5bPKT6unXoY8DHSQi0fM49AfYvImwXMisBZA628V/E4elHxASg4KeWvgNpJ1jvvl+WHYGkPsGPfMWGbGRvNvLu+HwFn4btH7Oa1aFr5b9GQtLCxc2mq1/s/dd9/9rDvuuEON5uKNzUEIHN3FX44K44gw3pD8lVdhHZD6a6n5Opt26Lq/qK+vA1GAIyqS2+h5CvQOJH0fWT5zlgdsep3msQwCvrRB1unVgWpaN+Y24guLmhcIm9DW3xj0umYdt/7g0v9muxLOPAY+ZOXtRR7AfAjzAUw483q4+OKLcfXVV/N6+I1qtforW/SSttUyWsDCd4teEg8++ODu1dXV3280Gj9IsFLpcCCC5DcwASAgkldeeRU1O9iyPMNBzWDaEDp8ZTt57c4CptRXV7n6sjRwpYFbVPAoDxJzn+a25sPFbCsT9mKpZO3bhLGp2HWVLso/TaWnla+3j1geVMkEsmR8m5ycfN0555zzO1v0krbVsvDdHtfA/Pz8xfl8/q9833+m+Kziq5qv2uarfhoAzZtcB0sapNLUn6xHcOieqQ4ZXeWZ8MwCs66UB0FVB1bWerIPHaRpyjZL7eoPJ1G8UqYJ3zR7JKvdzIeOuW2W1WK2mbmenHuej1qt9padO3f+2va4wm0trfLdotcAJ9D0fZ9Tx18iPfKsqgB4mDoapmSHKcc0L1XKFI9TYGjG8wqkpQzdHhBQp3m+gx4C8vCQMofVX4eo+XAyFbAObHM/AnEuH6Z8h11Kej2GKX19YIYO7rRjkbC+er3+hunp6d8aVg/7/dZoAQvfrXEenlALJtZxXZdxvheKAtPDlXTPUr85TSgNu8nNHY+yvkRbiNXAfZowTVPAuorTlXjWclM563AeZJ+Yqta0TbJgrL8NpCljParDrNugh8GwNh30oEu7PNPWT5KEw4vtTBZb9H5Oq5aF7xY9WQsLCxxk8X7XdZ8qIVqivrJemfXX/zSoDlOLArdh6+nwTbMS9GWj/K1Dz4S2XhfTnsh67U97MJn7GGY76G0p62bBd6OXkNmGw2Cd8dYTrq6u/vSOHTtsYp2NnpBTtL2F7ylq6HF3s7i4+GzP86h8n6LHx+ogHmQ9ZClafbkJNh2+gwAsHW6EhLzypnmRuiI3lWIWZNNgnqaABY7DHhS6wk6Dsr69DmQTzvLgk/ZPe1DpD4e0B2HWsZkDL8a9Vvrrd1dXV390enr6Qye4vd3sFLeAhe8pbvBRd7eysvLtSZL8led5Z0mAvnymAUMH3SDll6WyBsFRh4rErOoDMvTvzeVZ4NS3GQZcAd0obac/BMx2MtvF/F73d3X4ynLzwSfljQp1XX3rx2Q+QEZpDx3u/fU79Xr9+6vV6j+O0k52ndPfAha+p/8cPKEGSZI4y8vLP+C67h97njcto8vkJtdjWE0FKVDTVamso4/uEsUqEJD/p0E1bV25+WU/AhBzlNwg1aoDaBhwBn0/TP2a0Mv6vw40Hajm37rq5ndmXLWk2TThrHv2+jZpXv6wB4d50SRJ0lldXf1vO3bs+MgWvKRtlVJawMJ3C14WSZK4i4uLP++67m94nlfizSlQ1SFphnzJdwJEE6hZINRhlKbCdBUo9RCw6PsaVv4wwIpFkLWeaZNwPbO+pl1gqmbThtDrnGU7EKa6ohb46g+lFBg+4coy9y3g1mEu+9KtJka46EO8zVwR/XPR7NsOf7cFL2lbJQvf7XENEL5Hjx79ySiKfjsMwypHMknuBR3CEo6ke4a6RWEqPAGmDMAQRa3DRQeEbK/D0AQg68X66bkNTOANU7hmmWkgG1XdZqla8xjSrAJ9WwE7QSdDr82HS5bdYL4FSAelCWsT6NJOUleG9Mm5lXPt+37geR5/Xc/zvFwu5xYKhahUKn212Wz+4K5du+7dHle5raVVvlv0Gnj44YcvX15efm+3270+SZKK4zi5/k0ZOY6T8L7zfd8RRSQgNV+JTRUpcOUnoSJDkmU9LtfDxtI8YgETP9Pgm6ZcTXtkWLOn7TdtmyzlO6h83Q4Q4OntIn9LzXOWAAAgAElEQVRLbgu2kTlzhpRvdpaZDxIpS3I36O1sPijSzpVYRf23nOUwDP85juPbPc8rOo6zG0All8st5PP5W84///ybHMfppYezP1u+BSx8t+gpuummm/xCobA/SZIDcRxfEsex6njzfT/kTed53nXlcvkSPcuY7iOmAUZXsjpYxNaQ77Nidk1lRljo2dXSlLK5bBCY006Fvn7atmk2g1mOuQ7LyYKmDk+uIykixceVh5v+kDMhqpchf7OdmEhHh6+AOctmkbec/r6SIAg+3Wg0Xr979+67Z2ZmWJ7HB/DZZ58dnHPOOR3HceItejnbaqW0gIXvNrssPvzhD3tPfepT9+fz+R8rFApvzufzvAHVUejqTYeL6TWKchXlq3vK+g2fplbN7wW+ZgpHAfUo8B0F2sNOUxpgTXWqv+Zn2Q76chO+0m76vmR93X+WtteXSYYz0/7IsnRSHnRxEAR/U6/Xf+nAgQNLw9rDfr/1W8DCd+ufo9QaPvroo9/sOM6/ua47MSz214SveL56SslB0DUhLFCReF96vpIMPW1dHcSDVJ55oFnrZp2yQUA11ampYPUyBa46fMV2MLfTI0/S1LCUa8I3TR1nHX/fCiJ83+e67uvPPPPMxja9bG21tRaw8N2ml8PXv/7183O53G2+7+/U4SugM0EkwNU9XRO+0hRmaJkJT9PzJVhktgod4mnQHRW+44J3EPh0YKb9neUbm56veamYIWY6tHXYiz0jMdJ6XXV1LNvo1oT2MIu73e7/XFtbe8uFF17Y2aaXra22he/2vwYOHz58TqFQuMPzPPq/Q2crFigKfPmpT3GT1smmL0v7W6Ciz/AgANKnKTKhMsjHHRXOpoVgKts0Zam/AegANNeV9UT5SqekCXjTV8/aJ7dj+8k0SmnlmA+FFBUchWH43mq1eqPjOL15n+zPtm4Bq3y36embnZ19KpWv53k70l59U27e9c4eUVtZ8E0bpaYrWv173fPNgnWWd6zXcZDS1dW6eVxZqtVcngY307tN83Rl6h7dVzf9ZfMtQz8f4v/KzBS6qtW3M0GuvzXw7yiKoiRJ3nX//ff/2rXXXmvhu03vW73aFr7b9CQeOnTo8mq1+mnP8yYHhTvpN7EOwUHKVx+sIdubnrD8X0LNJCRKVGOakjb3bwImDcBZUJb9jOKd6uDNUqdpIE6zHbiedFBmKV8dvlJulvLVjyMNwHJ5Er5xHN947733vtfCd5vetEa1LXy36Xlk1rNisfhJ13XLgwCkA0/vKOM2+uy9AtMshWvaFvIqLX6v+JlZtkOa+pWmH2RDmIBOU7RSTtZ3abaCvo35vcDV7HATiJugNlW1ePC6n6sPtJD1zYdmGrS1cxY+BvB33H333b9p4btNb1oL3yfHiVtcXLyhUCj8k+/7airbLPCY8NVhdiLw1bfXox1M+A5Tvmm2SNqZMaEt6jBNEQ9TwaY9kAVTUaOjwneQDaG/CcjMx9yvCdo0FW10vNHzvTGfz7/Xer5PjnvYKt9teh7n5+d/qFKp/LXneeocmirKhJZpG4jtoE9NpKtf3W4wrQfT8x3U4Waq22H+rwlV06rQ4Wt6tIMeQubDaZB6HVf5pilrvXzWUx5UpuebBmJpb3rycoxJktB5eOcDDzzw3gMHDnS36WVrq621gIXvNr0cFhYWXlWpVP5Iz6BlvqKnqV5ZR+Arw5LTbAcT2NzW9Hb1EW6DQtT0Zk4r14S9CUsdWqOcsjSVm6Z0pSxdefJvHgvbRoYWS0SJDlV54KWpVtPLFc83a3+mojfLJHyTJHn3ww8//Os21GyUK2Drr2Phu/XPUWoN5+fnXzMxMfG75rBX0z/VASyKVU+sIxmy0sCZFvVgDj3WczvoZegPgnHUblYHmwlfgWDW+qYVoDdimk0g3+tvEGLLSFYxE+hp1oEA3uyUoy0jsdD6QyAN5qaC74OcyvfXfd9/t+M4Ns53m963j7sOnwTH8A15CAsLC79QqVT+QIdvmvLVXlvXQ80EoGmer6hbUac6gPW/pdGlw40KOEspy7pZilf/Pu3vNHCaSjrL886CcJrtYCpjUb58QOmJi6RN9UEWpvWgq2KxHfSBKOYAjawBG1p7MNrBwvdJdLdb5btNT+bi4uJPlMvlPxVfUMBhWg2m8pXXYa4vio43fpbyle3le3178TEJXkl5aaplXaFm2SBZp8BU8aYiFAgOgvMg+A6zJnTbIW3WaNOq0FWv6fmaDydT/eqK26yXKN84jt/zWAfrexzHsZ7vNr1vrfJ9Epy42dnZ76lWqx90XVdFO5iKcVjnGW9oE76inHV7woSvqV4lysHMN2zuP61+g06DaSdkeb5ZtoM58MQEtKlUdRjKthLna84kwnUHRSuY+ZG5PttJkg/px6IrZBPA+sOm7/m+54EHHniP7XB7EtzAjFB6chzGN95RLC4uPr9UKnGCzV26AjThmNaRJp6vqFjxJ/V1Tf82zXIwlamujgXkJ3pmsmyEUYAt7ZHmC5vl6v/Xt9P/1pVo1nJ9HXOEG79LeyOQeGAd5ll2SH+Q228ePHjwRtvhdqJX1dbazsJ3a52PkWszPz//knK5zCxXZ+sj0nSv1oRpWuEC4nFe3QeB0XzNT1NzOphHgSyPwwylM5X0yA2npd40HxD6gyvt4ZGlsmVdeZgNW89U2QJf00PWFbjrunG73f6L5eXl15177rk2peQ4J3yLrmvhu0VPTFq1OLHm7bff7k9PT59ZLpdfk8vlfj6O47zupeqvqmmv0lKu7lfq26Qpw1EAqSu/tFd6s17m8WV5s4NANuzUjQJBHZy6nz0Mvml+9CCYZ72RZJxn1XkpbyQyW0kYhve1Wq03+r5/0969exnxoGY1GdYO9vut2QIWvlvzvKzX6rFkKt6xY8d2djqdc3O53Nme5z09iqLnua77TY7jTIpqEviZ6skEYRrkssA3CMpZzWbuL8urTYPxIEsgDYbDgJ4F37TlpnVjHp/5gMv6Xl+e5nvr6li+F1VvvrWIXaHtmxEPjwC4HcCXoih6KEmSr3ued2jPnj2LdgqhLX4zG9Wz8N2C54sKd3Z2drfjOJc/NmfXtY7jPBPAZa7r7nQcp+q6bsF1XUdgpY+ESlOgusrNUrHDwDeKfzoMhmn7NpelwXoU5T0KDIetM65SNkE77FLSAS8Pk0FWR5paZlswwVkcx50kSRpxHK8kSfKVOI4/F0XRTe12+94LLrhgdVhd7PenvwUsfE//OVA1IHABeDMzMxc4jvNf4zh+KYDLHccpSseMPn24DiTdG8x65ZfDHMWvHQbRtCYbtl9zmxMB6jinKgukafsdx9rQ19XLyrIhBu0v661AljOCRM6tCWIZaSif/e8J49ujKPqw67r/eujQoUPXXHMN5/yz1sQ4F88pWtfC9xQ19KDdPPTQQ1PlcvmqKIpemiTJiwFcxH4hfWp33oR6yJPeU84bXB9RNQpoh60zChxHWWfc5s2C1aB9pcHzROo2DoQHPaDMcnTIZlkeWapcf+MQAIsdYYBXD2Xr0p54zJ66GcBH6/X655/2tKfNjXsu7PontwUsfE9u+w4snTMUX3zxxVd2u92fcBznxUmSnM0p4hl/y18BrPkpsDUtBv21VrxFfR151R1F2WapOv2ATgRww6B/Gk/H2LseR11L4WnKeVxvWveS+bdEu0gcsaaK4yRJ5pIk+VySJH/muu5Ne/bsqY99oHaDk9ICFr4npVmHF3ro0KGdhULhhzudzmvCMDyfINOVrsBXX25CV8BqgtKE4kYgOfxIemtkebcnG7ajPCRGPYbNWm/c9h5XcZsxw+boRBn4YlgTQRRFf5kkyTvPPvvsg5t1rLacE28BC98Tb7sT2vLBBx8sTE1NsQPtFzqdzkujKCoJVGXEmYyQGqR4BXijgHZcGAw6sEGgGAWE+mv0CTWgsdEo+9zIfga13Wa26zh1TPN/5a1GlLDpCfeBzITsVMHv6XQ6N59//vntcfZr193cFrDw3dz2HFjaYxd9bmFh4XvjOH5dp9O5MooiT7KKmcpXgCwATlO9uuIUy0HUcFZnzmYe7ijRASfyaj5OHbNgngXGE/GHTxdkR2kH3YLQB9uI+pXv9f/TDw7D8F1xHH/w3HPPbY2yH7vO5reAhe/mt2lqiUmSFObn53/4sUERvxYEwZ4oihw9t4Ixmulxfu8w8Oo71EeC6R7wyT5MfV9mz/84wNssWA8qR4fpVgbrqOdMBzC30Tvi0qIiuCwIgqOPhaq9ft++fX8z6n7sepvbAha+m9ueqaUtLi5WkyT54cfiM9/e6XT28mah4uWPHsEgf+tqN8vnlR0NAsmphG/agWf1+ssr8ijbpB3nRk6ZvBnobw0bKW8rbKtHQcjfaSpYlvGzn+jnkTiOXzkzM/NJOy/cqT+TFr4nuc05Qm1paekVURS9udPpnMfBEdylhI4JDPRQMjNuV+9Y0+GxFQEyDPgCZOk0GrX5TZAP8o75Xdb6g7Kd6Q+F7aSIdYspzYbQ1S+/Fwui//lgkiQ/c+utt976/d///dGo58Out/EWsPDdeBsOLOHo0aMvyeVyfxQEwVMem/pbjUoz/VwBgpm6UCwEM6Z3s9XgSW4CVbwAwnxFPhX71h9ST0bla7ahmWhJV7w6iCU0LYqij3U6nVeed955D5+q82H3Y1NKnrRr4LGQHndhYeFKz/P+rNPpXE7opGWtSovlFThL5fTttht49Z75tLSUm3kCTLWqq1/5Ls2mMd8mpE6notNyM49fLysr053AV88tHARBOwzD33cc55379u1rnqw62XIf3wJW+Z6kK2J+fv4sz/PeG8fxf+92u67p4wpgzbAy0+MV1ZYGj5NU9bGKTQMUl+k3vwmzsXaQsnIaVPXV0iyJNBvBBLFu7+h13k4WhN4OpgWRpno1//doFEWvPPvss/9ho+fHbj9aC1j4jtZOY6+1sLDwo0mS/E4Yhmfw5tVnGR4UvytWg65+s5TZ2JU6CRuY3mqa4koD44lUJSuCYTPeBvQ21s+BPPxOpL5bYRu9Ay7DcpDoiKTb7f5nGIbfs3///qNboe5P9jpY+J6EM3z06NH9+Xz+g3EcX8+5uzj9uNgOpvWgT0mudwaNC4DT9Yqs39xsypPt6Q7r0DNBbKrkUVWz7s1vV+Wrq3d5G9FtB1G9sqw/GeprHn744T983vOeF56EW8MWqbWAhe8mXw6HDh0qVavVdwdB8D+iKMrxxmU8Ly9+HbRmp5v5yjtux9CoUNrMw9XtBX2I6yj7GKZizTLMCAbTWhgVkOZDatB2JoBH3ccox3+q1zE73YyIB6V+Cd8wDL+YJMkrnvKUp9xzquv4jbY/C99NPuOHDh26vlqt/mO3291jAldXvab1IK+340J3k6v/uOLSACkQNH1dM3QszXcdVNdxlPtmPGiGQVevq3neTmabn6yydeXLv/X8D/I339LCMGxEUfS2ubm5P7CxvyfrbPTKtfDdxPadmZkpF4vFX02S5E2Ekd55ljZM2OyE0wG8idU6oaIGKVN5XdUhOChuNwviYlOcUAX7G21UjWZtb3bGybnRw/42Uu9Tva1uD+nw5d+ErpzTvvXwyXq9/n0HDhywc8WdxBNl4buJjXvs2LGnFwqFPwuCgLNPPM5m0EevyY2t2xBbCbwCRR1AAlAzYF+UehZ8x7UXsk7HoHLGBfAowNXroa+vv7Fs4qVzSoqSNjRVr6F8CePlZrP53y+++OJ/OSUV+wbdiYXvJp34d7zjHe6rXvWqH/U87/eiKJoSr1c6zmQWCt3b1ZWxVGNckGxS9YcWI6+tvFH1H1FU5rKhBWoDL0ZZV9YZ1mF2Iu1otvkwSyLtjWWcYzid68r50j1fKt/+cGOlgjlNUbPZ/LtcLvcjNvPZyTtbFr6b1LZMFblz584/j+P4BziMTZRvVhyv/hq7VYErTWMmahkE2iyFOqoCzlovzUM+0XYbRfma60i99CgUecDqD4YTrdMmXYYjFaNHORC6uu0gIO50Ogvtdvt5l112me14G6lVx1/Jwnf8NkvdYnZ29gLf9//xsfmzLhPg6nOupQ2y0DvXNqkam1aMDkEdvmlKNw3GwyCcBbdxDkA6/7K2GQWy+raDFHBalITAV6/HdoGvHnKmA1hXwQsLC6+58sor/5fjOPE458WuO1oLWPiO1k5D15qdnX2553l/8djAikkBrW416Il0zBjeoYWfphXMULJxOtUEViaE03xkE96myk2D7DiQGxfC8laiWxg6fPXyzPDB03SqRtpt2gM1S/ly3aWlpb/1ff8nL7nkktpIO7ArjdUCFr5jNVf2ynNzc7/nuu6rCSg9T6+ZJpIlDMustUlV2nAxRgJuFaucBjL9pjZhO8xuMD3ctLJMYMv/BylffZthHu6ghspSw3od9LearDba8MnYhAKkbvL2IvaD2A79ULP1mN9Op3N/rVZ72VVXXfXgJuzeFmG0gIXvJlwSDz74YPWxqYE+6jjOc1icmSRdB7CoqnGU2yZUcewi9A62LKthEHRlh4PgOyqYT1T5DrIR0hpkFIWsQ1fKkLcaXSmP3eCncAMTvtLZJipYrIcwDOcXFxdfcc0113yU/aOnsIrfELuy8N2E03zkyJFz8/n8ZwGcIz6g3JBpeRy2OnjZJLonmAbSYeBNA+uJ+sAmfEdRl6OAd1xFnAZeeZPJSvu5CZfXSSlCRrzp4DXhGwRBc3V19c1LS0t/ZIcbb/5psPDdhDY9evToM3O53CfiOJ6kypWZh03LYbvYDWwSuSmHqd5RbYZh4NVPgw5bbsd2S/OQR3mIDbMfhpWRBvGsZXK+N+GSOulFyJsNIWwOspBlYRiGtVrt98vl8q/akLPNPyUWvpvQpocPH/7OYrH4kTiOPYJ3EHw3YXcnvQjemBzpNC54WbFRIKsr11FtCbMTTuybURpjowDW98WyssrTk+GPUq/TuY4OX1P9igLux/v+ZRAEv3DgwIH66azvk3HfFr6bcFbn5+d/yHGcv+EFzRtQZiROm5NtnN0JmHTwDFNq45RvwlIUp9yM+vemzWBCM80a0O0Ks2MtzcrQ655WflZ900BsWhNploG+jtQ/DaxSl6xMc1KObjFt9nka97yOsn6a9UAVzAcvf9rtNjqdzr+HYfjDl1566eIoZdp1Rm8BC9/R2ypzzfn5+Z9xHOd9XIE3IOEr4DU72zayO8kXcTJvbIJEer1N+OsPgSxPd5jyTat7GpjHsTN0sI6ikEfxg02gD2tzUcR6SOFGzvVmbTvIHxf1aw4v1pVwo9H4Qq1We/nVV189s1l1suX0WsDCdxOuhMXFxVcnSfJ7vAEFvnqs7zjJWAaBSNSZ3FA6EAbdZIMO0fRSxe/Tt5Gbkw+SLCtCVOkgG2GQspXvTL932OkZBYpmGWmq2LQTspS6vj9RwlK+fs6H1WvYcY1yztIU/7BjNc+BDmCJcpD0kjzvzWbzqysrK995zTXXfG0jdbbbPrEFLHw3eFUkSeIsLCy8FsBv8+YzPV/ehBKIP+6uTG90Izd0GhTN8rgObzh57RTQynr8Tu/8SrvRzW1GVbBZZelQ1mEz6HhGaScdtmlKWL4315P/m28FUjd9u2HnO62MLOgPK0u+Tysza1s5V+ZoNy23L1qt1kyz2XzJgQMH7hy1Dna90VrAwne0dspci/Cdm5t7HYDfFPCmDSs2VVIabNJuIAJPFLV+Y5nqzVSwpirKUqRmkm2qn06no6yHSqWyHnLG8rhMjsO8yeVGNuFhqvO09dKgaipsE2r68eptIW3FMrMAnQZWri/HJlEp+qcOV3M9/QEhyn3QA2DQ28Eo8M16OzDbYZRLWwewnmxHHsKtVmu12Wy+7NJLL715lPLsOqO3gIXv6G2VuiZnKT527NjrAbyXXi8BLGrXTKqTVkDvRop7EexaGLu6CZMIC/PzarPde/fAdXNKmabd4INu6CwQCXD0V0+q3uXFedx111247rrrsGN6F4I4gqpOkqi6SkW5zASnPgTZfODoN7oOpzRQZSVnl3WzFLZ8nwU/E7z6+ll/6yGCj4c74Gh3UNr2ozxkVRv2z38qfJ31FkfCHcYJEm4QczlPTO8a8lyOQOTCBC4cJIiP+4q9xWp9ddoYtdGvnNM7uYiiGHEcIQpCuKD330Wz022u1Ne++6LLrvqPDd4qdnOjBSx8N3hJfPjDH/ae+9znvjEIgvdIR5vZ2Zb2iqvfqLxJeEM4Dm+Z3k3hcFkU4v577lGK8xlXXgnH9wH0fFf9x1SX5iGlgSjp33ou7+U47qm+hOkiE8weOYzP3nILvv2GF2JichoRa6Nu3H69+gBWqll917/ZFZx7v2l1SntADFJ6wxQiv896o0iD+6Bl5jkS4GbBmm3MNjl+A7F1evlnevuR3+NnQ84aTx/RyBblZ+84+2e+x0E4PB/EpzzsFIB7O3TA7wCH0JWKMHl/3ISDEFGnhaDTRrfZQNhuIeoECqjMBholQMRO4UIRuVy+NxrT7dlN3U5XvfUkQRdeEiAKu0Cp0qkHyfdc/pwX2Ny+G2TFE+7LTS7vG664JEn8paWlt4Zh+LZCoaBgwE9RSMMg0BM8kjSqd1PxJnPjHgi/dt99CMIAlz7jcsDlzeY/TrWcaIMLCJSA0uGbxJibOYLP3tqDb4XwjR2Efah6ZDSVuvqVmjtw1pXx4x8MomCzHhhpsJZjyrIN9O8Hvd7LejpY9WW6atcVrX7uBsH3iW2vJ/86Dl+9rdX57T88lXpVEBVlSwULJOqhBjieqxRo76KI1K/LlXm9hCFXBIIOuitraNfraCzNodusYWV5EbXlJfh8skYhfOpgx0EuX0KuVEahMoHiZBX+RBXI5YA4QqfbQb1Wx+rKKjq1NXTqy1icn4VXqYb+rjNf+b0/9er/faLXmt0uvQWs8t3glZEkSW55eflGAG8S+Mogi0E+7+PAom4o/vBW6ykhwtdJYjxw330IowiXXX5571XTyfVuWP199wSOIRW+vKnjSMH3c5++Fd/2AsJ3CmHsIOrDlze/WA/D4CsKWPdnzaoKnAcdzyClP8qhD7MWpD319UZRvuPAt3ej9eDcOx4XMd86emdzXUH3NHDvvUTp4jiCS0uB7R51kHRaiLtNdGePYmVhFmtLi1hdXETQbiOXRIjaHbTbLTQbNezevRO+6ym4O66DfKmC/MQkChOE7w44lSqcQhmIQ3TaLTQaddRW62itLiNorGFp4RgCP59g8oy3/eAvve3do7S1XWf0FrDwHb2tUtdkEvUdO3a803GcNwh8ZZDFsE42KdBUvj01FCkQPnDvvevwpfIlfHv+cHqGsVEPR4fvcZvgOHzXle9Ez3bg66paj3aIpnyVB0lU8B28/yNqVn9ImACVdUzbQfd09WMZZE+McsymgtXrZvrEIytfXeSrO+m48u3h8/jt1fN0I7VIqVvH7dk5aivaNroVQa82hsc2jQJE7TZaa8uozc6gPn8MjaUFdOuriLsteCwzCuGqMEdHXSthGGC1toqdO6bVm5iywbwcvGIRucokcoTvxBRypSkU8iUF31arxbAy1FfrquzWyiLmj83ArVQRlne86/te8/a3jdLOdp3RW8DCd/S2yoTvrl273gXg9dLhlqV8BSCmyut5vj01JD+ugm+s4BuEIS674gqlXk6G7fAE+B49ojxfKt+JySlEVGlUYf1OwCSJlFWheKKG27pIosfn2zY7zLL83lGhmtV2o5y+rI4wc/nYytfM89XvNet3aT0RvuuuOQHsKOW7fr6J4iTsd5iFcGgnLC9g+dhRLMzMoL68hKhVBzod5AnssKPWV9Dux5ezw4w/URJjdW0F5UoZpWKxd44UfEvITUwiP1FVtkOhOIlivqDg3em00W61sbQwj9byEsJmHSuLc3DLU2j5E+/+3tfd+NZR2tquM3oLWPiO3laZ8N25c+e7kiR5fT7f68CQlJImZLNerQd5vg/cc08fvpfD8TwmrNxgjXubZypf8XxvuVnBd7I6jTAxle/o8OUx60rYVLOjdrildhoOUP9ZbZ+mckUFjw1fsk6/g/p/Hz+fjz9VNBf6XWz9OAQq3p7KVW86URdxu67U7cKRw1h49EE43Q7CThtxt6POfN514SYOHJedcUkvFJAPP3VleErpxlGIldUV+L6HyYkJJLQevBzcYhmF8iT8iUmUqlXkyxPI5fNwoi7CbheNRgPHDh9GZ20FubirPN+kOIGgNPWOl7/mnbTW7M8mtoCF7wYb8957783v2bPnXWI7SFYzCTkbVryCj+H5chulfAF85a67EMURDlxxpepwE893WLkm5AQwsjwVvqpTJ8bc0Rl85uZP4dsJ36kd6/BVII05zXivM1Agrnr9zTC5/o6y/N605SfiYw/rlDOP27SCsuwIPbzM9H/X2/YJtkOvVah8+3EIPY+B5oJDjer1vu8vIzIJ3aTbRmdlEfW5o1g5dhi1pXlE7SZyYUt5/7W1NdXB5nse8n4OnushcYEgThBR1fo+4jhBngtjhpw5aDQb6HY7mChPoJAvAn4OfqGMXGkSuckqStVp5CYqcPI5uHEX3XYLa2urmD0yg7jVQNhYRRR00XXz6Oaqb3npa9/2a+Ncc3bd4S1g4Tu8jQauQfju3bv3nUmSvLFYLCp/TdTvKDDZbPimwUgOQK/PWPBlh9s6tal6j8N3PQTtBOGrAN7v/R+lvcyTMUpnnF6u+bcZwyuwPhH46ixWVlIS96IV+MxUEQ3Urn0YJ7FSue21FSwfOaTUbmtpHm7QhheHcGJGMyQI2i10O21UiiX1YKQvm8vnVChaQpXL+FxluSdwE1c9n+n9cp9LiwvIezlUJ6fg+HnkihXkyuxw4+8UvMkpePkCPCdEu1HD4tw81laWgU4L7bUlIAzQ9gpo+hNvfPmrf/U3N3ir2M2NFrDw3eAlocOXHW4CXlG+x/3U9B1tRfjOU/nSdnj+DT3l2w81U2lgXSEAACAASURBVOBSfu/G4atDdyOnYBTPeBT4DoLyUOW7PgiidyTrylfZIj0tTEW67unHIYLVRcwefhSLRw4hqK/AD7vIJyFyUYQkaCMKI8RuTsXdUoGW6d0mIbr0gmlB9O0t1pseL31d9hzw4c8ON8931TDx+sqagm++VEa+MAG/PIH85CQq1Wl4Ezvh+AV4CNFpNVBfW+mFrC0vorO2rFR5M/GSpld+/ct+8a2/s5HzZLd9YgtY+G7wqujD98YkSX6F8BXly8438TuHhlFtsu2QpX5HVb46fCeU5+uqUDMTvsrL1QZZrItjbRDIoDCzQSp91NMyimoeBb66PaFHO3B5Jny1Svb1rJgtva7TROIZ1EgWJGEXQW0Vq3NzWJo7gtbqIpyghYKK2w3ghIH6VKMh4KDLMN6gizAIUMjnwI5O2hmtVkMpaRnUA3a00RLqx2Cr4JMoQi7no9VkFEMLlYkqJneegXylCr9URnl6J3ITZ8ArlODEAcJuC91WA4vz81idPwY/7qiOuKV2ROX7updb+I56SY68noXvyE2VqVxzi4uLhK+K882Cb5YCPtnKV9/v2PB9wQ1qhJt0uClAoTcEtRfr24tFlRFu48J3s9TvsFNowjft/+L9jmU79DVurx2Od2LykUR3V3Wi8Q5jjtxWC43ZIwpsjZVFIOzCCVtA2AYjt6NuRwGanXIqx4KKXIhVTl2CtFAqqE+OeOMgjG67A8/1UfDzSGLuC0hUJ1wEz/f656g3AjAMI4QJ4BcrCrqVnbt6oWblafiFIrwkRNBpolFbw+LcHLq1FRTcEN1OCyvtGA1/4pdf9gu/+rvD2tl+P14LWPiO115PWPu2227L7d+//+1JkrxFh6+Emwn8xoGvCopXLmuCr9z1Za3DzeOwp8wa99QXXz572zqJCyfxe4hgOJKc7cd1FNGd7N30vTH+wMLMEXzmlk/h215wA8r9aAcZSkv1RfCqbVTsby+a4XFgH1H5ng74Zna4UeGqTjH1hzbDtKsp38fncujF9fYiDXT4AhE8PpziEEkQoLmyjOXZo6gdPQQv7KgBE4zfjYM2kHQVbJUtQXciitfzd3hhoDrCgjgEI2lUVjnPheN6qNXqanhxpVgB0zkwzjqMA3h5X6llRjpwfZ5dzy+oaIfEzyNix1tlAtUdZ6BS3YVcvgjfidBu1bC6tKSGJTtBG3FzFc1GHU3k0fTKr3vxK99kbYcNssLc3MJ3gw3K4cVzc3Nvc133rRLnq+d4GFZ8T/n2ToPEhxKCKvw+ifHVe76MIIzwdEY7eNRIx2OBe5lV2LnS61sPkaARrqLZXUWpUELJnYATFeF77JgBPHbGcEdi2XoJEjdGqCDiqA4bL3axdOQwPnPrTXjuC1+AYnUaEfehtuHotgiJkyBiEhdWXQVI9BO9pBysbjtkWQSj2A8C96x4Ydl1msWjh5BlhaD5cFT78FAT16fXAEc96PjQ6j241GnqN796oBGwvUQMvcESavgvCwjgRh1EDN+amcHCkUOIGzUUGDHdf3hFcYwoDhHGkRoYERPUalQjz0+srAePHW6tprId8jmGkTlodlrqPLuep1Tx9OQUkm7IIDOlbt2cp3xhfs83FB6v7+cVgHPFEtxiBX65Ar80Ab80qZRvzmEynY4Cb6teV8o3aq6h02qiHjmoe5U3vORVb/qtYdey/X68FrDwHa+9nrD2TTfd5F922WVvdV33bVS7+kALWhDDftLhq4Y0KPh+5e67FHyfceXVgOeTDD1ACAdExUZA6MWYjxbwsds+jv3n7cdFey9E1d0BPwZyLm9Phor1atQbvsq7tZe8Rb12M340drB4hIMsPonnvuiGx8HXVZCNETl9YHNz2o39JAWqXimqVxTuRuCrt2NaJ9sg73cU+Hpw4PMhpsFXlHAPvhxMomIAe3HLKoLB7Y1Yo12gAgxoCQRA3EVzaR6LM4fQWlyEF3RR4HpqYEQvN4ZKShRFqrMsipj0hlZD1BtWrpgeK5iz86zTaKDA6al8D4sri+iEAcoTFcRRgmplEl7E68VFyHPKUW5qsEZ/RKLKJ+3DzxWQL5ThqWiHqhpokatMKSAziQ5th3arhdbamorAiBqraLcaaMQe6m7pV178qjf9xrBr2X4/XgtY+I7XXqnwveSSS97q+34mfAdFPIwC324Q4vKrrlmHL0OLyFyly+R9NwRCP8QhLOD/+de/ZP81nnf1s/GMsy7DGZhCLnHgwYPv5PpDWnv5BCjk3P5otZ6KA+ZnjuDzN38Kz33hMPgyBwVv+97swjp8TYWqvs8IKRtF+Y7SiaifnCwFnKV8CVoeybr3K9YDVSbfGNRo4f6rg0oB6qnBDWx/9R1Dw8IukrCNxaOHMH/kUUSNOkoukIsT+G6CThT2xmRE7HyL4KiOtQRRECAOwz58ewmL+Nt2Qniei+ZaXQ2yKBULSs3SY6cCZn2nJicRdwLl/yaeq6wHAp0P1OMTero95VsowStNqtFtxakdyJWrfc+3B99Ws6ng26mtImnVFHzrkYs1p/jml7zqTb++wVvFbm60gIXvBi8JUb6O47wtzXYYFvEwDL73f/lOEL5XXH3tE+Drr3u37C1P0PI7uKv2MP7k03+LpeYipnMlXHnBZbju/KtwTvFMTHsV+MxxpeJBcwqaCsCUTIriIRIPmJ05gi/cdDOe98IXDlG+Tx74Og6Nhx582Siu28u3oD6V5dD3HfqRKQRvrMaUJapDjZ1rYW0Zi0cOYm7m63BCqt0EuX6SJKrPjtd3KcJeVjJHqdxYwTcJA6WAlX+LWAG0nYQqpCxoMbfDmgKyn/cRJhG6QaD82olKBRHLom3SV9Qq2kFZE0oKryvfHJVvcQKFyarqeCOIGefrI0TI2F4m11ldXbcd6DfXIgc1p/LmF/3c6y18N8gKc3ML3w02KOF7ySWXvM3zvHXP1xxifOLKN8G9d96ubIcrr30mQHUTu4gZUsThpP2hZbQC+Iq65rRx8+E78Kef+zvkpnJori0rlbSnuAtX778c33z+Ndg/sQ9VlJFLOLKJnTccFdV/neaLq9NLKfmfN92aDl9Eyu+NVHazBC479FVe2eMZDcRmMK2CzVC+owzEGOb7pilkwpedmfTb6a0yKTnBq5Qw3QWyV+XY7fWu9V44HHjKPgjQmpvFsUe+hpX5GeSdGAV6tEmEHO0C1+0lKvd9hFyfbxocKRiGalv6u0lf+aooEg4bVp/s1GTnXIKo00Gr0UQYBQq+xTLjdgs9C0kNKe5lweMNTXC7Xm+Ke+6K/q+fKyJfrMArTSjboTS1A35f+RK+AeHbaq7DN27VlOdL26HmFN90w8++4b0bvFXs5lb5bu410IfvWz3PS7UdNqZ8Bb4hrrz2Og2+vbgGj4rVg/JguwgwG6/g7+/6d/zzfTdj4sxJwI/w1YMPo+gWUWj6uHT3U/Hy62/A9Wc+A7ucSeRi3ry9ziIVpgR23ITK8/38pz6D56Yo3xgR4n6Hm7KM+x1uikkpj/LN6nBLO2vStk9QFCnpNnXfNxu+fRtB1K7b6wxlQiMFXpn9IaY/HtDEVcBbPXQQB++/V+VEmCxy+G+vM44hXx5HoiX96Al4KnIh4kAVh35uL6dCTz0zt0MvvEzla2CHm4J0rHx1jyBVgO5N5RTw0+tBXY1oA9CNOPQ7RqPZhJ/zlGWhOn9zBZXLt1CcUB1uTK6jhhf3PV+Bb6vZQJO2w9oK4taairSg7VB3ym98wc++zo5w21x02NmLN9qeSZJ4x44d+9XH/LV30GMblFwnM9ysX4nj0Q7HO9zuvfMOlVjnymuuU7ZDT/kym1UMJ1LZARB4CTro4sHGQfzppz+ILy08gOLuMs4+5yzc88D9aLXayMU5hLUA+8t78UPf/DI8f//12Ikp+Azx9xwEKq1hjBwCLD76KD576+fwvBe9aN12YEccO9wIX8JeKd+4p3zX830bHW6DlO+4Pu8oilepwAHgTYP08fheJW1Vx5qCoepg48AFB/A4lLeXooEdlwwdceM24tYK5h/5Gh6+7z7kwkB1qpUKeTWqzfWZxpFRExxSzI7MRG0bJaGKVmhFbbTaDaytrmJHpYKSl0PUDdift56yM0h4Vnodc3EYIe/5iDvdvsfcS1rJNxsOuiiVSipt5EptDTMzh1EsFVEoFlGtVlEpT8LNF5EvVFSHW64ygfLUDuQnJM63N8ii2ejBt1tbfRx8W7nqG7/tFa+28N0oLKzy3dwWJHxnZmZ+9TGF8Tj4ymALM/41DQ5i3Y4GX/bIh4gY04lSL8TMBRiR+ZkjX8Tf3PYRfB2LSArAZU+7EMuHj6K2VoM/Uca9Dz+EfJLHhZPn4Meufxle+NT/gsmkBEflCFbd8Soh9+rhQ7j15k/juS9+Inz1aAexHSSNrSjfrHAw3XYYBb66fbHZ8H1CBETP6lUuuAoXo9dAtUt1qRLjOMgzYoRhgBSqq7M4ct9tmHn4QQ5DQ9H1UM7ne/lzmXuBIxz9HJJ+uJrHEWlMhMMBDU6Eeruuhg7H3S4qfk7Bl+qXDzROGxXQRsj11ue+g25XPeUIZ5VGkuo46GJ5ZRndoI1SqYxivoTlpWUsLC0qb3iyWsUZZ+xGuTQBR0U79OCbr0wo24HwXfd8u20V19uq1RDU1xA2VvqhZi4aXvlNz//p11nbYXPRYZXvRtvThC9f88y53GQfYyvfOMI9d96h4kCvvOaZKs6XypdyM+ArqpsDB0bNzC3hKwv3446VO/GfK1/GbL6GVtTF5eddhIuLe1WylIfWZvDFow8h4Ktoy8H10xfidS/4aVw5daECMqMgmLGMnTZrhw/jlltuxnNf/GIUJqfA9DCifNNCzXoTOR6PU95M+I57foYp37Roh96yRKVpZCckg/KY7Jw9Vnwr4F1CK8GNaMskCJdX8fBd/4lH7/siGDsyNTGp0jxSfXJYQ6FUVlnE4HFtBrFRTTu9mSbiEKuMoe1wsAXQqdexg5nHqHw5eWUMdBj7m/AtJFbRC4xi6EUwEM4h2FVKD7ixtoaVlUVV75yfQ6vWVsOJ6Rfz32R1EvvOPheVyiRcFefLGN9+Pt/qNPIVKt8CfKrxgNs2FHypfMP6MoJuB43EQx3l13/7T73mt8c9F3b9wS1gO9w2eIXQ873oooveQuVL1UPbYdPhyw43wpdKKmI4UaQU2ZGlAHfe/iju/eo9eDT4GpbOWMRcdQG1XE2lGzynsBs/9azvQrNVx199+iO4t3UMK7QsIqA6F+OVz/l+vOK678MuZxoFFJSaIkWXDj2KW2+9Gd/2oheiUJ0eCb5sxv4czKlTtpuhZqMq33FPz4nCVyXAoV3Af/30j2AnHCWrywEPAbyoi+7iAh64/XY8+pW74Ed1lW2M0C0UKgpkru/DzeWReL7q6GJ9PIdBfkzb0FWpHmk3MD1k0XPRWquh4PrIF4voug5aboIaEU4Lo9ubpYIWD60KDrZYWVhE6bGpsov0ktstxJ22gjj93XqjjU6n24vdBlCZqGDfWWfDy+UBr6d8/cqkeqAWJ6eQ0+AbEb6tXqhZl8q3voJOWwZZTLz2+T/12v857rmw61v4ntRrIA2+erSDPpz1RJUvPd+r6Pn24UuVefhoHf/22Qfx4P0H0XW6WNm9hPkdh7FSnkGQ1OBEDnJ1Dz/1Td8Np+jiT279EB7BClaclpp1Yseqh2dXL8GvfNercNmOi1BCESqMAsDC4YP47Kc+iW978YueAF/d81VTlEvQcb/DTe9g26jneyInblz4yvkhfDlyT8EXvbAzZTu47NDiJJRdNOZm8ODnPo3D992Hks+BFSHKpQrK5Ul4hSIix0VpYgIxR8d57PDy4VM4c3AKYjRaHdTqqygWCiqfA4IQeZV7twW/UkYtB8yig7mki9D3kBMPWEVfOEg6rMMCip0Au/0C/GYb0eoa/ChCpVRGwHC3mMq7gNJERQmBQqHYi+LwisgVy8hPTPVnsuCn2A4c4dZXvhLn2+5FO6wFYGKdX/z2n3zNH5zI+bDbZLeAVb4bvDr60Q5v9jzvRt7Iuu0g+R2G2Q7K20wbXhyHuOfOL6kONwVfL484drC80sG/ffwufOmr84iTAlpuE4tnz2F24mG0Skexp1rEebvPQalTwlUTT0VU8fDHN/8NHgpm0Xa7cKMIE00f5wU78fqX/Byef8G3oESTmEG+hO/Rw/jMJz+B73hRH74qR0Rv8jGVTN1JEDscDKAi03qhZjKLg8zMa0whv1WVb29wRW+0Sewm8BKqVZoEDMPjCwYnUeoiWJrFXbd8HIfuvRM7fA8+k5kjQZkzAVcmVCiXmy/A4W/OVxEIvsc44Fh1pHFa9oBRCmGAUj6Hdr2mOs8mKyW0qFYrRSz4Mb6ONuY5im6irCIeOt1uz44IQjjdELlOFxP1NvY5OezohAjnF5A0mHQdyJdL8HI+JqeqKJbKCviu68Hz84DLfL49+DLUrFDtwddnbgfG+XbbaDVoO6yhvbqEbn0Fq0uLWGx1k6C047Uvf82Nv7fBW8VubrSAhe8GL4m+8n1zLpcbCt+0Xelq+PjIXHZ/MYari7u+dAe6nQDP/KbnIAh9xI6Dz91+BB/7xP2IOkUViN+eXMPM9FexcsYR1HOz2FGo4IqzL8W3PvV6XFTYh0PtBfzhrX+Nzx+7G74bYpdfxEqjg/JaCa9+3o/jR654GapgvliSNMLi3DHc+olP4ttf8CKVWIf4UTl3+rkdlLsrWc1Ub2E/N4UGXvVA0RLu6DZDluUwLB561E63Xo2Ozwi8PgxwfaBE70zQp6W/S/zGDGLwOFBBZXlQojdBgBw6CJeP4cs3fRwPfekLmPCg8izkikWVarM6NdUDGLODqbCuHPw8YccHcV4N2W23OyiVywj5psBcCw5UlEOeVkccoBN1kCtXUM/ncF/YwtQFT8NFl16hcvQS1l0VkhaiGQZYWJzFwdtuw5nNFs5oNlBiIpwuz5CHdquL6o5pNXcbtTYfAFzOUDmP08YXyyqfLzvbaD24pUmVajIO26ivLKLbamFtZQUrx2aAbk11Bi63gyQq73rtSy18N0iKJ25u4bvBJmWH29GjR9/k+/67hinfTPgKvNZXkHSEIe6644vodiNce91zECYeavUAH/nYXfjyV5ZQiqfQDTtolhexeMZDWNh5EPP+UXWzlTsF7HN34ulnnY+LLr4EX3joHnzk9n/H9Bkl7NkxhTsfeQQT7Qn8/LN/GD911fdg2imrvcdJgAUmU//Up/AdN7wIFZVSsh8L3J9AUw2pUENstanP+yEbg2wH/Q1g3GYfBOa0sgS+6ymL+qPUerkbGKcr8CVwXSX6Cd+EKl+FnDHOtoO4voh7bv4PfOU/P4MJN1I5FgrlAhqdAMVSFZPT0718HoUifHa2FvIqUoI+K5PnqBg1NW17EV1GLDBrGZVwt4VyIY+w20StVUOhMoFlx8GXozbOecZVuPzS69CMAzy6eBBhFGLv5B5MT+7CYm0On/z7D6Jw5BAm5maxwwH27jgD5cIkPC+v6kDFzs45PqxU9AZD3jwfhdKEmkKI08cXqztUhxuznXU7NbRra+g0m2jWakhadZScCEHQRi1E0s5Vfv5bfvyX/3jcc2bXH9wCFr4bvEL68P0V3/ffvanwVWnEIgXfKASuuvZZaiLEQ0dW8f5/ugVzqz68RkX5t53CCtb2HMSxHY/gaOEwukXA7TrwVmJUOy6+6fyrcOCCy/AnH/1LPOWKc9H22vjEXbdhZ1jFLz/3J/Bjz/huTCZFuI6nspZxyvDP3HQTnv+CF6oZD8aBryheE7RZylfU7LAOuLHhK/G+/dAsVR9JnNMHMS9+pXw53Np10Y26KvTKcSL4bgy/WcNdn/oY7vvszUB7DZOlvMqX4Hgu2t0AO3ftRXmyCs/3FWwJvnyx0I/vddFstVFihEEup+J+CVFHwTdUs1IUcx5azToaQRPI5zEbhrjbCfCUq67BRRddgc8/cDvufeQraEdd7CxP4/nXfCtKSYJPffTvUJo9humFeVSiCOedeS4m8pMqsoL7oN2g+gyV0nbhs6+A/nOhrIYWF6emUZicRuQWlGp3ki5a9VW06w3EQQC324LTbaBeW0XHzSfdUvWVz/6hX3zfBm8Vu7m1HTb3GiB8Z2dn3+i67ntOGL4qX0Dv1b7307cdkODO276gfN6rrrke8D08+LU5vP+fP4NGOI32igfP8dH0ltDYfQRzZzyCo5UjqPtN5OMcnlo+E+c5U7g0/xQ862nX4EMf/xD2PPNc3PLQbfjiw/dj92PK+c3P/xm8/MIXoBTlVUcTBxAszh7FzTd/HN9xw+Ph26tab5JN1pEB/jJV5DgTaKYNM95s+PbyXfYyj6mBav0BGJxwsvdFT3dwBJr6ZEY3/lFwEQYNFOMAB+/4Aj754Q8g361jouQjV8orK6DTDTE1vUu9sjNKgXCl8mV0Az1XKs1OGCIKY0wwexhtCJX9rJe7gUaHSkjPOdK6DTS6DXSSBAsJ8EjZw1lPvwI79+3DR279V6ygiYiKvNHFt1xyNZ6+5ym45WP/hN2tJs5utuG1Wtg7tRu5OK/2yyxo7Djk8TNe2OvDl3G+fqGE/GQVlekdiHNFtCMXxfIEigUOoGFioEillOzQ811bwvz8MUT5UuJM7fnF5/zIL/3h5t45tjSrfDd4DfTh+wbXdX9tY/ClUJFcvbQdesly77ztiyr286qrr1NhTA8+tIAP/MOnsdKaQBhMqMxaNWcRjV2HsbzzIGYrj6KRb6Di5nHdOQfwnH0HcElxP/YWzsCRhYP4unsM7/uPD+ChuSO4bHI/3vqSV+G6vVehnBThRMz8AszNHMSnb/1kz3bQlO8w+GbF96ap4dTBJlo6SvO0jKt82XmmEuQQvgp45G0v8Tl9c36q13JOxS6v5wznitpqFoeDd34Rt/7fD6M7N4OposuQanSZ/tHNoVqdxvT0rl6WMIYW5vPIM1cu4cvZgF0PXQ4XdlzkcwU10oyKNEe7I0pUKkjG4fK1nuFn7aiNeqeDVcfBkYkCzrz4MpR278ZHvvRJLPmMte1i0i3hwNTZ+JanXob/+Ng/48xWExd0QpTCEFPFKpwuR9T1EqirIeD92a9ztBxoPeQLyNN2YMwvw9qY4648hZ27dqNc9BC0G0r51laWkXD24voKZmdn0HFyibdj7y899xWv/18bvFXs5lb5bu410Ifv613X/fWNwjem39ivnkrUjQh33n6bGr9/9bXPUq+7Bw+t4m8/8hnMLvnoJJNoA2jl62hNHMHq1CNYLD+KenFNzRc2FeSxz5nCU8r7cOXFV+FZF16Fjx+8Fe/7lw+i2e7ihZc8B6/9tldgb343igmnk+l1QM0d+jpuvfUmPF+DLxWfgmuG8lXZ2kW3p0DUtB1OBXzp79LPXYcvh0gw49d6Ix+fsYK5eKn+8h6w8JUv46a/fT8eveuLKDsBCjkgyblq7rOde85CpVxFaaIKL8eOth58fdoV7GQr0Otl5npGTTDhDVTu3U6rhUoxr2J+u51QZbYPgg6azZqyCJqELxIcLLo457LLccb+/Xj/bZ/AoWANXS+C0wnxnPOejmeefQE++h//gP1BgGd0HZS7AfLIw4lV8JqCrhqMQetB5Wim3esjdn2UOWNxqYw2h0eXJrBz7zmocHJNP0HYbmJteRm1lRV015YVfFvNGlrwE0zufvVzf/J1NtRsc9FhR7httD03A77SbaVGVfVffxV8nRhf+Oxn1M1z9TXfpGJHl5Y7+Md//jweeHAJrWQSgVtA1w9Qdw8j2j2P5cmDmPVn0cm3VKIcNLtA3cGlZ16IX3rpK/Avd/w7/vmWTyHf8fGW7/9F3HD+NyMHzmCbU6O3/DjG/JFDuOXmTx2Hb3/qeAVMA7693Oxq7vLHNaWpgs1QM33lQYp5nAgHvUwq3+Pw5Swd/VhZOg70X8NQTTDZ4bTslQrCqAUv7MKvr+ETf/0X+Mqnb0JUm4efT+AXPVSmp1Gd3oVSZbqneAvMnVCB2x/RyKTktB/YDUkrxvF8lfbRc3Mq+oBAzBd8NfNHHERqKqBWg1MBhQiSGCu1VdQ8B4eqBZx16dNx2YFrcOvX7sYXHrgby60adlSn8MJr/wt250r48L9+EE+LE1zRijHZDuCCw8N7llFvIikV/9fLc0HQMh+Fn0Nlcod6WEeuh+ruMxV8aTtE9JyjLtaWltFYW0XUqGH52GEVfrbE8qf3vu7FP29nL94oK8ztre2wwRbdOHx7/ilBq26gfsCs24fvHV/4vPKCr77mOjheHt0gwRduewQf+/jtWOsUELuTKt7UKbZRyx1GY2oOCxPHsJhbxIq3htALkQtdTHVyeOV3/gCayy38/Uf/Bd9x6TfjR7/lv2J/7iw4Sb6HUGbiSkIsHDmIW265Bd9xw4t7tsM2he9x26HX669mxmO6Rb838oydi54aR0FQdYD2Ku786L/hzo/9K8qdGoocDVjxgQL9XsK1jJxSuyW4BaZoLCvFq5IpFYpK+bL8XL6ghicz2sH38j0fOOfCzbuIuxF8x0PcDRE0mipeOMkBRxfmcaTbwJEzKth3+eW4+pJnMW8dHph5uAffHTtx0RnnY3FxBv/343+Lp0UxLm/GmOyE8Ny8ioRRIxRVJop+h1s/TTNBz45EhpsFfMAXitix5yxM7Nyr4Ou5IZJuZ135ot3A8rFDWF5aQCNykEzufvPLXvNOm893g6yw8N3kBmSc78UXX/wG3/dPsMMt7nWQqAGhBnwR4u47blODLK6+9psQO73p6BdWu/jYx7+MO+85hHa3BLglJG6EtreMVmkR9elFLBTnMOfPoparw4sjVBoRrj/7EnzrVf8Fd33pHvy361+CK6YvRiWpqE6pHvOZKS1Q09/cfOvpga+ugk9U9SqPmZ6viuXtDRChBaAeMK6jBi1whic6wJwnjVnD/KiB+794M27+4IeRW1vGtJcgM0V31QAAIABJREFUlwOcko+Es1IzTpbgVR1XBaV8FXypgDmsmEN4HUfl661MTKiRZoRezs8rvzc/QZ81VBZI0cmhsVKDE/QGXDSDBubrK3i0U8fRvZMo7X8Kzj/nEuXD5wo5RL7KHIyCk8fiyhw+9Zl/V8r36e0EkwEf2TkFX84BlwZf+hp8YMSMZskX1CCLHWfuQ2V6N1w/r6IdkqCjQs2W5ufQXFpAUF/G2soSAr+IbnHqLS/+hbf92ibfOt/wxVnlu8FLoA/fN554qNlx+HJmBL4e96DBGNEu7v7SbWomi2uufzbimJ6lh8gFZpdC3HrL/bjzy4+gG+TQaHeR5CJ0nBV0i/8/e98BZ9lBl/udes/tZfrM9k0P2SSbQgpRKQEMIF3gvacIqKhIFRApT2w0FcUHgijowyfSJYDASwgJISQhhfS2vUwvd26/p5/n9z/n7k42u9lNZuITcifZ387OzL0zc+693/mf7/+VZZijIcKKgwV/AfX2AhTXQ0m1UMmXkVYy+I1nvQLnDp0OPSJfGEcm0rWmhwEWpyb/v9EOR1NCPJ6HKBYzHCJ3D4FvnIEbh5hbhi7VPyldw8KDd+LqL3wWczsfRMHQkFYjpNOmWIb1dBa6lYNB0BUThSGTJJshCL6cfPnv+BQaoVAsycJNFnCqIUYJK5eGHbnQpaQU6DY6MIXG8dG2W1hYXsKM30JtYkDMFo5HCYYpwfW+4kNXDSnCZAV91GngFGg4JVCQdalHNoGIDRc8gbMONZ58e7QD2YhUJstOZZl6s+UKikOjSOXKkvUrky8LNLs25mdmMLN3lxRo2t0WYOXgZwbec8XvvrcPvo/nifgot+mD7yoP6FqDr0xpPfCFh3t+cqtYTM+/6JKYllB0+CwTjgC7G+D+e2fw4M4DmKu2JWCbsepDwxmctm0dRjaX0AxqmKvNwvZtwaKlWg333nM/Xnv5S3Hm2EnQYUGnykGVvmSxwy4eJO2wYuH2n0g7PFbwPdrXP3Jijiff2IwXQaN0K3BBsoWQ2W7U8KMvfQ4PXvctMgxQ9QimocoCMpspQtVimoH8rpqirIxmijgfV/5eCb4KUCgwCY7LPE6jsfWafC8NMczlJfXAFAlWD3WYnRu60h7c9F0sFCx0aUN2QvBh8c04rznwONWq0FUVac/HBCKMkibyolhmFhhCeRwJvrEEUIGZyYpe21M05AcGUR4Zg54pIpWmVtyG3W7Atx2RmtVmp9BcnIHn2lDSuUgpDL35517TX7itEioecfM++K7yiBJ8Tz/9dErNHiftEDcCi26WVlC2HkgtOV81Hu6+/RYB1fMuuCjOhlVNuKKvJXCw8QBodTxUW7ZETxq6jnI2g3Rag6oz+NwTFtBHgC4CLLlN7J3Zh3NGT8JAqijLGk5jvDwP+b0jBQvM872BUrNE5/v/GXyPZzsWeFkRoh6/H2/6Y66hF9ZLzjcOjVeVECbpgMDF7ddfh5u+/M9ILU9BTasImYquqsgaaVhqBoaWhmZloFgEX12oAE7BhnkYfEk7xPXxoeQ9EJTJAfteCDNlCr8c2F3R+DpeEqje7QjoZi0dOSU2SEz7Ntq2h269g6FKEUhr8A0FrhdANVigGcHkJB04SAWu7Nh0JQXF0x/B+fbUDtT/aibt0ArafoDS8AiGxtcjlavIRGy3ayI1c7s2mvUaVKeL+vwUfM+BqxqRnyn3pWarxImj3bwPvqs8qL3JV1XVPz2yQPPIYJ2jfStRAcStiXG6i0y+PfANcNdtPxZQPe/Cp8YFmlL0o8iGnDXjUiGjsDY8RhrCsi6GjbiqhvfswYULB57MxT666CANTaYpjTIlB8hrGZSsIlRfx9IsTRZX4/KjmCzEKHCEvVgkyQ8XOxyKlTwR88QqH4JDNz8MwPwJY65X4zqSHXdSJpnk60bsNrOR130s7rgb3/70p9DctxMZzZfJlmYWLuUsFk6qhhRVaqm0yMqo4yWYCu1gxjGSsa3YkphPz/OgGyasbFayHQI/kslYTBaei5CORNdBp9uRv3OZNCxTg8pGY8+FSxOHzeVXDblMBmqK1yLxG0+OPJ5SQ8/uNzYZJ/plUkdxC0bcNhK7muNgeF1jsLspGR1cuHHyrYxOCO3AeqHI78LptmAL5zsHr1mLXW5KBFtLBb6V/+0LX/GGv1+rx6l/P8lM0D8QqzsCPZNFFEUf6FUI9fJ8Vw++Ie669RYJ1D7vAkZK6mK4aIUOWn5XPm67tsiY/MAV4HX4AnZddBxXBPe+H6Jld+CFLpqdpgj7Hd6WObF+AM/xoXsqzj15Gy479xIUU0XMH5zEDT/4/sN0vj0A+GkB38MnMg8KOU0xVvDkxgmRucsBvOokbvjKP+OB71yJjOJD1ZnJkBJpn6obMCWhjBwv+d1Y08uFWwy+FnQzIxNwrPW1hF6gvIwnw0KpLPfjuYEs5PicYF8bHWjMzaXGl5m+6bSFMAFSXu0Eti0yOH6OJ12+sZ1YItkT3W5EcE1S48RlmOiqGaITX0GFkjwXZwnH9AdtxLxq8nVdHG7FyjCsQkV4ZTV0BHybjQaa1UXYovNtIJ1J0V4cuFbxty9+VR98V4cUj7x1f/Jd5RF9YsE3wF233hqD7/kXSqOBHwF7agdw1767ZZEj0mC+QNlCoVNnGgepcOYjwPJ9NbCghwx5B1KMM3RtKVhkSDjDXcxIw2hxBOvKo0ipGhanp3HDtT/A5T2pWRKsI5P1T8XkG8dcSj+FXFUkp44kKjLwHRQM4IEbvoerPvdpBPMHkOP0yVSzBHx5LCkZOxb40jFmEHyttOQ5MLaRgT1SAeQHyBeL8niQ82XYOt8IvtQVu64DXVeRYt9bckxZH++7jpRmigwuDAXIpdJIaoPizjbWDIUs7kxMLwTf3hvBl4FHPfDlxwm+jLZkhxtter6mI1MsCfhmy0NwfCZCsDvOlwqi6tw0vE4T9blpDJSLiNL5wEsV33DBK3+7n+2wSqw48uZ98F3lAV0JvpxwGLyyZpNv5OPOW2+Vy8jtrI6nfTRU0Ak8zNaX0Gq35NK2UipjsVpF13YwMDgMz42wZ+8+aTHgBHjPXQ8hlyqh3VnCtm1PwdTUNK655ho87wXPwnnnnQGDG/1Ihe5zWvJRnZ3CdQzWee7zEnsxl3FJPthjBN/e4T2Ww+14tMRjeXhW8r6UkHGSZG2StCz3shuo6IgcePNT+PfPfBIH7vgxsloMPjRdUHolQTl67Fw77uRrUQ4WT8Q0b/D34eOQzubiynbNFPDl1YjnOHBdW54fpqkLsNp2V05ogeei1WggdBz5PLN8qROWTji2VvjxBG0S0CV0icXGrBaiiSKxpXO5dxTwZcWQ8MVc1mo60oUiSgMjAr5cwhlqALfbxvzcLGxWCHWaaFcXMDY6jLobBp5V+t2nvup3PvVYHov+1x7/CPTB9/jH6FG/guC7sLDwjiAIPvhEgO9dt90mk865CfhGEV1uXdzxk/uQy+XRbnewZfNJmJyawlVXXYOX//IvIwgU/ONnP4dXvvIVGBwcwZ9/5OO46OKn4ZZbrsFpp52GjRu24CMf+gg+8tE/xKWXniomjl4xIxQfC1N7cP31P3wE+PbsxY+F81158FbGTZ5omtljeXgOgy/1u3EDtKcakpkRgy8NDi5SYRf3Xf1NfPefPgPTboi6gQoIU9LJeAKlKYJdfCZUKhkM8zi0A3nfmA/myVfAl1pfKhsCiIOOFBDBl+CYyXASDmW65SRsd9tYXlqUavhUAqSmQYlaXBNPCsLpdCWhjLcplvKHALcH0HJVwsyjFeArqW0C3ly4seLIEtrBzOaRL1VQGBwX7S8CGw7T1VpN6alzW3XMH9iLTCYF30gHvlXqT76P5Yl4gl/bB98TPFDH+rKew+0/xAcfFMnRmk6+XLjdGoPveecnhYw6duyYwpe/+G085znPQaVSRqFg4cCBJXz5S1/Dq1/9SkSRjr/71D/hta95OcbGRvCnH/gH/NwvXIYbb7waG9evw5bNp+Nv/urj+LMPvwvnPXVTTF3EbmaoWhezU3tww3U34dnPff7DJt+fJvBl57BMh2K9jVUkiuLBirqo7roH3/jkx9DYswOpyBWFA6VohsYw9BMHX+p8e1wwa9uFEybP6wcSuNPt2pLny/p20hE0c3C65ijeajVgmgyNiOLoxm4HGctCWtfRZrIYCzZ5MtA0ZFjM6XoywXc7HdhOBwXm8kqORI+Nl8Qg4f2F9V3J+TJf2OTCMI2AP2cmg0y+jOLwhHDBlJoFri20R6u2LFNva3FOMocdxQiDzMBbn/Eb/WCdVULFI27eB99VHtGV9uJeXfxjpR16UoG4vn2F2iEKcDeDdVaAL11wc9Nd/P2nvoRarYYLLjgfz33uU7FzZx1f/MIXcfkznyVypO9+97t43et+GUNDw/jAhz+Fk08/GevX57HtKWdiz85pfPQvPoH3/dHbcOElW2F7LlRFh66p0I0u5mb24IZrbsKzf/EFEiDD9mLqikXyJQTE4TD1XqTkiQTrnIiGd2UGhHCdCed5LLlZj/tc+TBKpAHIgauAT/0rHXy0TtvIuk187//8A37wxc9hKKXCMlQoJj/PyZfTIU+gnIAPc76HJ994wiXoSUoYjRdmvHAjTcHJl489g3UoJyMw5rIF+R06nY6oF1h0yYWbuAkBtFpN0dPms9Tb+nDbbaEoWs2mtF+QsuDkyysTPr9810OLmlzfh2VZsNJpmYI5WYtIkVSE/BeBhhJZuLHAM0V6JIPIMNENIxTLQ6iMbRCpGctByYNXFxYky5nZDppvy2M9vdyItNLo2575G7/frxFaJVb0Od81PoAE39nZ2bfruv4huUTU9cfM+T4a+B6afM9nhxslZBoCV8PMwQDXXnsdbr31NrzkpS/F4GAZX/j8V/DqX30ZgiCFf/zsP+I1r30JBgeG8Mcf+Bhe+JJfwrOeear89td89yf40J99Ah/88/fgzHPW40c334wzzzgTIyMVKJqN2cm9+NF1P8Kzr3gB0pm8cIXUxxIAVWrKVuT5Hi1Y51hBOasB32M9bMcEX40dcxE0n4tFQ5aLetTBwj234spP/BX233ojRso5ZIsZmTCZxaDz8tygMsGMW4hlURVTDjLhJullptiNCb5ZUUKI3Vin6y2mKqjvrTWbMk0XC2V0u1358Sulkizb6LAzDMY/+jLJUu1AbXen1QIoVROVhCtRlAReOQkR0G1bFm6O2xW+V05UgAA0r7qEdkgmX83QRPZGpUTKtARkWR2vpCxJNcsWyhic2AyDNfe+LWqHmclJLC/OI6spkudLRUa140bWyPo3Pf217+jn+a4xdvQn31Ue0C996UvapZde+nuGYXz48UZKHhN8EUvNOPluT8DX9xVMTzcxO9vC1i0juOqqG1EqlVAsFPH1K7+O1772VVAUE5/+u7/Hy172Upl8P/m3n8Tzn3cFnv70bfC7wA3X3YF/+eev4nkvvBzZooodux7CK//bKzAwkEekeJib3Isbrv8hnn3F848PvsTiJMCldyj/M8H3aA8fAZlFzFxGmZIfGULTQoStBfzwC5/DLf/2ZXgL08jlUsgUssnlPS/x44WbSMw4bXICppSsJzVLwDeVthKdbxys0wPfHu1AIF6uN8TcQa0wQbDIrjdVhW13ZHHGn4ngy8UazQx2uw3PdYTzJeASXCUrgrwvR/kgRLfTRco00WjW5D74x7ZtmbAJwFQ7aNKYwd43D7V6TXjmlJlCZWgUxcogdDrdVB2pTA7ZyijSbOJQfHSbdcxNT4vbD3YH8wf3yiLQgR7lRze/6emv//0++K4SK/qT7xofwCiK1NnZ2bdpmvbna047MM/3lltitQN1vnxRBgomJxdx/wN7sG5iPer1OrZs2YDlagsPPHA/zt2+XeiDBx98AFu2bpFlz959ezA+MYqJ8UFxWFUXWlheXpZoREX3Zds2PDwEQ6fEyUZreRHfv+p7RwXfJ4p2OFINsZJyONpDdqwpukdTkCqR5l52mYU20maE/bffhG9/5lNo7HwQmtuWvrpMMSfhN6LtlbQdPQFfXcwTGikFTsMrJl+Cb9zZRh41mYiThRunVgbqLNfrwsTQpJHP55HJZEA5GRdilJhxqiTw8t+ddlMoB4KzToWG6wr4Skoatb6ccNkykYCvTqokCYKv1esyWZNXJm3C4CBy+PVmHZ1uV5Z4LPAsDwxhZHy9VAjRKg09hVRhQACZ2Q6t5apk+TJGcnl6ElN7dsDUVXG4ZUY2v/VZv/Wuj63xS+dJf3f9yXeVTwGC7/T09NsMw1h78I0C3Hnrw8E3brtQ4blsQghgMaA7vjKVzbq4zWLTm7xJJb0Cac7V6YZjYS7xlrueQ5X1cQQN/V+IPEzt24Mf30Da4ZGT7yPAN7Hyskvu8U6+x5qUHy3V7PiZDob0Fwehg7TmwnKb+M5n/g4/uvIrGGR+Q+Ch3W1JzbqoFAR8VZl8SR2Q5+XHaGyJgZcAHE/B1PVKY7EssR4OvuR8OTEvLFXjidTKYmhoSCZUTqFcuLFCyPddAV4xUKiQx4YPGaVmvufFhooV4EvOt9PuCKfbtdsC6DwG9UZDaK5cLifgS/UEzSL1VkM+79qUtpkSR1oZHEFpZEQKNAPoCPQ08uUKchlDsh2cdkdUD7P792B6z045IYRmJhzYcMqbn/bat/Un31ViRX/yXeMDSNrhsssue5uu6x/p0Q6cfnpT8CEN5jG+r4CIEnN3sQe1t3BjqllP7RDgXNIOOmt+YiF9DEyxhjWudRcJviCvXGjz5kmuF11utIoSdBmnyGYMyph4F24Q98Ux64ALIcs0sThzENdf/31cfsUVx6UdZOEmKH78JotjTauPFXyP/PoeSB9eznGYZ54CUzqZg9DC3D234PMf+gDmd96PiYGSBOdwYszl80Q+ydzlgk7yM6DA4rFIZ8TYQqCNeV+mmrEyiH8TjBN7cSJHk7Qz8rWej1anC9txYaXSQglwgiW40tFGuoGKMtdxBCzTlomUoceTsecKCyV1QGGIRrMptEMpXxCgpiuR6hfSEVzi0QVHSoMAzOcOb0OzSNvuCHfMx9N1PLS63WTJNgGrUIBh5dAlN6NTJ54VnTPBt9tqoDE/i9n9u0X5oOWKUWH91jc/9b+9sd9kscbY0Z98V3lAe+CradpH+GTv/Tlh8D1kCI2LFWNDAFHDl0jJe++8Q5pyz7/gUkAzUKt5AqKRH8F1PZl+aVm17di6ajuetOPa4qaKhf1tpyv/drsB2gSFriPAw+/icNnitFAsWHjVq16M007ZhNnpadz4w6tx+XN/UUAo0rjBT6bqJD+it3SLgZDLuMNPpZXg2FuIHctMcaImi97dxxkSvZk9fvDkdCP/rzwZxbSDofpAbRrX/Mvf4wef/yzUbgPlfA6ZfAkd2xHNrclJmOBrGGh2bDiuh+GREQnIWanzPQS+idrBsDJIpTMxN0zul0oHWUwqQjnwJMfm4F7mB39XLtrkhBz6aLdbsnDj+1ku13QNYZL/wMfS7XbhOq48p9KWJSdVTtNLS4ux4SLRFccKC9m2HYrOrDfq4mwrFHKoVpfhByGKA0OS6WDli7CKFSipDLquD0ML5WQUOC66zZbofKszk2hUF6FmCpE5sO4tF77q9f0Ot1ViRX/yXeMDmCzcSDs8LvDlj8N4lHhKTZp2k0QzGh7uvPVmSaM67/ynIQgMfPNbP8Adt93PLpi4iDGKxfp8oUvrceLlPxRly3AZU4GR4jRuwDQY/p2Rv1UtkqhDx21gdHQAF1x4FkbGypidPojrr/kunvfCFyJHCVSkyc8gQrNEV9qTnR1WPvxngu8hjcXD0sziRPjkDy/ZfQ+ZyMfCg3fg8x/9Y1Qfug05ipkjIF8ZQccLkLFSSDOsXFMRajrqTQbeuJhYtx7pTPZhaoeV4CvBOunYXizcMivYpT3YR6RqSFsZ4Y6FhkiME1yCMfCcIKuEATrttgAwp10yQgRTU4v53E6LjrMZFJiQllQV8ePk+ClFy+dzSFmsuU+ch4kaJbYmQ2gOTtV8/KgZNqwUrEwB2fIAcuUhGPkijFyBKRFSHRQyYpPOOtuTbIdubQl+twufwTvZgd875yWv/ugav3Se9HfXn3xX+RRYS/Dl5EtskOlO8SWP7PZbbxZA2X7epQhDHQ/cvxdLy03RmvLF3Zu0uQXnJS9f2CKVIodI44BB6RsTEqkrZciKErc49DhhanfVCAEXUwqpiAC7du7A7T++Hc97wYtFwkQDAW3NovBN6IX/bPA91sN0dF6Ykjymu/kw7TZ+8KX/jeu+/L+R8+tQ/W5MN5QG4YdA2jSRZoqZEeckd2xPpsuh4VFkslmheh5BO3AJx7AcK5OoHmJOVQgcSsDYkZYvIpPJCqgLNST6W8rFKDuLBGTJ7Yq92PPQbNaRMgwxWvBn9xw2G1MF0cHi4qLQWOR1CeQ9aRnphd6bLOgOlZzGJ0nejqfM4eHhOFhIM1D4D8djtjKIVL4EI5OHbqXgdjuoLs2LuQMMAqIm2me4eof2YgSZ4tsvfMXr/3KVL5X+zY84An3wXeVTIgHft3LhtpJ26PG+x+N84xSq2I2lSAlir3+BH/Nx9523ybb6ggsuQRSxRkiTS1u23yb7M7ntyvelIIGLNTrWkijbOB94xcMtAyC1oiFIc0YhHVS+1NVfd+11aNXbeM4Vz5fMAlbj8LKVBoMgOJyi9fAyzSd28o2phoQXX/mY9eqBks8l9ZVyPaH7NrpTe/HVj/8lZu+7DRk4UCMPjXYTmWxeqIGMaSHD7F3GQUaRBBfxKqJYqSCbzUm2Q1wPv4LzTSIlNYtVQqwXSh26MpB4SYs8b1ZoCPmJk2hHSt+Y7UCVQ0wtxRYVXu63mrHjjfXypBx4bqTdt9NsYWlpST5H8CW/SyAmQPOqh481n2PC9a4wW/DfTClbXq5ifGJCQn+o8y2PjMPMlWAVSkjli1B4wla4mOtgfm4O9cWqZDuYkQ+d2uNIi8JM+a0XvvI3+2qHVWJFn3ZY4wOYcL5vpdSsB749hxtfJCcCvgSKGFz0mDtNhLNR6GJhbgr33Xc/LrroacikC5QtACZfcaGgK79cOE++nygbBGgVVbbl8sa7lyt1hrwecQCkrigetwPfxe6dO3DllVfil174Qpx0ymlyP5x4Cb78ToxlPMTTPqzJ+IkG3xWZxyt+BcntXRGkLmDHqVcJYAZd3P+9b+Kbn/lbGM0l6afTDBXLrToyGdpqQxTSWeSsApzAhy/5x6osI8uVAeF8j9T5ysItAV+d5gYrI0tOl+lguiGuNCubg0lA750YuATt0QOidPBkouUUzJNfnqlnQh35CH1GgfpiuGg3myjmCwKs5IrFSJHQC72FHKdfPsd6DkBZ7DGYXRaqChbm5+EFHsoDgyIrSxcrSOUrUiWkc/I1U7Jb4PRNOqOxVEVzaV4yfTvNhky+RmX0nc943dv+fI1fOk/6u+tPvqt8Cpwo+B7LHpsEQibgqyEUKVlvxgvguV384NrvY2xoBFtPOQ2mqiMgmkbUjHJ2jc0EvKwV8A0DRJ4vL1jJ82WalseYQx+u68Nxbdmyux4XdLHIny9S/nu5WsP+/Qdw0SWX4KJLLxPwlnBwMyVB3mJhVVnyGfPLAsKH3G5PLPjGJUf8roePz8r3exNmTIdEMCMHemsRX/nYh7DjhmtQYAQ9OVkFqLUbyOZS4iYrpPNIGzm0HRsKGyOoBPF8jI5PCJASfA/ZixNVw0rwpa3YozIBuhRnErAlYJ3FlGp8YlipxmCYOo+553TR7dBK7CBNXpg+Ct9Ht92MHzvPFxWE6IMll9mHwdS0XsZvooYg8PYm355Zh7uA3vHg7ZrNJgrlklTH67k8rOIAssUK1DR5Y0uaPehwo4PO79oSKem36rBbTQHfKFt521Nf9fq/WuVLpX/zI45AH3xX+ZQ4mtphZbbDo2lV428tabyJVIsvAy1WnPFTbKpQIsxMTeKhe+9D6HvIswiRAEuNaPKi7E1BvV9FQDkBX7GhioiX1TmcmOPLVKELOTExH5ZyMwZuawa2bDkJGzdvFaDi1Ctb9LjYKLGz8odLrK2H5GUE4sMH8kgFw4koGo73NT3w5UkgljbEf/cut2O+M5Zk8JilYWPyJzfgCx/9ANSlGZi+C8VMwdc0mXzzWQtK4KOQzoksrWXbrMcTvpYqkYn165HNUYamJYYK6nutOGRdpGZxmwVxjn/YhcYM35SVibveVJotYmDkFZA8nOR9E9kI+9s4AXMp6BP0mOfLEyJ70xQlbkROJIX8NxPSeFKJr1+i2HyRUBqHFSXxCYq0Se9jIkGTLk7y1BlZsqVyMeXAv2mZ1hSCvSMLQKfVht9pIOw0ETBoxwccq/B757/sdf2F2yqx4sib98F3lQe0l+2gadqHeolmqwJf0gWivI0ZAhHeBy7a9TqqTJrqUjRPkT9fNBp0I5a38Xv3piwCKUcpeXBVDYpGcI0JYOp9+ZnelXqsDuZSKKlYF2Bj1kEi6JLLXL7cD3O9vUvflYB5rPfl9LISmY9xvI/3NSvBtzfx9gAmvuyO6RN+HXlTs7uEq//l07jx376IQmDDQggvUiRSsdaitC6LyHdRyuTRbjpiR+ZhIKDyKmF0bEI0wBFT6lJWou+NFQ10uDH7gSdK8sQM18kXK8jkaFVmdi4XnrFjbiX1JMeNJ0OSzSGvThg56UMRi7ErVyQE5UNgGlBT+PDjLoArJ8Qk6OgISkNOtisWo73vT8mcbmVgZItI5ctIMRUtWxR6hAlwvmNL4A/B12vVEdpNBI4t4Otaxbef//LX9Rduq8SKPviu8QE8MtWsJwvq6XyPP/km0y+nSeFsY/Dt2S64FRLqtsfNylexF5wfTLZpMlaR503KIg9Nob3ghcQCl+zcZMkmoSyUpsWmgnjSjv9IgpnCVrh4wu290I98/0TB93gAfDzgFcBJaAfpMUtIe08SAAAgAElEQVSoh96xpYKDJyhNVRAxSEZX0dp9D/75z9+PpT0PoKCy9ywCC4A9KGjaXVTKFZkys1YKi/NLMXAy4jEBzcGhYZGa0eHGpRqpF35eaoQsLiEjqYcnOBeZjVuqiAmDJz7JzqX2l1cPdM0l3LvCyEdetXATmoAv/03wlfB0StGETgjgUX6WnPB6J7v4OPTS5chtr4iTlIMcxoE7Ar7xlQpziplTcSgIKJuHWawgnaPagbGUKbABsAe+brsDl43KdguB00HTBzyr/K7zX/6aD6/xS+dJf3f9yXeVT4Gkvfgdqqp+4PFNvvEPIJObvLp6D0mMlEkZTvyCZX0MN9scnBRVpGQxUCcvyvieDoN3gscPb/I9yi+cKCNipxyBl7BMKmTtwPfRAPjEwDc+kcRsc8z7xuAbxaAbetAVRRohTCXE/f/3a/jmpz4KxevAAItCQxiahmarLV1mpAmo1ggCD81GDdlcFvlCSezFXJSVKgMCTAK+jHVMrjZkCtZ1NBiEE0TIl0oYIFBn8zIdU+Gg6IZw40I3rABfaYgO/AR8Y8CN+Jj68bKNwTqkmiQQvQfSBOAwjvDsgS//JoUknW+cjpO3GJhj8JUTKvlvnp8T8DXS2XjyLZRh5UswM3mZ2lVSIJ4Tc9D8vVoNhN0mfLuDJk9YVund57/8tR9c5Uulf/MjjkAffFf5lOi1F+u6/qerA98EOFfUAPfAUMBTXkW9GEG+vOJlTuzsjZUIj5RjHQbwlQ90PMzGHClfoJwcD/OGsV2YMiaC01pNvr3D/Gh88LGXkofbkQktK8GXNIpGKoUTZEQLbwivXcdVn/ooHrj6G5Lja+icPqld9dCst1AuDaHrUY+rwnbaEiZk6DqGR8Zl8uXvXyyz2Tclk23M9ZpiVOgVZVZrdbEij61fj8GhIahanIRGOmgl7XC0yVeWnOTlZcol+HoysTJQhxNx/LgkjzWBV4wtDzeWyONJvl6+vhf3mVA8clUUKyBk6OY0zjaOdBZatgirUBYANtO5WMcdhfA9Nmp04bSaMvkG3SYCu4N2qMC1Su84/+Wv/YtVvlT6N++D79o+BxLwfZeu63/yeMG3xxLEGtU4sDx+iykBTrqyRFO4TOLEQ9qA3GC8nItBV7iJI95fOSutnI8OQeGhgyEypwRsWb4ZS8qS6SmhH1ZDO6w86o9GVxyLpumdk+Io9/gt5rjZ1RZPtuQu+ffBnQ/iG3/5J/D33g+aqLWUDgQO3GYDlkKzQhmNdoBACjMjGDqdZzQjjMN2A6ELONHSGixcqVTwUL8bgy9jG9kOTUAbGB4VVYSqxzw8dbPMfaDrTVLSjqAduHA7RDtw8hV1iiuPG9UOlJr1Jt/eCZEgHatKkt9ZHnI5Q8Z1RD3Nb49bT3I/pB6KDFVSi6SnczCyhYTzJfhmY9qBy1saOsj5tluHwNfvttGOVASZyjvPfcmr+1KztYWOlar7Nb7nJ8ndRVGkz8/P/4Gqqn98tEjJE+N8ezNrfMEYTzmJMyp+yR1WQCQMrQD0ysADkaj1wDeZguUvvvoebrB4+PTJS1PZnx+aoOKG3F5OQnyfRy7ZVvKQMRYcljscj0ZYCeJHgvLRjtfK34q8aZw/FMMwXYFs+aU6QAkcpFUPP7nqm/jO3/010p0aAiX+fKvVkl63PB1koQrbj8R4UKoUpEaHJoZ8cQDtTke422KpJMiVIs0g4JtMvikaK9gErMNMpWFlcgJuYsSgtpeh6kmyGY0b5IAZ88iTZsiAo2TpRuUKgVeMKn4MruR5+TFSDjHHH0/H8dItnvlJsYg6RdJ3YlpBHgv+F3iJUT3OteDTQRaxdDUyfc3KQrOyMAtlpPMVcbjxd+XVAsGXjjab2Q6dBgK7BbfdRCdQEWRL7zrnJX3Od60hrU87rPKIRlFkzM7OvkfX9T9cDfiu8sdY9c0PXebKlM1p6jCgrgTaXoPCSsAlYPYyH44E4hOZeI/3wxN2BHMjBUaoCeiGDMzhpKsYcLxYpRD5LRTCJr758b/ALf/+VRT1CO22LaFDjbojXXcskxQnWBhIg/DAQAWdThv5Aq22FmyH5ZcZ5Apx/U/aSsskzOhI5jfwa0THa7I9IiOTcK9GiNVCnJBj8NUkLU0m4ITWEZ00gZI8LafewBejReA48jPJFE9ZWeDJ52Nyn+5CRkxCjBbM5+X0LCcp4XQV0WJLEI/dQafblkk9m8lJuSrv17LSyDBMqFCBmS+Kw40yM8PKgy49OinZ4RZ0bTiNBrrtOnyvjaDVhhPp8NKld5/90l/rc77He6I+xs/3wfcxHrAjv5zgOz8//x5VVf/waE0WJzr5rvLHWPXN5dJ1RWjOSsA9Hvie6OT7aHzvo/0CyfpPFox6wCVjDL6cftVQgaanZfmlh134i/vxt7//Jhy442YMFzKoLbeRTqfQbhPgiGmRJH0xbGZwsCLB5gyhyeSoaDDgBj7KAwNSB8+TKfN4Cb5xpm86znTgtGhaMFOZeBGXGDEIupx8hfcl3SAOR4I9L0BiCif0aS2GKC3sTlu0tW6nI+Cay5EGYCSlJ8DL6qDYrRhzu5yCOfnKyS4IhaNl0A7/MCOCxg1WDPXAt9Ohgy6CZWWQzmYxMDqOgfH1yA2MIF8ZgpUpQ5NwnkDAN7S7cJtt2J2GgK/XbKHrAa6Zf9c5r/j1vtph1a+yh99BH3xXeUBvu+02Y2Ji4t3/8UJ9/+PlfFf5I6zJzXvg+2gLNiFEku6wRwPcY9EOj/XjK3+xkPkITGijSouLR0kgiqkXXU3BpyNMcbHjxmvwuQ+8D63pg8gbsZ6ZGQ3LyzUoio5u10Eux3xdF+PjY2h3WlJqycwExdAFiIdGR0THa0gnmwWDfC/BN5WALydcmXitePJNnG/kgOV2pB+E800aJyQYnVcHsZyECgtWwXfbLVn02e0WGvUa8oUcioV8bKDgiZCMhB/zwQLgvCIJAsnxZRNJq9GUr41DldjQHMgxoevONK0YxIUP5jFTYGZzSBcZqlNGaXgMA0MTSOVy0PUIoecg6HZh15uHwBddGx1fibxU8W1nv/w1/QLNNXmlHb6TPviu8oD+LIBvDxSPBNajAfETDb69JdMjH5ZYXqaRj1ZChGokkjj2likBpH7H6NZx5Wc/gVuu/DLSgY1OoyogxI0+M21NIyXSLIam8xK/Uimja7cEeFnD03E8eIGPgeEhmWZ5O9IUhizdGKxD8DXjSVcoiLQoIvgnbi9OwJd/Jw63Q8aXJOyIUzvDbrhKpexMmPrAx+wMO+UyKOXzcsKQqxDBYMrhaMjwZdIlSDcaDel5k/p404zBV1EwNz8tX8+0O8rmaB1mmDpVGJJpR0OFlYevmDCyeWTyAzCznOxZU+QArougY8O1m3CdFtB10HbD0LMKb9n+yt/sh6mvEiuOvHkffFd5QJ9s4Lty8fZoqoWjHdZHW8T1PtejaR75tXTgcQ0ZxuBLMOMleKRADUNkI6BxYBc+9r53Yv7eOzGYM1FdXJQQcjoAG40WUin2qeUk38IwaPtVkcunBXyZs7m43EChUkE6y2JManZNCSTndCvxnWLRTdLNyAEn5guCc1w7xCaL+Hay6Epch2IxTjQarhNTBZkUGyYcqfmhvKxWq6JULMrH+btzotUiFmkG8HwX1YV51Os1mcbHRoZlwUiAnjwwKYHrhWJeJHeMwWQYPGMzafhhNgTpD9Ih6UIRhcExWPkB6BIUH5tIHLeFZm0Z7eUa7HodTrcJz2khxWhLmJFeGnn7pa95c99evEqs6IPvGh/AZOEmtMORqWZSpnhE4tYaf/s1ubvjTb5HLtOOVD48Xs73KPz5w8LBV35eof1ZPhCDL63SvJSmKMCIQuQCD/tvuwl//e63o7ZvHwaLFtotNgXrknXQ7QaoVLIolQtoNGpyGa/pCsbGRmSR1fUiNB0fZzxlm8jDHM+VSXhwcFCC0R3HEzDNlYpI5/JwSA3oBnKFvIAuNb90xElGhm7EzcmcgKkkodOM5RWJnIv/TpuG5OdS4VBjY0QUT+IEaQKvKE68QKbcanVRzCP8fKlckr43giuDcKYOTsn7/F5DgwMoV0pxgefysuT5VioVAV9mVmipNAbG1qMyth7Z8iBS2SK4JPT8Dlr1GlrVZbiNBtrNGlyngYJhckoOo+zAG8995W/+7Zo82fp3cugI9CffVT4ZemoHTdP+kGDbq4zh5HNikZKr/AHW4OYrwbd3dz164WiSsqMpG05kmbaSxjjeSWnl/cnXhvTyxVxvz4Ydu/wA1bWR9zq48Wtfwr99+hPwlquSR6yqBLQ82u0YnIaHy9Lu0Gw1xHZbLpdQLOWEL11sdDAwtk4yjKv1mgDv9Mwszjr7bKEuast1LDfq2HLyVmTyBdS5jPJ9jIyOCcfr+L4sthigTq6VgJ8SpYSG5eqSLMPUwE3C1CETLpdkzNC1u21UikVYKVNqhPiiJIe9uLAgmbzpVEomWzZRx7GTHlrNpuiCmfXL7zUwMABHQFgX2zO5bbtrY2h4QFyRjh9ItkNhaAwTm09CcWAYVo5VQikpGXXaTdQXFxF0upJ57LltGExZ85TQT1fe+JSXvroPvmvwWnvYQLHG9/eku7sEfN+radr/7IPv4Yf/0ZZr/NzjAV8xFChM9xJTscQ4sh+Ciza9OovP/8UHcftV38FQPoOZyXnpuBseLklsI9t+y+UCqstLmJ2tIZtVMTY2LODLxLDFZhsnP+VcnH3Bhdg/OYmRiXG4XgiWjzYaTZx62mmw2a8WQWrhTz3zDNaOwvMD+XepXJbYzfUbNmF+YVGCz2lDtglmqopWbQlGxPr3psjcZPJttzA7M4MiF225nHDABF+aMKpLVczNzmKwXMbg4ICAONsu6rWaAHCvHHNqakpO+Js2bZJyTfLC5K27HSfufsuk5GdZXK6jMjKKyEhjZONmFCrDSGVKAr5QmKzWxfLcHJqLVaQYccFsj04HLRdRkC68advLfr3fXrzG6NaffFd5QO+77z6zUqkQfN/XB98nBnx5r6Qd4qnXF56X9RssCmL9UUZx0dx5F/7hj96HA3fejlw6jW6LyykPlYop1UoE31Ipj6XqIhYW6rAsHSMjZeTyWdHGRkYGm59yFn7hGZej2myg2enIkm2pWhMgvPCiiyRTt9ZsYHF5GU85a5uUT1Yqg0JR1BstCUXasvUkmZjJG4+OjWFpcQkBOdgOOVROlHF6WOAmTrbAl9ZoLuI4HTOfgtPu5MFJWDp/xmE0mw0Ypi5AXVuuSi0QVRKZdBr79++HZVlST58yTMwzPJ0tx0EkvDBpFlIn07PzyJbK0DIF5CpDGBrfgGxpEHo6gyDsisGiU6tjaWZW3ICmEUGxHaod4Fult5798tf11Q6rxIo+57vGB5DgOzAw8D81TXtPT2rWi3js0w6PPNiPtnRb+dWP/DqCLZ1/rFbnto2xlwYiLYDm1jF724/wyfe+C52pA9I353ZoNwbyefLuEBDLZFKYX1hAvd7C+PiAgHIQ+rDSacm5Hd2yFdsvuBD3PfQgJjZugqansNxoSsj89u3bxYDR6rRRrS1j29nnoLrcFBXB2Pi4LLnaXRvrN23C7Ox8bNBIp1EoFiXM3O22odE6HAQyifuuI4oLqQRKqAQJSg98mXiXq8soZjMy1Xa77XjpVl0SaoHKDCuVkmUiaQeZsqmBZswl09ZcTwJ+uGwj2FO/XG+1UagMYGzjSYBhwSoNoFAZhZXPw/XaEqITOS6WZ+fR7dSRTqnQ2DHnK3BTxbdte9lr+2Hqa4wd/cl3lQeU4Fsul99vGMYf9MH3+JPvkcu5Yx3+R3DIsTgLEVzR+wr4knZQA1hBE7d8/fP4wl98GEanIdU+kReKSYGLNXKwlHHlC1nhWWdmljExURbgo624VC7CVTSUxsbw7CuuwPTCIrquh5m5BZxxxplxhAKA+cVFbNy8SRQH1AzTFczoSNH2WmksLVVx0imn4ODkNMoDFeFkaUXmi2x+egaW5NCzL5imCaaaeUI1MEqSsZJ0wtmtNg4eOCD24jxzg5lNbBrotFtCU1CmVikVZZInGFPFMTY2BstMyXJtdnZWpl6qHlgxbxq0QafQ7HaQzpdQGBxFulBGeXwC+dIQFNMSzlcJmZoeg2+7WUXaUqHxhOIBjpl7y7m/3O9wWyVUPOLmffBd5RHduXNn6j9eCDRYvOunHXyP5mQ7cuG2Uue7EkhjsDycL3FszlduhZDiXLEMJ396j4P4EEgxxB84VGnHclEJFPKST6gIaGSIPGTcFr760Q/j3qu/DTNw0HK6cROwmZZ0tlqjLsDNy/TAd9BqdTA6MgArbYkBgwWmVAKoaQsTGzaInGyp3pAK+XXrNqBSGcDU9LSkoK3bsFH43YXFZVlkrVu/QQJqlpZrUjRaqlTQtW0p0BwYGhCbdq26LCCrEWj5RwLV+YfxknG0pCzawhBOp4kD+/aLOoKVRDxWnF5NXZcAnGUqIxQF69dPYHGxilazFZeBJu3FnLg5LdPUQTOGuAINAy3bkd9RzxawcespKAwOI1seQii5wxFMFejUG6jOzcHrtpAxFQS2jcVml+D73kt/9c1/tsqXSv/mRxyBPviu8ikRRVFqdnb2j3Rd//2fVvDtgeixwJefX2k9PhJ05XZJAhtBLimZP9zzlhzjXgUQzRGBShCNxGrLnNvYSivsrnCncYyMgkAaNUTUC53ZDmK3DeFrEXwtRJoT4+wcPvf+9+P+66+DqXhohTY8N15qmZYB22VkYwQzpUiITSZjYv3EqHwPApOUcBLcpIVCF+0rsyK4MCNvahimxDJamSxUsRPH+b7scmOuA8PWlcRkQb2v43miC87mMtBUTSZvmh1C144TyyQoJ+5sY1YD3WycPNms0W3UMTN1ULImKGmbnZuTSEz+Lguz00gZGgYrFSm7ZNccZW5UWbTaLaFUSqWSWJCpAiEXXK81JcN440knS6iOrxjYsPWk+GSTKSDSTGRMFaYG0UXXFhahhx7SaoilxXnsX6hBK42+94o3/EEffFeJFX3Od40P4N69ey3Lsgi+7/xZAd+jGSmOD776oVS1R4KvxJAliVsxkEZJGPjhsz9LKMMkLD5p4GAyl2QWE4wJ0hE0tjdzVqXDTfNhBS46e3fjk3/wbkzdczc6yw0EWnwqKGaBXCErrRPkZFUlFGcY5Vhj4/HSSgJwWEqqqshVBqU40w4iZAsF7N6zD0MjIxgaGpQpOFcoodZow7SyssTiSYAUx3KjgcrQkBgZOLJOz8xJxi+Bm7wrQ9yp0yWvypOLbupwbE+szCnTQLfVlt9QiXy0a8uYPLAP5UpF2kpm5+eQz6ZFXjZ94ADyuazoeckjSzylCphGWqbhdrMuSzvT0DA6MiJytKVqFdlsEblSGcXBEURGCrlSBYOj41DSebhhBMtQoCvAwtwcnGYTKTVCc3EO83MzMIuDyI9u/p3zX/kbn1zjl86T/u76k+8qnwIJ+P6xruvv+GkH36PZi4/UAK/U6j5sYl7RKnw08F1ZwEnlghYaiYIhSBxrsXlChl8JRY/piDhIHPAVJnspMEDrLk0MdN+6SCselnbvwD99+EOYvPsuVKenJKWxZClYP5ZDsVSGy+1/FIkZgX84cWZzaQFG/snmCuhCwfCmk/Dzz3oOFmoNjG/YiG99+7vYtHULzj3nXOzbtw8nn34Gbr3tdomRPPe881FbmBUt747du7B560mI2O+WzWLHQzuwfv0GufwvlIpicOhSZTE3K9TH4GAM1J1mS+b7pYV5ZKwUnG4buawlIH1w/0FkMvHCjpPs5MGDcfpaNiegzhQzmii4cEunM3J7v1kVSRunbMfpis53dHQU4xMbMLO4BJ9GkEIZRjqNDVtOQW5wGB3mF4eeRErOz8/BY5NFp4lOdVG45Q40dPTCO5/xurf083xXiRX9yXeND+DPIvgeK9PhkRxvkiV7lILMpGMjyflNIuITIpd2CY3+YM6wrCxiapfAUNzWrEa+KHilncJz6fxFoLhCQQApABYCmHGQfODAijzcd+MNuOarX8L13/oOMmGALWNZVPK6NDJLKI9mCvXQarfFNcY3K52SVLPKwAD8VAYjJ5+BZz73Bdg/M4fTzz4X1/7gBkxs3IhNmzdh185d2LZ9O+69+15pKd5yyimozkwJED7w0EM45fQzhALIDw/h4J69YrbgiaSYZ0FnC41aFa7dxcjIiKgVKE0jJ0vXGi3GtDqzzmhofBSze3aLrIzB5tvO2w7PdrG8tIix8QnMzM1KSNDmk08Su/F9d/wEF198iVTO337NdzFWLsB1bMzNzoiVWsw+egpOGGFgdAyRnkKuXEGmUEauMoy8dNl1hdJot5uImM/pdqD7nvy7ybjOyuibL/vVN/3NGr90nvR31598V/kU6INvHLQu4d5JwcLhOiOC8+GnmMy1otGVlVscGi99cVzVMevWRUoN4HVqCO0GIocljk0oITlbXwwBRqYM3RqEYhQRaRaiiJfwXWQ0YGnvblz5T5/F7ltuQUljY3FH+uzI3QpVrOrC1S7X6qg3GhItye9eKhaglwYwcvLp+Pln/iL2zS5gfNNWVJkHwek4mxMVwdatW9HutGGaaViWCbvbEj54x65dOPm006RZJF8uwbGp4VVkKl2/YZ1M2stLS6gtLMikzWmU/cOcNHm1sXHLFvnc/r17ceppJ6NWXcJtt/wYcwf24dmXP1t+3lang6decikOHpzEPffej/Mu2A7D0HHf3Xfisp+7DHNTk7jt//47chqkC44LOpozpqYn5cTDUPl8ZQBaOosil22FEnKDY8jmC5LlsFxdkPp6PQTcdgPN+bm4CbpYiYJc5Xe2v+R1n1rlS6V/8yOOQB98V/mU+FkA3yOzHR7P5NsD35XTcfz+I8FXpFYq+cpQplwNPtSwCy1so7M8A6c5B3h1mIoNHQ60yIcaabC9EA2mJOoMBp9AsbIRqlmGmsrD9gKkVQ3R0jK+94XP4yfXfB1qdwGGhNrEhZPM5Q1pU9ZNVGs1tFpNWFYK42OjCDn5btmKZ/7iCzA5twQ1k8f6zVtF58uTQ61Ww/j4hDRb0ErMSZUnBNbI799/AJs3bxXjh6IzDAcolMtiHaZMbLlalWhIjVwynWxhKJkQnMRnpqexZesWkZd5jiOgXi4VsTg3g7tuvhEXnn8hHtq9Wxxqz37Oc1HjFN1oYGLdBExTQ7vVRDZtodus44Ebf4Sw04x55HYb2WwGy3Umu6UxPD6OlusjW2RrcU5aLaTRIluA73aEdqAuuVmroTZLWVyAQi6LdqhGjll4w9kv/rU+57tKrOjTDmt8AHvgq2naO35aHW49wDwW53s0udmRFATpgkNddLLNj0GXt6W9tnffEtMQKfBZbaME0GFD8+twWtMIuvPQwhoitwo1bMHt1uC6TTEh6D4phBSiFMPKmcfLBoYKjPw6pAe3IMxQ1pWC4StoT8/iB1/+DH7y/SthqRFMpu+wUt404/JNRYcXBFhYJDDpWLduDKGqYWjdepx59rmotmwxIpjZPOdxkaOxXiguytREPZEvFtC2+bERUSY0Wx0EoqiwUF2uYWhsDI1qFSMjo2L5ZT/e8sICiqWi8NCcfBu1mtALm7dsxPTklCwAR0aG5Fh1G01cf9W3ce4522Xq3bf/IC562tNE0VCrN7Bx4wa02g1s3bIF8zPToOr5zh/9EKOlEhYX5rC0sCDAzyuMXL6EdKGASDeRLpYwMDImJzIzX5JmjqyVgqlraNQbqC9X5XhZCtstHHQiLeoauTdvf+nr+pGSa4wd/cl3lQe0D74xwMaTb9x8TA5XGIbe0kzKH5M8h0RqxYWarnmI3GW0a/tgRFXAWwS8KmrVacmTZY7Brt17MMbwGs+HoUYw0grSKR3FTAml3DhclNE1h5HbcDb0wgZ4gQXNVWBPPogrP/vX2H3XHcIJZ5QIBhUW/E+lnIzZCh0JPC+XCkJ/0ChBzW7A+ngjDRg6DJ0182y5SElamURHGilZWkW6gnyhKA45TtSkNxiyw/tl2wWPC6VflIUxqYxUAP/O5fPwQ08WboyDzGQsON2OON/oVmN4e5OpZFMHkGKFkWnCZXjO0JB8j6npWbk9A3vWTYzLwq6Yz2Fq9x6Yqir8MhsySOuQ8x0dWwc3DGGHEMVDZXgEmWIZufKQvG+ZGppJIwavFAzK3uw2PLYXBwxTz7/l7Je8ts/5rhIr+pPvGh/AJzP49ibbleDb613uURfEYbq5FJVSqmQSjgIYkY3Iq6PbnYXqLyHy5tGoHcD9d98iXOrWzVvx41vuxOzsEnKZPNKah3Jeh5VWhBcupy2MlEYwMnEKouw4ZoIiKpueCqOwhUkwyMDF1F034l8/9XF0ZvYjG3kwQ0+kZpx+mdErET1KBNMwJOWMsjbFsCRmMa6MT4tlV/S+TCijttfKwbAyCFQFRoY5v6wTSiVON0MCzF2PBhJVpuv4LZQwneHBIVFAiEaXtl9qgF1bYiV5MmJ2RODFdUGkNNKIsDA/h2azJVN31+6iVq/Lwo4nuGajLooH3k7qhvxAlpS8vaGxpy4+6YWKjkKpIou2bGlAqIeNW08Vw0U6m0On1QBzhnm/vuvBZuSmY8OzW2j7iFwr/9azX/yaj63xS+dJf3f9yXeVT4EEfP9U1/Xf+1mVmh2LdlgJvqLqT2gGcaiJ2SJZxiVKXQEIZpFF5D/n0KpPQVNpiKhicX4PFuf24eqrvoeNE0O45MJLcNMNt2LP7oPIpnNIGTY01RO77IE9dfzCxRPIGRqy+RwGJ7YgPXo6WuoYimPbkc5tgBLqUH0HP7zyS7j2q/+CtF2H4XaQkuVbzPtS7kX7sRRcsm9NM8VkwUAdcrfSZMF/G4Y0FausCTKzovONdB1m2pKFGy3EMUiz8cKE7bjwgxCqEUeoM+iGdEulXBGBBiVzUtfue4dMFsx1CLlY9AL4LNgMSdcS3CIAACAASURBVMnQiOGhtryMen0Z+VxOJGWMwLRtR2zOTFXjNM3v4REwqSd2HWm26GWLGKkMMoUisqUKFDONtuth3cYtUiPPEwo1xFze8XfoNJpwmg0oTke44E6oRI6Re/M5L351n3ZYJVb0J981PoAHDx5MG4bxZ5qmvfXJBL69WMhDyznZjQv8iiNNPs/3Q5Y+SmcOZLiMQvhODZ3afVDRJDRhsTqF737761g3NohSIY2De3bi6ZdeitrcIh564AGsH6eVdkGiGzsdD5OTizhl6yCMqIPTT10HzdCQH1yP4sg2dKMxjGy6ELDG4fsKurP78I1P/zVm770NhtOCxUZhhaE8bBcmYGpxa7DBaqCMNA9z0lV1DZ5Pp1rcRMxJmfIsusQiLSWZvqQReNJJZzJxjRApCVWH43sCikY6JUs+Tqyu52JoKDZ2cDIV8HWd2GKcdLZ5rivHictB6nj5dUw5I+fdatbFWlzIZuRnarfacZC7YYEV9aLmEOonOenRziwmFVVcedBNWLmCcNn1jo11GzfDzJaYEceSZaRM9tvZ6LY7iOyOLO6YdNYNlcg382/c9pJf/cQav3Se9HfXn3xX+RTog28iMUPc2HBo+j1kmIhkCmOmQorgEHRQr+0Hwj0IvTb275/BcnMZN998PWYn9+JFz78CE8MDKGfSyCgaarML0ltG3lU1MtA0C3v278Y9992GsaEsNozlsPPBh7Dt7LOxact2pHIbEGY3IbfufETmMNRuC3dc/Q1867P/C3mvhbQCaIou0isKiHWDqWeRTIQsl1y/eYsAar3ZwNTUpGhlt5y0Fa2Ojc2bT0KkpjBXrWNgaFgKOOlSm1tYRKlcwcT6DajX6uhIpm6IeqspHC7lZ5xOKTMj5RBFgRghOrUavG5bAnYCzxMbcsTaeD9OZCOoEpBZjOk7XakJWpqflwUm75ca407XkcZlLv16dfJUYlC9wMeDPDXDc1S2Maey0FIZOXmkCyUEqoF8aQC5jCEnSeqOO80Owm4Tod2G226iG6iRmyq88dw++K4SKR558z74rvKQEnxTqdQH/kON9JZei8VjjpTsyQQe7WdZaWTgNewaPnJHsxOv/Jiwlitq5XsAu/JvUNAlbRO0SrDW3Y8NFIidbAyVsZQWOo29aDd2QFEOYG5qGVd/5yfwUwq2bJnAzIE9+PmLL0W3aeO2m+7Grtv3oz5bRafbgZlSMTRcwcknbcBp540jMpqYm9wLu7mEUi4Lz2Few0acf+nTUDcKyI2eByN7KjwljfrUXnztEx9B/Z6bkBdql2lozGzQoLF+XgN81cTIppOx5SlnouN6KA8M4fvXXovtF5yHsQ3rsLSwhDSNGj5k2WZm8jJVFooldBxWz2cF7GiusLuO5C5Mz85KxGQqkxZetlGvw8plkS3l4TJk3XWwcOAAFE65kSfxlpEXQSdnHIQItRA+9c2hiPMkeIeqDaab0ZjBYB++kX6Q6VthTf3hcCOpnOdzhXVWbGK28nKSAbnrdBa5ykhMRQSeTOB2uwOn04LbakB1O3A7LXRDNXTN4u+e/eJf6UvNVokVfdphjQ9gMvl+UFXVNz9u8D2Rn0nUAzFKE+L+q4GvdKwlEWQE31CNwVdRTYCARS2vu4D6wr0InANYXtqLmQNLuPfe/bj9wbvw9F94Kk7feDIeuGUXbvzebZjetYxMJ0JBBwzK0wKgGwCtFFBYn8Nll2/BOds2otWZgZGKcPOP78OGdUM457zzUN5yGjTrVJRGL4RjDCJoNXHLN76Im7/w98j6toAUJ1gG1mgaoxw1eFoKA+s3Y9OZT8HMYhVbtp6MO++8E08552wY2bQAUzGdg9txoKYspPI5yafIFYqH+uQWFuYxPDwCBOLoQLPdkhZhOvMKuRxmp6dhZTOojAyjtbyMbnUZit2R6Zch8VQwKHSUeRGUIIQNGxEzLISWYFkoqRtF+GPm+pKaoF3aF0pHRcqIF4SGntTWs26eWUJQ4LJCXjXlpFGoDGFgeBRWcQAmqQjflewJBr673S7c+rJwvqFvc+EW2kbxt8958a98+kSepv2vOfEjsIbz04l/05+lr/xPA98n8KCtxeR7GHwZ0BjINl6q3WnvZcoXHPjNA1ieuxt+dxp33n4XfviDGzE0Ngo9G2Hb6Wfg/hsfwLf/z92wnBAnmTkMaUBR90XdYCgG2oGB6UDDnm4N1VSEF734ZDzzBdvx0P7b4Ck+MrkSVMXCGWedCzN3MvKD5yHIrYcOHUs77sWXP/J+ePMHkVIIugY0GjBYm87gGz2FwXWbseWsbdhzYApjoxMyyaZyGSimDkPRMDY8jma9ibseeABnnns2xiYm5JJ/sbqETKEgIejr1q1Dp20jn80KVdJ1HElMY95uu1pDx7XlawcKeTiNBpYOHkQY2IkigtKCAGqSRRxoPIEFMjWzPjT048wLUTAQcElLeJ5QGaw7cm3m8pJnDyU9jZOvTMfksM2YaigNjqE0OIRsoQw1W4JhZSXQx/dsOJ0OfDYqN+voLC2g3VpGy4siP1N662W/8sa+2mGNX4N98F3lAU3A9wOqqj5+2mGVP8Nqb74W4JtgQuIsjoGXUxfzZEO3i5TSxdzeWwF7HxbnduKOO+7D9Tf+GPliCS968Ytx701346p/vRWlWoStVgXD0JHz67AUF1oYwYggCVyeZWFBU/Fgt4ulbIQXvOoMXHz5KfA0G9/53k+Q0ot41tPOw9jGs6DkT4Y+9BRoWgFqq4mvf/yD2HnTtaB1wlR1WWyRVwXjHmmymNiAk7dtw+zCsoDZGaefhen5OaiWAYu8aRRh/76DaHoezj7/PPhRJADMws1CqRw7z8YnxAJcLBQwtn499uzdI0s80t3tpWVRRpQGB+DbDoaKBRzcvVOyFcgDB6EHeHFym2T7Bh24viPHVORwqioWYFXRJBeYHC9dclRrcBymfVvAV9qPKaSjplkVzTEzilPZglTG0+GWocEiX5ZoSU7UgWfD7dpSpLkweRALk/sA3+F0HCrF4Tdd8IrX9xduq32hHXH7Pviu8oASfE3T/FNFUd62GtrhRGjf3o+61g/a2oCviHjj69wkBF0oEi64wg6iziymdt4IxTmA+an70Xa6eOD+fVDCDIbLW/G1f7wKmG3hVD2N4TCNLCMc1Y6AUAgNhsx+PlKGinoUoZozcSudaEMGXvPWX0B6xMXNd+9EKVfEU7dswMSWbehmNsFadyHU1ChSvopbv/mvuPZfP4O000CG8jLOkVQs0PmmqMgVCiiNjYtVudXoYmx0XOIii8MD0hysRQpabRuuqqI8MirTc4WNFQqQyeUxODwiKoSZyWn5+srgIPbu24vy4ADWTUyg3WyKTndwaFjC3u1mCwvTnHxpwnABoRcAhbGZvo9Wqyqdc3x8pKeN2QxabF8m5UDuiVw8eV4edv4cskfkbybqB+b6qlA0Q/7omQzMXB5WvgiLZo5cWZZxOq9VPAddFmYuL2P2wF4E7TpSlEGkc5Gbyr35/Jf/Vl9qtkqs6HO+a3wAE53vn2ia9vbHC76PBXhjzndt39YGfMMYfAV5e3m9BAcbaZWLpbvg1h5AbeoONKq7oRgBtKiAsFXEFz53Pfbes4BTUxomQhMZR5HcspTiUpoAl7ZhmEiRPA6p9w3gpFXsUzXc2/KwfnsOr3nnM6EUAD0KUex0kCpvRCd/EszRp8LInQRdyWD6jpvwlf/1AWjLk2BHhHDURgqR2cv1jeBoBizRFafRqDZgZDMIGWZupWWaVRgPSRWBlcFgZQQWAS2dgUotMAPYVV0UCqIRTqRoDHAjPWC7tuhzmWxGjtaxbcm2QOiJNjf0XbDgg/QCSzeXF2ZBHjnOIDYxNjYOnXI20iTUAouBhTplNjlHcBVfznailODHqfVl3oRqQKeFOJOFyXxhTr7FIoxsCQoddFqIMAHf5fl51OdnoXkdNOs1uJoRGeXx37v4v7+h3+G2ti+7NX8dr/GP91//7hLwff+RTRY9xQOnj54mtjelHPlbHa1y53jV6kc7MivNEPHWO8HC41S1Hwm+jyVYp6eC4Lfjpa5gbygvfwEHTfGh+VVM774JaO3CwQd/BLgLCLUu0toQdt9t4x8+czsGTRPbhiowGjZyRg6jI2OoLexDJ+igMrEVRlvH4swsimNpaK0qomYbQTqPu+st7FI9/Nb7L8K2i9cjCpZhdVvwjUFkN1yKjnEq0pVt0LQyWgd24Csf+xO0dt6BAkUAqgGPU2LGEo1yqpBDemAQrRZlXSkU82UxW8AypcKIizRqflk3NDwyAU0xBYxN3l6lC86SCEu61AR8Jc5Rk8DzjtNFEIUi59Io8WLkJBs5PEcAmJf9bDSmyYLTqmM78LtdOI4jS7V2q4XxiXWS3Rs/XvFky9p7UhK874DRmzRn0MUX9qZffp0GndQDizOzWWQKeVkUqhabOUyYeiSaXk7Tc5NTmNm3G2booNNqIjCtoDyx5TfPedlvfva//qvxp+snXOsh6qfrt1+DnzbpcGN78btXmiyOBr5HA90eyK4E4McDvAJ68qJMMhQSJ9WJ/IqrAd+HnTgilkNyAo4LLnnpq6kOvPYkZnffBKW5E3vvuh7dxiS0dIS0sR7f+9YBfO9H83jmRdtxxWWX4uZrr8epp56FCy++DPt23osdex/Cpc94Foy6i5t+dANGThpFe/8kuvumUMoUcdOuvbi9Poeff9FWvOq3LketvRuL8zsxvvF0DG+8GK52GlKD26FoA/AWJ/GNT34YM7dfhwKnVzUFn8u3NON9FKw75TQ842W/jB9871q43QDPeeFLseehBzG8bkwkdK16A1bKwuDmzQgdG5P7pyRIZ2DDeuzZuQsjo+OoDA0jsB1MT0/Bcz1sOmkLVF3F4uIccrksDh6YhNtlN9w6qbxz3C4GB0rwux3MHtyPdqONYrGACgPXVU3cbdQS79ixA6effobYmNlywZNrrdaQxZ7B6vkgkIjKytgYlMBHY7khuuJmvYG5uXls3LxZ7o+Fm/liHmm5XR6KoSPFGEqnKxM7aYeDu3ZAcdqS+WBDD/Xi0OvPfumv/8OJPJf6X3PiR6APvid+rI76lWwvrlQq79V1/X2PBXwPZR+QFH2C3k70ezxW8D3apE7LLpdG4KUvr7MT8DV0F53qTszsugHe4gPYd9cP0a1NwyxYCLxhfPOrB7FjXxNXPOc5eOGLfhFf/srXcNElT8NCtY6Tt25Co9WQVuCtwwNotepYajWgd0J4M4uo79uP6dl57K/NY/Ss9fiNd70Ii8EuHJi9F2ecuQ3rN56HQDsVVmU7FGMUUXsJV3/ub/DgNd9Eng4whRkOOjRLQVcxsO60bXjRq38Nt99xN2q1Ni7/pZfgnttvRa5UwP69e9Ct16FBxfanXSLLNbZLnHXOOcgPDGLnrp3IlypSZikWXdtBKmVI5KSqKVLtw+S3qf2TWJxZwBlnngndYmiPgXajDj300W02sHfnbmw57VQ4ni/Fn+VSGaXKAPbu2YOJiQmZ0NlSvG/vXiiKiupSFWefew7mpmdgdzqYWLcB+/fvR7vdxjnnXSDRmQf37MFZ27ejbduiK85mstJunMoXRInBCiHP6Yh22O0w1nMJzYVZOJ0GWj6glkbffun/eMNfPkFP0yft3T5xr/wnySGNosiYnZ19j67rf3ii4PsIUExSv1YeskMT7GMA55X3uxJQaXE9FlN8JMWwkrpY+f6xTBbxz6zKZW4ELwZfcr6RJht+LWqhU92B+V03onHgdszu+Al034aZNjA7Z+BrX92LjJ9HcXAUz3/Fi3DT7bfi4qddJPm2Z27fjupSHYuT89iwYQgdp4Vmg84tHRk1QjA/iYP3PoCdO/f8P/beO86ug7wWXbufXuZM16gXq9mSuy1csI0xGAyBcBMeMSEJvRsChBZiCNyEQHKT3DycBAi4AMYkYHDHcTcytmTLTbJ6md7n9HN2v6xvnyOPFTmQK/3eHy8z/o0lTTkzs+fstb+9vlXgdSbwwT97M7rWK5irTUo1UD63DIp+CmLZzVDMXvj1Eu773nXYcefN6ADVDia5B5gEX+hYsvFsXPCa12J8tgjHBdasWYs9Bw9g8fIBVIslzIyOyW35losvxsjkBErVKk7bfLrkPJSqdeFUWelu15vSsVbo6MDwyLAc+qXLFqNRK2NmdBxH9h3COeeeL66zeCqG3TufRdBssJsDtWIJ3f196Ozvw9DICIrFkky6KzZswNC+fZgrFrH2lDXy5/DwMGYmp3D+eedJ7RD55NO3XICZ0VGMjI9h46mbYPs+ZicnsXjFCpTnZjA1PIyYYSCbycJMZyXjQlXYnmwLB92sVhE0qrCLsyJBKzkebD39sTP/xzv/9r/JKf3/2Y+5AL4neKhb4PsZXde/+JuA77FTYwSy0s/7Ij5yb9W26h77/f2a39iLRoy20yni/H4T8OWXOl6mb/vtbWqj/S29+LMoLZ6XzjamnfOb1CVpSwvrqEztxOSBX2Biz1bMHdqFJLfzho59h2zcfccQet0Y+hYtxat+5y24//HHcMGF52BkcD9Wn3MO5mbrKB2axPJlizFdnoQSU6GlcmgUq+j0HYzs3IFtTzyOcQDv/ezrcM6li+ChgUbAOIMeJOProCc3QDEXIWhWcP/N/4gHf/AtJN0QiVgayUwahuXCDnWsOPUcbLrgAjh0ijFkh6Hr5SJyXXkcfGE33EoVcDxc/KpLcWBoBIEWw7rTT4dtO2iwhVg15NfG7rRkjB1xcUxNT0pVkWZQreGjPD2Lw3sOYPPpZ0BjKlrcwODhg/wkqLaDarksaWkGa+wXL5VSy5npaWw+4wzs2f2C8L/ZbFaUFKyNP7xvH8466ywMDg7DdjyccvoZGBk8gsnpGaw/baMs1Pj80lVVaoymhoaRtAykUxloyQxgxaCFvoTrMNmswWLOehVetQQldFG2fThW+pObfusPvn6Cp8rCpx9zBBbA9wSfEgTfiYkJ1sZT8SCRgeR7X47zPcrLthK/GJpChxGnDGo2mQHATXb0Z9Rs1vK0RZm484rZo+aeVpwNdbViQwUsFiqmmVjFWYq/4tYC7Dg/6/zp9liQPd7kOx94X3w/t20MceHU60TYG0ZtxnpYR3H0aUwd2IqRnY+iNLQPceqhYgk8tbuEXzwwhlW+iq7OPlx+9e/j0SeexhlnbMDE9GGsOOsMTE9VUR8uYnnvEhwZ3YMjM3vRuWwdAltFvwKUhl7AE089gf1VH+/+1Gtw+etOQbk4Cse0YGQH0JE+FYq5GmpsAHCa+OVPb8DDP/oOjIYNu+5BMw10ZA0oVgwrNpyBdWecjZlKDaoRQzyVhOO56Fk6gKBWR212FsMHj+CMc8/G2HQR8VyXKAeq9Qa6+xdJC7IRT8BtNlCv1uS5kMpnREI2NDqEeDyGXDqD0sRMlOlL83VMjyzOQYCZoWGMDQ1h8fKl0DgV6yaq1Tr279+Hcy68ELt27BDgZVA74yOZIXFw715sPu1UHBkcEhfb6tPPwPTYKGZLFeGbGeRODnlyegKJeBLD+/ZJMaZlWIjluyQwXoUn1UM0aTSrZfi1Kvx6GUrgoCTgm/nM5t96x1+e4Kmy8OkL4HtynwPbt283BgYGXgK+ps40K7UVVRiNtK3ZVgBWUr58T271nvrlL/DULx6ACU8mKMe24bkOHDcCYNHJMvyb9lAutAIFPuVDoS6NA5TWe3Qoha7gcNP2sWztBrz9Ax+ElSvQ+S+fK9Vpx6Ew5tMO7cm2DaptqmH+RNxWb8x/HydrtlOAlUChK5Qvv0eCr4Uaikd2YHb/Yzj0zEOYHjpAkgLxZA5P7i7h0UfGcArjFru6ccXVf4RfPvQszr7wPAxXDmPt6jWYmS1jeqaKNT0D2L9jK5555lGsO/MyVBsuVvemUBk6iEe3Po7xUMHvfOgyvPLKVXjsoQegdeax+cJXI59cDSOxBpq1CF6thm133oyt/3Y9Ejy+ToBqtQYlrKOrfxHShW4k8wXYno8gVFEoFND0HPT19kqIDS+G5J+72MGmqDCtFPwwMjdk8gVoBHzLkmmTCWx8yeXzsnBjASe52oFFAxKi3m73II/d090Ft9FAcXJS0suYWpZMJCTofWSYxZY1rFq1RnrnaLJYumwpLNOSinlm/fb190h7BluaySVTfkZOmr8r5kDoBhdtZVE61OoNWFYCppVAtqsX6Y4OUKhGjojLOd92pcMNzRrsBrMdFDix7Oc3veHqr5zcM2fh0RYm3xN8DhB8+/v7/8QwjKOTL8GXJw4rvwWDWuDbDhpnnCBdRW69itt/9APc9v3rYdBi2lYrtCIZ6VyihpPOJuJme7KlV5+Pafh8HA8uPDjMgvUBx1Vw6rmvwIc+/wWkuvsl2KZdWvlyKorj8bx8228KvsL50gQRuiKbYpgLwZcuNzOooHR4B2b3RuA7cmAXVFbbJJLYM+ThgUcmsSxQ0NPdiwuvfCO2bd2JNWefjtXnr8PEzhdwaGgIp19+GWJNG3d+65+RCz0k80sw12xiywXrcfD5nXh827MYDVxcfc0lOPfSxXhq25Mw8gVs3nI5sulVUOMrAa0bgWOL0WLrv16PtO9CDRQOkKhUpmHG48gWusSMwEYLaLrIuhTWHWlq9HfJ8E1CtxisTj0wAdKU6ZlNF7VGUxonRPtrsf3CRMDmDp9Tah2WGeX/VisV4YZZa8Twc1qBfaeJgE3NioJmvYqZmSk4jiuxkHFyyalM6/fRcrHJ3YXwUxJlJC/SKxeKfrlZZ/aDJ3nADN6h3I2lmQyCL1Xq6O5fgo7efiRzWcmRIDVBLTL5aqdaEvB1mjUBX9fKfOG0N779z0/wVFn49IXJ9+Q+B1qT76c0Tftym3YwmA3L3ICXAV9KgSQm0LVx28034Z4f3gjLjyIABYBFKxs5lwiYPAHpIJVzjZtpzlpKAJMe/sCHE7pwGLcV6mg4wIazzsOH//RaJLr6gdCInFz/ifTs5RZrx769vQScv8w7SkMI+BIEpKMYvkLaIYAelFEZfAbTu7dibNdWHNm9AzG2+CjA4SkV//7wLPpCE0ktiUxXF2rNAA1LR9fKfvjDEyjbVVgr+xFWqjDHplBwSeYmUXTq6FqURGWugYmZKkoxF793zSuw8Zw8PCdAaGbQtXgjNH0AWuoUaGYfNNfBL378XTzx4xuQ8h3oig7NjKNaZ5lmVZLM0sw8oCbWNMVwRpBUNEVAkyHrGidbnalgcakMigBYF+CzHR9eEErOLpUINFkw0pEASR0083I9NwJitloIfgautBvz8hWSN5YmCleUB81mHbqmi2aYn0eNceQijFwU0cUx2hnw+UKtL99Vq9bFYixNGa6LZIZ24hS8QJEsh0q9ib6BZcj29CGWycC37aN2ZbtWi8LUnQbcZo1h6vDjuT/deNXvffnknjkLj7Yw+Z7gc+B4tMPLga+EXZFGEGuSLzUtP7v5e7jnlhuge/VIo8t38YRqFU+KCVYm4LZxIQquAXyZfAnVbujDplDfV1G3A2w8+wJcc+2XkezsRRASuElbMA3r+L/u30Rq9nIqiBeXbuR9I/BlGi3hhNIqM6yjPrILI8/eh9kD27Fvx6NI6hEYDddM3PFgEXoFWNI1gIGV/VATFtL5TjSbPjK02cZUDNlzSAAoqDGklCSCmAndCuCWp3D4uSM4MjwJu1fHOz91MVautxALNQRKEsmeVVDM5YgVToVq9iKoVHD/967Dc3f9EFGMuCoON6pBKtUSPD9ErtAlpZJsq2CAOkPVDSnehDRXWLGU5CQwE0E1o9ogQ7fg8UIIRWzGQRhKaDovmizopNGCf6cGmhTCzMw0ert6ogZkz5f2iVBaLZjHQItbKBdmFowSPDnBShKbZBFHucmua0PXozxifgy5BiajsZCTTc+9PXTD6ajXa4glaKbQMFetIZbMiLKko7MHeioLX9dF4cDnEy3RNu3TnHztunS4NUINXjzz2VOvuvovTvBUWfj0hcn35D4Hjg++bDTg5Etf/UtpB56YpB3Is7lOA7ff/H38/JbvwnB5AkSrtQjQ2sHkrZUZHyvqhpBFDVHaCsg3+nDDAA6nnkBF0w6w/qzz8ZEvfBHJrj4EAZ3+XIa9PPjOl5EdC7LH8sDtf89/e3REhReRb1sghLw0A2zCJtzpAzi47R64Yzuxc+vPJSyHDQ1Tbhz3by9hdNBFT0cn1mxagYEVfdCUGNy6gphuwNUBW/NRSCdw+Ln9SFs5dC5bhEQ2hkTgYdu9j+GpJ7dhYHMPrv7gK5DK16F4CtK5HuR618JProGZXw9FL0Atl3Hnt/4GBx66DXktWl4yUFyPx2E7tjQUL1+5Bl19izDD7N1EEo1mU277qYslZ5pM5+H4IZzAR67QKRRDvd6MlqyGKROvFGZ6noAja9zJFxNoGZROtcLU1BR6uwm+mvSssf5HiNogoqN8cs4Sqs67IU64oXwsHzeioPgcadu5mWAWNYaMj49IE0Whowt205HeOcPUkc3nJDiINw2pXAGZzm4oqgXEk1DjcfqZ0ahVhfIIvQCKa0uYejT5qnCs1Kc2vfEdXzu5Z87Coy1Mvif4HGhJzT6t6/qXXqQdWMjYoh3aEytP9NYdIzlPArDr1PDTH3wPP//h9dDdugAY/fiMC4wm1VaGbxhNv4JvzFzhmk1RYIqxgQs3X9ppef7adohTzz4P13zhWqS6+4R2ECqDFMjLTL6/Dnx5iOZL0OYD8HxeWD6uBb7CARN8qf0tj2D31juhzR3A0/ffCtOrSlBO1Y/hyb0V7NhlI5PNYsOZa7By1SK4NQflWQcmA8qtSEPb15lHbXwKXtlFdqALSiomg/bTj23D3t27cdWbl+OK15+KsYk9sH0dp2w4Cz1LToOXXoNYYQM0LQd3fAQ/ve5rGH/6UWTVqHQyZA2PFZfJle3Ay1auEaDidJvO5bF3/z7kOwoSmk55lxeqSKQyxtknZQAAIABJREFUKFZryHd2oNGw5TIZTybEWsxF2eDgEBqcODkxB5644kxLh80QdMcRDXBfHy+MEXBKloMb1QYRfAmkpA0YdiO/VM6lvtd6bkRxkRKYI+3EqixmZ2enMTk+hhzzhUNFGjW6enqjyZg8NCV1sSQyhW4UuvugGnG4pFLicQkrCiSW0kNxekaC7zXPgWtXUQs0eFbmmlPf+PaFSMkTxIpjP30BfE/wgLbA97O/mnyY7xBJzAxdTgpqKwmmR9UOrZwHnjyaGiJwmtjz7NPY9ex2mXKoGhDA5RTbCgljiy0nn4hv5fui6CoVBowglBOWagdpjfBD4Tt7ly7HZW/8LWhcEnHh1hpMXy7J43jqhmMXbsfyvMeqJKKZXBHVQ9C6NZbFYmDDdIo4sP1BOGPP4YVH70BxeD8Mk1GHWQxPBbjv8RKCUEd3Ogk9sJHQLQkVZxsGF1lOQOrERdx3EXMDOJaKeiyBuh7H8MQ4rJSHd75/A9auzKIyO4OaHcOq9eegY/GpcLOrkSicAkNJorJ/D37wN38Ob/wAYl4Duq7CU3ToiTR8VZMKoSXLV+Kx7U+ip38AazdsxO69e5DN51EodMkkfGhwGCtXr4XFwB0EGBkZkdt1gnOpVMKK5csxMTGBRq2GPGvj7UaLToguuI5ry8ct6h84Cr7MguCkLLLDIJIayt99XqBZO8S2DRpZCM4Rv9u+jtLCXSwWpXae+bu5bBamGZe7HRo0Cp2dgK6h1KjDDRV09izCKRs2IVRN+IaJeCYj+RsMUWd+xNT4hFTHp01VFDllN4Qbz3xw4+uv/sYJnioLn75AO5zc50DLXkzw/bMXwVeT20QBX2n1jbS25BSlolw4X094Ni5ZuPGWcgrqX+UlCk6JAC+6lefUys273Crz/5yGZSji/6LP58dxGhRuOZUCo7cNJl6JvO3l+d72JDt/iv2vgi/5XQFe0TJEX4tTnKGQm25gfO8OHNp+L0oHn8LQ848hDhehGoONDmzfW8XuAyVkdQspLpiCEGkoiIeOXFxCxUSoekhRdeCGqGoKynEDo4GPSdfGha/qwGsvX4esFcDQTdhaEl2LNsDqWAOrdyNiuQGYvoZn774Dt3/7H5D1a9C8htySh7wzMZPwNR1WKoXV6zZK0eRspYrFy5Zj95496OzqRDqTlShI/nyKHpOOt4Gli1Gr11AqldHZ2SmpZlyO7d+7VwCS4EtZIafYaoVZC5bobivVKnqZAcGqIFmaBtJiTADm8yI4Cr7kfr1WGSmfD1yqRsWk/FjbbqJcLEqGA2vfq5Wi0A7ksnO5DlTrNam2T+ezqFDD6wfo7F2EgWWrpU4+NC0EqoqkaI2BSrGE4swM7EoJVuiiXqug4ilQ891//Iq3feBvTu6Zs/BoC5PvCT4HCL75fP7zhmH8aRt8dTOSh4lKQfCU/1PllpwTC3k+liESRikvUjRyhS0XmmyyW7KGo13ArV9TC2CZ20p8045KjVqtBcRhvmo6b/ZFiyoLO4bIvIza4eWMFL8OfNuA3Z6AI/BV4ctIpsoFhT+fNBZ7NpziGJ576Fb4k3vw/IN3IGGX4EFH3ShgppbAczvHMT1nI2MlkVQUZFwXGb+JuEQEa/BVRlCqiIdx1E0d07qD/Y06elfF8Lrf2ox0PIDqOli0eBHshIlFy8+CkVmD5KL1MGM5WK6Dn/zd17H11n/DQC4JSw+gqKFUxgeaJYu3Ql8fMh2dKNUbWLpylUy8Bw4fksr3eDKFXK6Amdmi0CDM/u1d1IepyWlZhPX29ckFk0A4OjwCXWPJZTLiwYMQzUZduuK4ACPg5vN5hH4glIH0tXmeuMxIU0Tgy7cr8n5egNn6TJ03gZcVQrbdQLlUlmevqeliviDQF4uzouPtyHfCcV2UGKSTy8BIxKHGEkjmCoincnCofEjR3WcJ+ErtfLOJ6YkJjB85CNVryvfjmym48dwXr3jvJ689wVNl4dMXJt+T+xxopZp9XtM0hutEixeCb4vzJTcXjaWicZCXo+Ar4a0ETgKvbOZ+bVivgJ0Ad1tyFNWFy2OTJyZdTCupxOqyQEca3wSAX85k0QbQ32TybYPuseDL70emXkWT22uO4JyDo0bdALrfwKEnH8Dc/idwePt9mNj/PCbLwKynortrEUo1D48/P45aFVhkGujRTaRsGzFpsVARmkDZBdRkHlNhE0P1EgYKCi5/9VosOWUFtj79NByvifPOPwMDKwbQNXA6Uj2bYHQvgUk6Z2YC3/3S57Dr4YfRk88hn88iDB2hHmSyNgzku7tx7pYLUXNdTMzMypJtYOkSUROMjo4jm8tjZraEBjN5+xZh1bpT0HBclMsVJJIpuf0nCJLX5YSboBQtZsoCjUHlbKXgwo3B6KQqhDKizIzASvB1o+p4Ltsi5QOjISM5odANvFMKPFTKZTg2ZWsOpqenkYjF0d/PlLQQpeIcujp7YRqWqC6ajo1KvRZVB3Uw+F2HYsRhJdJIdnQKrZOM60ddeePDg5gcOoKkriLHnrp4GpNN5SsX/8GHP39yz5yFR1uYfE/wOdACXyaaMVzn14Kvz0xYoQ8ovrdRnpuWtCyV4nhpJeYr6Ybo79SY0mjBOhjJgKDbjbeyBDYyF8Q2+XerysAPYcbiSBYKcksZwW/LpPwyDreXUzgcC8Yv54aLDiEvAJpQHSqLHlvgSwihDlYPHZSHXsDgjvvRGH8Bv3zkdowM1+D5SeQyMegJDZOlCnY/U0OjDpghkGMrLzT5Cchp1xGg6AYoqx76u3Vcdk4PlgwsxkSlgYOlEnylgeXLevHaK18PNb4C3au2wE9mobtNHPnlQ7j7ur/F1L79Yq4o9HbDNJk2xuOrS8CMLNnyeSSzeQyOjkkGbm8fGys0UUIwYYzTvaqa0GIWcl3dSKSyArpisqjVEI/HxZBB+Rg1vvEYg2to5vDRZHZCoyHLxXgsJhMuQZYqiID0Aidfvo3/lrB0/mJbzcVcrLoO7GYdVVbSJxLyWOSECfhUVPBZMDM3i1QiE8UPBwGSqaSE69QcW5Zr8XReqAfdSiLQLSSzOZl8fbspVMb40CBKUxOIKQEsQ0ct1FBG7AsXvePDCyaLE8SKYz99AXxP8IDOz/M9Fnx569maO6Pkr5YpKTInUVxv4/67bsdj99wJ1W5E4EueQsA34nDFYcUCxLbbTYt4Sp6Sqtc2NIQioJeFmxtixboNeMvvvwOJXL6VuXC03ecl0+98MH1Rr/tiLvBvCr5taRwVDpHTjTOwH010pAxkrvdgNGdwaMfDsKf34YUXHseTDz+DsGLA92eQyCuIJSzUZ3QMjXk4PFtHvRFdkHjvQN7aUBVYSWDRsiROW9+J/lwKg0PTqIU64n151O1JvPKVF+CU9Vtgpk5B57Iz0AgBtTqDf7/hn7DnntugN2xMT80iXehALp+GofOypUJnowUn5HhcZHIuTS6ajlwhJ7+SuJWAZlgwyOsacWh0wVFCpkfysohS0qRCnrfypAroUOPkS9WDL9pcV8LUO3I50QGzMVjAVirj54EvNb/Sw3b0Xkmm36bwy3PyGH09PS3AjfrdGIQ+OzsLchue4wntRX0yWahMLoe5WhWZjg6kcl1ihSbweooljRaJmCYUFumMyZFhlKcnMDcxBsvQYKQ7EKQ7P3XuW9+7IDU7QaxYAN+TfAAFfLPZLygKPtsO1TGodKDqQaN6IeJA5wNvtEDz4NbK+Nkt38c9P7geludEoCssRShuJb5wYjLVyKVGlxNrwQNNEQBmNgQnJEK8S9OGr6DhApvOuwjXfP5apLr6pZss0olG/GE7m4HfW3vipYGDt8r8nvl+ftzLRUgez2zBt5HzjciQ6HGFFmklWpCr5CSsegynmcDuJx9GDnP45f33YXxwFBOTQzBiUd15IduNJl1udoipiTkR/fOhdCtEpsNE36IC8j151GwXlaqLetPD8OgY1p02gLUb1+K8Cy9Hxcmif/UrYGV6YfoNTDy3Dbf83VfhjQ3K7fTcbBmVZhP9SwdgGFyM8qJnItu9CBu3XAAXKp566kmk0xn09HeiUili7cpNKDcd9C0bkI3m4aFhpPJ5MVCwlYJcr5hLKBMj5WToSKVSYtetV6uS8cDshcHDh1BIpWFXK7DYPmw3ZZEWTcFstOACNhRgpu6WWQ5cqNIRSGUFmy0ymazIEbng6+jIibKiVGIzsi1fs16qIGGZsF1H2peTmSxsL0BP7wCSmQ4U602ke3qgM9Uty8bn6PGdGjvcimjWijhyYC+8Rg25rn5YhUUf2fCmdyx0uJ1k7FiYfE/wgP568I0434iZjVZvIqYPPHjNKu685Qe45+bvCkgIOdCSmjETQCZKLst01tjIGgthSPdYCI9SB9eFLpa4QLhDDxpqnoLTX3EpPvzZL8LKd0vW7FEqOYxS09rAy7+3A16iYsa2pjQC6WP53WN53vnyszb4Sqljq0STH0/tAzf4/FNurz0HY4deQHHvVij1aWzd+gAOH9gHm629mopqxUV/Tw8M1ZDcWZY7GhqgWhqMGFCpFTFXqaPhK6g0dSxZvgTlIpsaunHJ5VfC1TvQu2oLkt2roGlxGMVxPPKvN2Lb7f8Gy63DVBVZRE3OlaRKJ9uRFVUK9b5rNp+Di970VkxMTokBZt+BQ1i+YgCTk6PYsP48VFwfqa4cVJdcLV2FJFWArkIBtUpVWiIKPd0IZWJMSTXP9Pgk0sk0crksXKeJ8uwsZkaGkOFU2myIltfjc4FSQ9H8Uijtw7PJ2kfaEfK8tBtPjI9JaE+WEjbm7Nq2gHAyZiGRiKEpYU0+mqUyTJX3Hj6UmCmTLu+M8vkuoR1qng8tk0UqW0CmowBFCeA0anBrDXgNLt6qmJkew+zoMPRYBrn+ZR/Y9Nb3XneCp8rCpx9zBBbA9wSfEgTfbDb7p6GCz7108tVk4x0t015MNZMpUQDYhdco484f3Yw76XDzomAdWazwVbhh8ot8DJ6PvoS58N8UzXsMQwloFCC4MYUL4mCqeSFOP/9ifOiz1yLR2ScTHXu92iDLPwnU/F457ba73vg1o2LGCHiPN/n+Z5xvq7hcftb54Mu38/uT3IfAA+8KvPochp59ALXpg2jUJvHkYw+jODuD2ek6SkUXqWQGpVIFvf3d0A1+Px6ajVDaIHTVRalUQ39/HhPTJameX7V2NdZtPg3JwiIkOleid9lZCLQE4qaBg48/itu/cx2awweRYGMblSa6jplSFQ3XQf+iPhh0j+kW1p19Ec561ZV4ftcLGOjvxfjkFPKdGYxNjGDz6RdL1KSRisNgdC/NDboik2ohl0elWMb07Cx6FvXDSiVhJhOydKNu1tItdHcVMDczjma5CMVpMn4OCu92aAv3PLhuU6glSg/5mJyCxaoduHAadfgs2KSuOwwxOTWDZDotecGe4yKdjMP3XVQbVCgECBo2VN9HPJOCYpmwklH6mmWlYPtAkuqNrm4k0x1ICl9soFaahV2poTI7h0ppBoHfgMOGjVgGWrrzg6e/7X0LOt8TxIoF2uEkH0BKzQqFwhdUVf0c3USM74u43wh8I863bbRQBQjJrykqsx1quO37N+GOf70BKlPNfE46XFjJOSkTGRN1dOpRRdIfKR18oqzPd9FUYbdUBRqaYQA7UHH6eRfhg5/+POId3YAWi+iAVlYEAZcvTzzxBA4cOIDe3l5cfPHFAsZRISNtsXpL4hRdCKJhvZ3JFnHCx07BLwe+kaY5ynyg/IzXIy1woTSmsP+5rSjPHELabOLxRx7A+OAQKiUHlbKH2ZKDbCGBhk09riHZu81qgP6+OJKWh858RhaRPQNLsf7Mc2F09AKpPvSvOAOp3GLAd+DMjOHWf/kn7H38YaS8JnTPluUX08kaboCp2Wn09fUinUygDh2rz9qCK37vndJYsWfnTri+L8qJ4YlhnHXOZZgqVtC3dABWqGHP8zuR7GDSWIiBvn7hYcfGJpDv7IQet0SaVq1VMToyLku17o48eruzKM9MozgxBpNTrmtLmhmPjec5Ep7E1mKCLzlevr9cmoPTrEsAD1USdNRRJ5xMZ5HJpAWkY5aOiYlxCcwp5DsRNl1RV+QKeeS6OqGYForlCjKpAsqNJrI9vehgGWc6DyuRFMVHeXYaXr0hTRrV8ixU1UNtagqeYkDNdH70/D+45u9P8qnz3/7hFibfE3wKEHw7Ozs/pyjKFww6246CLyu5Cb7RTX+U5xuZKLjNJs/m2U387OYbcedPfwjFp8wolE28GnJpFaWZcaKhWi0gLyj2ihAGnXI2H4NLNj/ih1UFNnNcmx5OPXsLPnntnyNB8FWMo7wvp1zmut500024//77BWxpDviLv4gyU/bv34/TTjstMnQcdeO9FHyPN/1GP2EULHPs5NtexvH75sVCgDgIYMBHszyGob1PwisNSvTk4N7ncXDvPhSLVTSaHrxAxcRUUfJtWYVOkMrnkujI0FpsY/PmzRhYvR5qvg9NqwsrTrsQqpmH6hvQ7Dlsu+Nm3PeTf4VaL8HybMRkeamJCYWOtokpyrQMmXIbioY1Z56HLZe9Hrf97HZMjg5j3fpTceZF56BYK8KKd6HS9GElLBSsJOxGE4jzogjksjns2vkCpmdmcc5550HlRdiKYXKK9IWHQj4vvGwyydYIDxNDQ1Jxz9JMQ4UAL58T7MDjJBvZjW1U52al0Xh6ahz1egWLFw3Al80eLc5pWapR70tqgpyvq6ii74VDDleRluJA11D3PExPz2FgYBlS2TziVHT86vduxbNSfUTKY25qEvViCfVSWY6tQrFio46Gp8I10p/a8s5rFhZuJ4gVC5PvST6AYRjqExNjn1ZV9c85PYoywbBk8uUt9oueNbkBjyZhWUhxw+3g8P49OLzvOQnaiRICOfkyuYpDLukHppXZMgXRtNCoVzGyfx8O7NopUiOCpMMFmUxzIUIzjgte9Rq868Mfh55MQ1GZyMWan2hyveOOO/DQQw/ht3/7t4VmuOuuu/DBD35QQPkb3/gGrr76amzcuPHoMu7Yyff/BnwjGoNTb6T5FRkd+90CB0FtGpMHnkN16gAMvwSnPo2ZyVGMDI6gWmmgVKwhbLlKDNbf5HMYWLwIfYt6EU+l4OhJxPtWoXf1OVBindDUmMRPDm67F3fe8L/RmJ6CRaed7wltEcVdqiINoyyrVq1g9YplUms0sGYdlp6yCY9v/SWalQpy+QI2nXc6cv2dOHxkDhqzfE0dlhuiq9ABWw2EAmLcZKlcge8FYrygAsIiOOoGAoIpKSJNhRGLif25Wi5Co36XJgbmN7DGRyRmka2Y4FstlzA5PAwtDJCIWTIJ03acTKRkqtZNQ2qEaNogl06+3GRGcCwpvG2zVkegqwK+is52FWqOE8h3dCLX2wMzk4GVyEGPxQXY4bky+c5NTaNZK6FWnQXvmco1F0E8/ycXvfcTf3WST53/9g+3MPme4FPglltu0S655OKPOY7zNQrnVYKvboFTcCS8IsUg/49st1yc8ahz6dYSzYduM6KGGZQTUNvbMmQQpGlD5gY9cGQ6fuahh3DfbT/G+JFDsOn7p1IhBBpeCCudx0WXvxaveeOb0bVkGaDHROpFyRIvAs1mA1//+texZcsWXHLJJTh06BB+8IMf4D3veY9syb/97W9LTfnHPvYx4YLFfdWqpH852uHo4ZPa+Ba9ItrUNt0SfcR8KRv/7bM6h9GLTlOm0tLkICYGd6M4fRhJK0DSVKReqV6rQSH4korRTCCWRsV2I6tsXx8WrV4PMzcAxDqh+jriCHF4xy/x8xu/gen9z8CSKqNQHIX8mUKR82myuCKlMcVyyf5eybvVkyl4Omt1FMR416LqaAQNZLvzCLU8QsOCFbeQNeIwdQ1hnGHpIWqNBjo6CkgkIlDkgpTaYRocqPXlsFqp1qStQ2SGR/OcHaFiCMBykaXCQdMEVKenJlGenYOpqUhYFjpyGSm4pHa3UmtIDbymq4hbsQjM2ZCcTsndkldvSm29Ax+5zm6JyIzFkoibFjwvRLqrAIta41QHoHOPEErdvMKMiaYtnO/U5AjKk+Oo2yG0TNcXXv3RP13Q+Z4gVixMvif5AIZhqExNTX0gDP1/oNCdJzizXhmCzfAcgqwsUlo9akwj40tkOG6FMYgUgk43eoal1EWoBL6f/V6ckBqT43jw9ttw920/RVgvSiA5q8CpSW0GQPfAUlz++jfhgstejUR3r7QH0+EWaWyJ3z5GhofxzW9+E+9+97vR39+Pw4cP48YbbxSwzeVyeOCBB3DzzTfjK1/5ilTekP89Xm3QsdNvhK4vBd/5S8b2IT8KwAwCJ/jyHa4nhoqYRr6zipmJIYwN7cXc1BBMxYbJn9/nhBjA9jQ01TRyvQNYtmY90h15sQUb8Szq5SYSmobJnU/izhv/CeO7n0bMt0UNQjCVS6GE20e6Y1IDBLKJ8XFp1ejt74dvGEAiD101JVYxw0VaswzVUpHK9MNM5QBLR8wLhX810kl5LHKw+UKnOOCoQoieB5rIBBkzyRD0YqWMXDYf3ak4DmIxQy4+DTpKPBeWYYidl1XwjusIjcCLcaEjj3QqIVIw0zJRqdSkHDOdycg0XS+VIpcew9QRiquukMlhZGgYlUYNqzdulEjJwwcOw23wIs8MiyQ6Fy1CKtcJnaDMi4jTRLNSlaVbrTIH16li/PAhQI9DT3d/dsu7PraQ53uSsWNh8j0JB3RycvydAL6pKooiTbWmJRpNUTtQkSATVzQHC+Qyc0GWVhEARTYCqgSEzoMnCWWMEAwQ2DXse/YZ3H/bz7D76R1wajUYKm9lbWnLVa0E1py2Ca/9rbdgxcZNMJK0zUY2X7oDyG9KvkIQ4tlnn8HPfvYzvP/97xeud/fu3fjRj36ED33oQwK+zz77LP76r/8aX/7ylzEwMCDg2375dZPvsSaNo4B7lHhpT78tDXAk+YgChmQhJ3FBUQRisw7PrsKuFeE0ipINIdNoogNaogtqnHU4Sa6pEAQ2DAbTFEvY/8Qj+MXPfoi5w7ugB640OfDzjq49OfHqGrwwgGFF5oipqRmp3BlYthIDazdg88WXS5fezNgYxI2oedi77wV0dq3A6ee9AvGONKZHxjE7PYMV69Yik8+JyoGmjIEly+R2vzhXFMsxf++Lly2TC+rs9BTCpi35DLmOPLIddMsFGB8eQsI0JUeCdygH9+1FZ18vRoYHUa01sJxlmgrQ3d8jUrbi5BS6BwYkF4KOuuee2YF1605BIhaTZLLBQ0ewfPFS7Ni2HUbMwjkXbEHddaHYLvbuekGGg1yhI6IoUjkY8ZQE/oSujeLUNErT5JnriFkKimOjqNoB1FTX5y567yf+50k4VRYeYt4RWADfk/B0mJ6eeHvg+9/5VY+bVi5zW1zGksWLkIzHoejRsi0KzokoAJduLQnejpxsYqDwqOdVpKFArAoaUJmdwi/uuwcP3/tzTA0PwiAv7DDggMs1nsRduOSK1+CCK16Hjt5FYpGV+nICHnnWViURLwT8RW/btg333nuvTL4E3z179uCWW27BBz7wAZl0Cb6kJb70pS9h6dKlJwV854dVtJdv7awLyqi4eFQ0Lut8mfhDLhkZ6E19M91tNGcokaSOWlUoaYRKTJZUuuIihgbKw4ex47678fT9d8OfHYEVUEHA6xkVHC9WKImtm+YUFliYdKEB9VoTExPT6F++Cme+8nJsvuQKDI2PiUnBbTgIvDoe+Pd7cOEFr8HSU9ZjsjaLjlwe9VoD8VQGE5OTWLpyOTwpKVVRmp5BId+B8fEJAeSVa1ZDNU3MTEygOjkpao+B1atgNxsS4M6FKRuNCeacZj3bhpJKwK7XMDI8hFQygUMHD2DL+edh+/ZtcD0Pl1x+hWQYM5yHOQ+mpmDnc8/ilZdegpmJSage8OQT2yT28ryLL5Lks+rsDCaGRhC3LGTzWVjpJDKd/XLxFpOHa6NRLKNWKsOzawK+zeIcxqaKUBKdn7v0Q59eAN+TgBXzH2IBfE/CAZ2YGP09hMF3Y7GY/uT2bfjR97+Hj3/0QwK+M5PjWLZ8ucQUqgRcKxkBMcGRFlLOwhqlXZxQI+0uralTh/birlv/DffddYfEMloEcd+FoRmoBxo6Fy/DW976Npx5wUUScQjDjFQNba5VArcJ+u2ENE043n/8x3/E+973PixZskTUDT/84Q9lEubk+8gjj+CGG26Q6Zd5AW3aQWbUl5Ga/QdK4Tj87vE+RqUKQ0o6uVB0BHypneVUykJKTeVtOLNreVzIjtvCo8LTKVWIUiS8Ep5/7D48cdetGH3+KWQRIKa4km3LCTpyEr4IvvwrqQcuReVuhBGYgYaRkTEUFi3FaRddiovf/FYMT08I1VMtlZHSFTx07z14w2veirqqYPfIflz26isQuj5GRyax78B+vOKSiyUzt1KuYnRoEOvXbsDQ0JBQDL3LlgjnyknamytC1xQsWrcWI0cOYWJiEslkCiuXLsO+PXuF7126bDncwBUdL4N2hocGsWfXTlz+uivxxEMPoGE7uOTKqxA6Ng4dPCiytLhl4BePPozXXPU6lGaLSJkx7HjqaYxNjmHdxo1Yf+qpMBUF+595VswUNGkopoZ0JzXJdMt5wq+Lw22W0rYqTCPE2KGDmC7WkOtd/seveM8fL0RKngSsWADfk3wQR0eH324a+ndUVdEOHzyI2398C37///ldHDl0ADd//yYUOgvo7VuEpctWoX/JMvQuWoKu/v7W9BXK9l1KFgNXGo0P7HgSd/zbLdi/8zl5m6ZG4dme70qLwmkXXIbL3vA7GFi1JmJ0dSPK8G3nAXOnJH1qrXZbeZ8hzi4C6/Lly/GWt7wFBw8elIUbaQcqNah2ICCSA6bW978CvjRWtC3F8+3F8w/1Ua64zWmTNvF16RzjNYLh6SGciE6QYkjeLegCkr5GswWgOIClGNBCB43pQdz0D18LE9g8AAAgAElEQVTF9rt/gk5NQVx4UQtGMiWtzjovZkfLQ7n4jMh2Wn+52ORizPcVjIxOINXZg3OvuBLnX/Um7Bk8jFQqgUapgrSp4fEHH8CZp74Cmd4+7Bk7iLPPOxeNagPNahOHBgdx7gVbRHFCXXCtUkFXoRuDhw4jmUyge+liWfIR7IuHjkhR55JT1mB2bhb1ZlMAt7OjgAN79iGdTMriTzVUWQSuXHUKJg4fxLNPbsPll16KF3a/gGbTxpnnnCuWal5n5/hx69fi4M7n0b9yOV741d3M+jVrMXToiDjnFi9dKndAXT1dOPDkDtQrZcSTccTSSVgZOtx6aGKPNMcNG/VyGb7TQKU8jZmRYTQ9Fdn+pR895/c/sqDzPcm4sTD5noQDOj4+/ke6pn1L1RSFiw9yiNmUhfHhw3j4wZ9jbGQIo0PDcOsOLCOBgRVr8I73vw/di5e2wtI9yXotjY3goXtux4N334nK1LiEULIwkcwrGxd6Fy/Fq193FU6/4FVId/ZCUVstFTRjtDJYhGrgdj/C89btt9yDyz8pM+O0++Y3v1kCuO+++2687W1vE9MF/07gpdY3mkojedqxeQ7tt730zxdZ3hcPafsbaAW9H/2G2mZrgiAXT1ElThiykoe6ZobFswSTR4C381H4DbW+chEKQ5haCL84hlv/6et46IffQYr8rMs83bj0qlmmLrbkiH4g7cqFGx+LeM53qNCZoxxqGBkdg5HqwEWvfyNecdWbMD41KfDPFuCVK1dg7PAhTI/NYe2mTdDjMcnRnZ2ewIplSxCahmT11h0X/YsXC4tfmStjamIC6UwaPQOLoFD/HYthctduaYvoWbJYpGi8w6Hml3pd2o9ppjhy+CAKhQ6MDA2ir6MTMcvC/t0v4NSNG7F/3z4J0DllzVrseGoHVq1ahcOHaYFege7eXgyPj2JoeBjr16+Doao4cPAAYjFLLrYTYxOYmZyBGYtBi1tSkWSlO5BIZqBQc+404TVtkbiVpidRK04BrgM1loaR6f7I5re+ZyHb4SRgxcLke5IP4sTExPsURbmurfPVNDaU0XnEKpYGquUZzI5P4ODzu7H7+X0SbPK77/wjLF+/HqHktnooDh3E96//Np55YisMePDthixVJBVBj+HUs87HW972h1i8biNHNwSMQZyHbRFKRjpikdG23tcGTm7EKSPjC5ds1113nWTKMg6R/C+rba655hpcddVVRwOB5mc3HE/hcDxQfrlD+1KpWRQkz6k2CKLsiag3iJE2DCSmeYEpY1xOevJq+KQbAtCV0GTQjqFBqUzinm/9L9zz7f+NgvSQUV2iIGYZAmaGGeVV0Lwg0ZyUh7ExmHcGCh2IJnTVwPjIGDwzhtVnnInzL7oEdc/H8Og4LwNYumSJdLDtev55iZRcunQFRifG4TUbyGTisOIxDI6Ny93HshWrpOFYFHoh6+YNqZSPp5JR0E2pArtuy9UglohJRGSlUkKlNCdSMTYWcwFnmRpMrRXIL2YbIBGPSzNxzDSkLYOyM8ZXcunGhhQmmPHPRDImDRdUUZRLJeGMM+ksEsk0Epm8JN0l8h1ougGS+U55Ozl12pdphy7NzaE+NwPVqYvxw9PjQLpwzaY3/eFCh9tJxo2FyfcED2hLavZhAH/XznagmJ/s66Hdu1FuVLD+1A0icOctM1OuSvUq0oUcrJiFWnEOz299FA/c/lMc2LMLBm+VfYc32/KdZQpduODSy3HBq69EemApwBp43YjqbyTyt/0rjJZ3UQqhJo0SnMKo+yRxqs0DY0Ybbt++HTt27MDo6Kgs2y666CKZeHkb3A7ZOR74Hm/qPXY6Pt4hPRZ8JfWdyg8CrXxvke5ZSF6w+ZhHgBcSEhD8/lWEbiAV6C40+YhYs4JtP7kBt/7j11EwFZFqeb6HWrWEZCYlx5cTr3C9PAY0vej8B4tKNZh6BL5TE5OoKz56Vi0ReZ5psftOhWnEYJmmaLa5KHX8AF09PVAtC4pmoVxpospwdEq3eroRT6YlRjKbyQmXy5+kzNaLXBTeY7G6x2XOhtJqLGZgTh12o4a52SnUKiUJ1GFIDrN0pfWEtfGaJpMsudlqpYK5uTlZtvF9DO0pVStib3bdAHkqGcxomctENL5yGCDF0juwVJx9qUIn9EQKyXwXkumMFGWy8JMfyzYLlbX1XgNOs4Gqr8DWU58683feveBwO0GsOPbTF8D3BA8oTRYXXnjhJzRN+0uZfDUVMUsTwfqjDzyIn/zsVrz7A+/Hhk2boXDNLqDoSeJU6Nl48PY7cPuNN8AtziLkBl+LpGEixFdVrF63Hus3n4FYRxdUMwZFM8D7aUqmovwIiu2j6EqVgn6oyOS70bdkuUzIHoHmxZ6MowE7/LGpN+UrT1ZqU4WrVRRJy5ofOfmb0A7zD+Oxhor5gB19HG//2c3Gv5NOiJZftFS/2KDEj+GBaE3yStTwoGk6Aliy0U/6DvY/dBu++5d/CrU+C00LkEjHUSlOQ1d1SUajNTkWt6K0uFbbr+hLVE363vhxnP6LThOLTzkFHd19MHQL5VIFuXROOGTbaYqd16XaRNPQ0dsXRTNWXUxOz2LxsqXo6esVntyxbWkxTqUzcJgw5nriyuNLs1ZFzKAxwhT7stesozg9iXq5KEuz4uy0hKPnc1lRQTBgn5SGTyccQT2bkaYKOt040cdicVkeNuoNUUHoOjMlkvIcbNpNGJqOeq0urRakGRLpHNR4AlY6I6WhZiobGT9CBhdVZYrm0s1k/ZNnw25UUfEA18x8+oz/8a6vnuCpsvDpxxyBBfA9wafEAw88oK9fv/4ziqJ8KQrUUWHoCowwxK6nnsI/Xff/4oqrXo/LrnitnBgMdZGMBup57SZuvf563HvLD6RjTNogxEbK2McoDNtj2A1nQhZhKpEBg/pQSq9oX6ZlN3JuRalmTqDi3Asvwzve+wHoyQx2PL0Ts3Nz4qojELWda21wlaJPXRcA5oKNU/DKlSuPcr7zp9/jTbi/HmhbcNvmQeSOXEy+0k4hgCsB7AYQMLeYE7yHkATu0folTvIOQoW0BIHaguqHSAUBJp9+FH/7mQ+jNjWMTIph55DWDLZ8eE50MUlwwRSPtZpAoqmXx4EXN5phmraNwakitlx+JV7/h++GMz2Lp596WmiP5cuW4ZfbnsCFF18EJW5h246nsOXCi5Hq6EatGWDXC7uw8bRTJUfBrVbkGCayHfJ1i9OzSOQ6ZFLmZBn4TWSyKSiug+bcFAYP7sPo4EGpauezQrr2mD3h+XL7H2ccqO9jbm5WwLkjn5foypnZadRqdRQ6CtANQybgRDoN1/GRzeZksdpoRtZzArAVT8g0H6iGUA6BbiCRK0CJJ5HK5cWI4jSjyZfHFW4TQb2MZr2CeqASfD+z+S3v/MsTPFUWPn0BfE/uc2D79u3G4sWLP/urJ/q1Ee2gCp8Hu4FH77wTN3zznxFPGli2cgVWrlqD/mXL0L98qUQPKn6AO75/M+760U1QnapMnwxWoWqBIjTX9yQfQEoe5RZckUBuNlgwXEdMy3SWkRtmKEuooer6OOP8i/HxP/uf8PU4vvXdm7DjmadbVeOhTLp8IfXA6Ymv7fB0/p3Uw2c/+1nhE9tLt/9s8v2PU+1/BNtjPyaaeAOhFIjDSqhDCZhZrAswh4qNUGlFbCJ6u69wKelD8UNp3lUCBYnAQXPwBfzNpz+C0b07kY3HoIc+kgZdZC5cP5QUOSsRQzaTFvqA+mECuNAR/JMUjqLgwNgMXvm6N+PS17wOu/YfRKG/TxZvXb29ePrpp3H5qy+Hpxt48rFfYtPmMyRBjMsrutGyuTTqtSqatYosrFYsXyW67X37D2LDGWdK7sbs7BzS6RQyyTiqs1Owy7OYHhnE9OggUibLnqK7HbYPy/EOAqEkEnFyuDY68lkBRwazs7HC9VzhoNmATKceLyLJZBpNx5HJmEvLKK9ZQzqdE8oky263ZBoNP4CVySFV6G7VCJkiY5SaolodbrUM2DWZfGukHczMZ85YAN+TCxy/vq7xpH+9/989YCtSkh1uLNGU4BUtZsDwPMwcPIgnH3kQg4MHMTwyhHKlIsWWvUuX4oMf+Sg6Cp2448bv466fXA89aER8rTiS2x1u0eF6MWWsBVqSfBZpeAm+kVY2kAURw9TPvOBSXPP5L8HKdmFytiyTXXuiboNtO9d3PgATmKmAoAZYlkXzch2OdbAdO/Ee13Lc+m0fdzom9En7BeuGdIQ+QZAXGQehbiNU69GtNyxoSAgXLMs4TszkP6npZQFmcQTf+ssv4vGf34usFkPeisHyPTiei1K9CUqDzZiFdDYlFxROldIsTf5XZQgSZXohDkzNYPPFl+G1b3gzHtr6S5x61llwJAQIIvvatOk0WeYdOTKERYsWS7kmh8SJyXEsHugT/S77zyYnJrBsxUoB9kOHh7D5vC1y51KrNaIeuGwaSUNDZXoMw3tfwOTwYQn9YcYDDROubSObyYg8rF4tyx1JPB6DqeuynIvCiRSJq2w2msL/9vT1IR5LyGKQtnTXc+T3R/6b1fOdnT2iA1eMBMx0BvFsDvFMHpnuXpixBAzGlHq2fO1GtQanUiJHIuBb9QAnnvuTM3/7jxaCdU4yei3QDid4QFvV8Zx6PxOBr4HAUGAFASy6Z9lS0KigOjODI4cO4/nduzFbreAdf/iHSOc6cNeNN+COH38XCGoypUQRD1GsZFvqxeVSFMbjy5QT0sVGqyzBgcAbuPJ2JwCqboizL7oMH/3MtUgWehGqVhRDKI3CvK2N1AXzZWTy9cR0EPWMzQ9Vnz/9tg/V/El4/tt+0yk4+hxdOFzWIvls5NAsNKlzVupQ4+TEq9IhBs+E72iImbFoMdQsy8eZyRgSRgCUxnHXjf+Ch2+7C2HRQTo0YDSaiJsxNJsOdMuQEB/NMpDPZCMLM0PqKWMjZWNSWxJiuFLF6rPPweWvvQp79h3EilPWYZputc4umSDXrF4jNMXE5DQ0zYzsw7ouUq5sOoHBI4dalUAhert75Hc5OjGFdaeejqbnYXR8Cl3d3aK/zqeTcOslDL6wEyMH98GplhAzdJTmZkXFkMvQIh6iWimLLZwXxDiXszXyslWZUJkX4bqeTNTdvT3IppktzKB4Tfhe7gI4HZMjz+YLUDUDWiIjQerpQidS+U7JqmC6Gy9lDPfhgo2TL7+fsFmDU6+h4gZwzOwnz/rdd339BE+VhU9foB1O7nOATRa/kmwRfD8tvW28tTVUxDRdlm61cgWqpiDJaUb4NA+Oa0t3GIHztptuxB23fg+hU430rQK0lKhFejHeHDORi3rfSAtLG4IKMqLc4EdmClIHVMiqqDs+zrrwEnz8c19EjDVCqi4TNcGbC5X77rtPNuOcAtsdcwTeNufb3d2N9evXv6Th4liwPSngSyqBMY9aFDcZqD58zYZvNbBn8Flsf3YrYpaJVUvXIGllMVuaw74DOzE5OQRb8ZDMp5FI6QgrUxjf8wJqYzNQKiHMBmBWGzBqgOpEYTq24wqdUchkkWAQT6hAp/JAhYAPdBVTTQe9K9fg9975XjTLNRw8NATH9rBqxUpJqpstFuGpiuQuUHPNUko+7sED+7F67WrEUilpqRgdGUVXZzds2xWlw5LVqxHLMJGMtfF1pONxSRGbGjyI2YlRuLWKGGsYqj47OSm/m2QsjnQyJalmfI4wNL1eqQqfzKmWC1RakS0zhgbVCboukjI+byQTmM+L1sWUv2MuNVUrjmQmj1gmK6/xXAeMRBa6EYPGY++wGbkp3XLsFgwbVWnQqLiAG8t87Mz/8c6/PblnzsKjLUy+J/gcIPimUqkv6rr+J+324kDxkbJiGD10BD/+8Y+wZNkyXHjRRdj19PMwDRPrN29CIkVONcCORx7Gtq33I3Dq0gvGLFehBpxIJsROLp5wgetGW272e1FFTNeX3wrh5ts8D7bro+q4OPeCS/ARNlnkukT9QI0r+YzJyUlcf/31GBsbk6/RVjtQ47tv3z6xFF955ZWS78vUrmONFsebfF+Ofjj2sB77cbyt1lQ90jkzF1etoRZOY8eBrbj3F7dj75Gd6Mh3oKezV1o9mkETk7MjUEMHvq6i6jYRqgFUr4awUUPaTEBzdJh2iJQHxOo6lIaCSqUOx/aFU81ZMeT0OCyX1fS8qLHo1BSAroUBakGIFStPQWe+C7PTJWRiaeSzOYmFLM6VoSfitNBBjyeQyeclS5exngzKoZaXwCkcayq60HIJxqYI0iTkuW1O4gq/LuA0qpJm5tQrKE5Pia6bFUdsJmHwOtuNeYHg75zEOK3ODG1iUScpE148+bV4VeWx5AsFjhKGJO71KBA/uquJMqaNRApmKi3UAxeBZjIHzYyJrZ2Tr13n5FuFWynL5MumlQXwPUGA+E8+fQF8T/DYhmFojY+PvwR8DV2Vk525DP/ynX/GVW94PTo7OvCv37tZFKpXvvFNeM1b3gwjZsqCrd1gSxMBwYgTr3R5OY4AMLMKyN2Rr+Rkw0mWJ7c0IFCG5Dly0lHW1HBcFHoWYdM557dCUxT4XMqJzlUTM0Vb8dAGYC507rzzTnG/0eF29tlnv2TZNp9OOJbb/b8GX3K91CyHLLSsQknUsfX5u3H9bddhtHwYRlIRmVc6nkImlUHVrUqCGTXQATTU/UAaiA2N4eMOLFa5+xq0QEFOUZDTMjDCGBzHF1BSXB9KzYbe8GHUfZhuKN1qViwm8ZKeCmn/rZQbWNSzCHEtBro5UnocCdUUGkNXDJSrDfT2DkAzdbkoeq2gJIbnMCw9R1AzTNF1M5/BZ6Ql5YCGIRcRJWROsgePYEvayHNRLs6iWppDtVKCW68JRcTMBtf1xa1HqRyjIrkwlMp53xdOVygo7gRoHGFmszw2DSWRtpl6YiF4mGWhmdBiCQHfWDYnigw9mYVuxcVJSc7XrtfRrNbgkvO161KkWXUBZ2HyPUGUOP6nL4DvCR7WoaGhuK7rlJl9gk9ySnvIKeqhi1t/eBOefeYJvPtdV+Peu+7A/md2oa9/KSo+8M4//oT0aAWhBo3Sp6ib+MXv5qh9LeJqW3KFKJxAJp2WRbfF5UZnYZQH7DtM6aG7igln0YdKjWerGqj9J9/Vrorn1EbXGwH6wx/+8FGAPh7Y/leXa/+BC6Z5gFqwkAYQ/mwOjsw8gxtu+3s8feRR+IkmQiuUSVwMDo6HVDKHBNsbplnuqMFI5NFgxbrfhBs4UOMxuCKjCKG7DcR5TAlG4kSJapksRUMcBgxXQeiyMdgX7a7bSrh3XV7MFKSMFOKwkFWTSPsGcjCR8nUoNR9pI4F8Mo+4FRfDS6VhixVZjydFC5zO5OB6geR5iCZZ5BykVni/EnXpHS0p9dyoedoh8FXQqFVlCiYXzowIu+6gq7NTQo9MBgUJ1cQLaRQMz8eVVhD+yVc2H0cfJcAblaMyIU+P2ixiSRgE33QW8WweejovTRYR+DZl8m2Q3qgSfBtHwbdpZj9+9u/+0f86wVNl4dMXON+T+xwYHR1NqKr6FU3TrmnTDjrdUypw909vwYP3/Ayvf82leOTB+7DlnPOxduMm3PCDW3DV2/8A604/Cz5lVjIB8g6SQOvIbSZvQSXnVgAlur2UE4znWus/fpzwrxJZyZQ0TjtRoAEdWcRpOfkFfDXBubaRYj7wthuM2evGMPW/+qu/OppqNh9oX07xEOUvUAynSESvfIdtR908D3RUjaRGAUC/qnt2YcM36nDNIm6973rc8fDNKPqTMNM69IQBzdJRa1QZS4xsLIt8Io9MIgmN4ZqhCZvCZlqFDbZ5+JgqzcB2GU4eBZRz+x9jhTtUSQNjsy+/HWbc8yLJsPN605bpNAqD492BgZD6YCeA4anIqXF0aAl06mmkPBNZLYV8PIu0mkRGTUMNIrkaZV6M9GwwO9dkXXs+CtZns0nL5EJ3GwHbJUjKr9qFwlzmgPIwW37vdU6ezag63nebsGgnZtB6q1VEmqiZuyG0TdSQEsEtlS9th2Okb+Zx5vVYJl8OBvEUjFQWFm3GBN9kRsBXVQNJUOPka1eqcGpl+HYNfqOOmhvCMXMfP3MBfE8ucCxIzU78eO7cuTPV2dn5VUVRPnDUXqxTHuXj4N5d+NZffw3lmXFkskmRl+09cAAPPvwLXP2BD2LVhk2RuSBk9RDPf67RmvDqZQweOICJkVF4tgddtUQuZVj80xQeMZnJItORRyyVFl6Xt52aYgmoRacjHWQ+QlrB2GoREOQjkG5PovMXZ5x4n3rqKfz93/89rr32WpGbkcpoA+78SMn2UWt/vnQosIqGX5t4yB46rgEFeAkLrXmMbrswmkgRsK69hqY1iccP/hzfv/ObmCgPIpZipoN892h4TVD+C81H1kojplrIprJIxlIyoSrgZp+0iwcjRvWCi2J1FrZdllt62nzJz5brDVSbDmxOuoErLRq0DfNIcBHGgErdpGsQkrEri05yqSyi9DXEQxNpJYGMkkBKScr026Fm0a3koDZ99HR0IZ/JSTrdbKUCi8tVacoIYRkmEmYMacOCGUaRmEpgAHYI1fZgUVxnl+GFTUkh4zAcuhpCjxffhuRdtOWA8rto3/VINVKkUIl+p1GTNZPUHFbPR2JqiRWlEYPWSU7nVjongTrU+VoCvjH5udlk4RD4q7Q7V+A0KwjqDAwC3Hj6j8/4nfcsREqeOFy85BEWaIcTPKCTk5OpMAy/rijKe9vgy14tNjRQtbp7+3Y89O/3YGDZAM48+2x87WtfR76zGx/45CeR7+6VVC3hPet1aHqA/TufwgP33IY9zz2LCjfsDuVk0W0mFy1sR5YlSTyOtRs24sJLLsOajacilsqLfItnEs9P8oGqFsLxmjB1S3Sn1AK3J962w43/5uKNj//888/jq1/9qrzOb7JoL97m0xX/AcCl7z4KlIkswjIPtyzEUXVoNPlSOBeBhaOX8eShh3HTPd/AUGkPEh2WTKGUiDVZPKkF0BO6KCGSdGWxmFTRkM3kUS03kIgxvSyOYnEONt1jObq4HNhOLQoY8hQYZkzol2K1JpwuLxI+82sVX2y3PC6O7cgSjNZuKUMibWRQCkerN1UrCrxmAMvToHkqiQskjQQy8SSodstYCWSTGTiej+lyGaWmjTppjdaFSA9V5OIprOlditWFpeg3CkjbceiOGvH9Ld468FiU6gl9wFcldISrnw++URFqBMJs6hDwbTFOvOC5Pi3jHnQjqrQi+NIp2QZfysvMdF5oh6Pgy4Q47hVoL642YDfK8hqwSt4J6HD7xFlve+9fn+CpsvDpC7TDyX0OTE1NpcMw5FTwLgFfcr4KYMXoGvLEDGGXi9BbKVaPPPQQli5bgRUb10uRI29befIwQ3XrvXfhrltvwdjh/dCkE423yZHGVyZJlm6GtCFASjMZKZnOd+Ciyy7H5W/4bXT2L0agWFBkGSNjT9Qa3GpNPsoVtg6BPF6LByYA33777RKo/sUvfhFpLovmFWgej+dtT75Hp68W/rZzhDn5ko44+sI4MQEKxpI52D/xPL535zfx9PBjSPRqqAc16UNTNVOqkDi8GXEdmsWf30Hc0JFgg7Cio9kgX6ogmUhKgM5ceQaOV0dHIQ0/dFErN9CoMe+AFT0F6S7jYzeY1gVPspHFbq1paNCMEUb9ZzozLiQ7OZRsBn5l3w1FdUJA1BWZk+XiYmjh/2HvzaPsqqv07+fM59xz5xqTVAIJSQgEZJBR+YG0Iti2CLZDoyJodys4i2O3UyuO3e2sraCgAiqoqICIDCKizDPIIGSqVKVSc935zOe877NPFSDLd63fu5L/uoqVFTLUrdS99+yzv89+9udBgW4Jygf8O2kmzgZYtgSaxpkOr+vD6wYoFVzYmYIVShnHrT4cRw5tRikrSmdNvy6TrLPQlzgfMMU4pbMlX/J4xmu9qP/L76V557v4GpKKFgYedu3ahXrfgGjPlCrEe24YgrVk58uYqbz41mG7ZaiMU9IypGGApOch7PTge20EXhNJr4dukCK2yx884oxzln2+e7d0LJ5Q9/KD/m96OBbfJEm+oqrqP7P4chpNw7wc+TQFGY9yQQCzyEghTaDbLB4w9bz40vuLGHf97gZc+cPvozU5DkSeGN81plcs2ojE40sbETshXuC6KQm1jD0OMhXHnPASvOZf3ob+ffZDDK4kU87I/b20AtNbysei15cFd4lctvTzk08+KSkXTDY+44wz5N+/VJxzLGN+vH1uosXSv483EXa6eX1lQGbO4X0GKrw4W5MnJoKnzeLnN16Ga279GYprTMxF02gHbRg2w0dthD4HYjEMS4dVYCcaQddTuHYB7WZXuMi5UyJAX18Nuqmi1VmA7ZoIQx+tBU8WNLhM4RRcWVTgv73rtRAnAcKYK8xEMeZDSToZqPeya6Rlj8VX0qEVoh1zySYkrMbQZQ2cNj/q8w4HWWQJE+vIJGDDQpBm6AYJekGKRtND6MUollw4BQNGK8JwWMTxq4/EkasPRTkrQY80KGEi6RQKLXSJD0YsSYQewUKLcgMLrrwOOboulxv4Gqs8vQQYHxuVG2a5UkP/wFAOR+LqscF/F3X04jPFt7pYfCm/qLy5PFN8KTsEfks6YRbfxCp9+PmvP3d5w20vF7Zl2WEPn9AnnniiVKvVvqQoyr8uFV9Lz7GME+OjuPaKy9GcncW+G9Zi/aaNWLt2P0mj0CtVmcKzM57Y8gi+8fnzMbFlC+w0RdHkcZJm+USO4ZL0K3pqLGhIDnVoa0oCLhSTHKxCKRRxwitOw6ve8laYpX5kqimdIbtwKYdZKv7er3zlK+L3ZWfLC5nLFXQ6MFLoqKOOwoc+9CEZti0V3KUivFR8n60TL/0Zf9ZS3i5ynZf/3mejhvMgn2cCNDPNx9bW/fjaJV/AeHM7CitMjLfGYZUsqIYjhdXvkqrVkyw7p2jAciI4BVLDYhSHLhoAACAASURBVLQaXERwxYssaRtqgkqNK7kx4iyUAMxuK0IcMiUjXyDh0KlUdPKcvMRDlLIA52u4PJb7MSPgE7GSxSGZCJQduA2nSbFl0Y0i8ibifEFGOvoUapqiYrvQBHbEm0GKrh9L5HqrG6LTpWUsg1MwYRVTKdR1pYxVWj+e33cAXjByGEpdC7qfk/BS6twJCzDJZfliotzwFiH5rLZ58RUNR7pf/jlf23aLbOYB0XxNy0FfX18uSVB+MA3x+S51voVaH2y3KvlypBCx40486r655svim/Q66AYZEqv88cPPOOcze3ipLH/6suywd98Di5rvf6qqeu6S24F6I4HYN113NS6/4DuouRZ6fle4D2S+rt//QLzqTWdjYNW+CDsd/OrS7+Cay3+IEgd1hOZoqlxAiQZErLYclOVCLlQZmOf6LSPXueEmlinNgDU0jLe89wM44kUnIWX3m8pislynRFgSpk5pgWAWdkjsgpc62U2bNuGYY44RsPrSx7NlhWcX36VC+uxCzMIj5jdOzqVbz1ekxWmRA3XlhsL/IqODGx+7HD/+zUWILA8tNBHqEVS6G/wIpUIFlmZIyCStZK5rwHQSlKtFNBpt+D0Gb2ooFouwHROe34HjGDBtQ2QWZqm1W2wbbYkLSpMYtmGgXHLk77FYx1kg7ANFzVfCZ5pdtD0unmQSU09ZmEmbBlm6mi7Fk2GfaUbwEfPmNPk+6WVwbQuJHyIJuYGWIskM9IIEC80uQmrEegGua8N2QtGctUxDITSwTh/CoaUNOLS2EZXIhRooUOJUrGZ0H7D6Sre7CEDKtV7WXOrAeawS14g7na7k8xUcS4JPuRc5N9+QRYxqpZLnBFISc4swXYZnEqjeB6dYk6TtVIlE9kj9QNwOUny9FhKCdYIUoVH+1JFvOPc/9u6Vs/xoy53vHr4HWHyTJPlPwzDOFei1MH3ZNQW46orL8MSdt+E1rzgZN930G4GezM43ZDh27oc+isHV67D9yS248L8/gaktj0IHAd82Aj+CXiigMjgAs1iQozyHQry4kyAWyhUB3HGnDVvNYHBDi+Bsy8aRf/cSvO39H4Fd7pelAyb45mdTdr85u+G53SufghzATRpY3g0udb7PHrYtyQ5/y36WZ7BlSHiEpVuAgzXq2TySs8MXF1qIRI0wH03giju/g7ufuhUznWnERgSjYiNIIrS7vvz9WqksMUBx2BWaWamaOz1m51oIfALGdYkMKhTYuVEmCOE4pnwfjfkWuj1WKUe8tSy+LFiOo8Mt8JhNRgatXRArGNGRc00PvViD3+NyS1588/BOTaxeoiQpEUyLg09hskFTTIGek00ReUwipvCiieTT7gRotj2omg3bLsJ1LLh2ik7QQavXgQUdI1Yf1qpDONhdhwOq+6EUu8i6mZwiuGCDJJAbFm9cIgHlR4086TlJxWrGIjw3N4vJyUnxBK9cuUpOVI1mDlhfMTycL3kwlJQbbi7Xi+uyXvxM8c015zQIEbRaCIiT9JqIlzpfu/rpI15/zif38FJZ/vTlznfvvgcoO5TL5f82TfOtS8WXR1baxn5/3dW46ac/xnvf9hbc/+CdOPKYI9FqdnHvA3/G6ee8S978t994My775uehhQ0kiYZ2N8LI2g146amn4uDDD0e5ry+PihefKgSczSjw0W1bcfcffoenHnkAJkdInHIrCuxaH/79s1/E+sOOBkBGLrVlFbF0Ss9ovUt6LjtgJloQKM7ud+XKlU/b0f6/Mtz+tveXiEjKDux8FagpLWUcTamCvNTNDL2kiVgP8dTMn3H5bRfiL5OPwEu6MEoWEjWFR84tXQJRhCJJZEUThsZ1ax+VWkm02Pn5NpKERDIVhqXBcigLqEgTMg8UFAouOh0fzRaRknkUDxcUDMYIMWtUY9fKjjJf22V32Gn30O2Rh1BAkmkIelzt5vNFeYGaK7GNLNYx3BLTLXRZAy+aBSmCZCJw+5C+WpFnoaHLI3yQoFisCEtXYuuRoOe1JESTTItqoYJ+vYZax8aRKw7CptJamA0dRmTIRDVLeiJzPK25i4mEbg12/tR7Uzm9MC5obm5OOMyOU5A0bD8IsXv3JEZWrZJNwSXZgW4Hu9IHu1KDXaiKxs7jFNeL026+Xux3m4jCLoLWAjpejKzY96nnn7Hc+e7dypFby5c/9uAZ2Lp1a8V13a/ouv7mZzpfTWSH8W1P4nv/9QUctP862aNqd1pYt24d7r/vYbzxnHNRX7UWV/7gEvzuykuE5xtpNlas3R9nnfN2bDzkCHEt5EmY/MgN9ULx5QUeeJifGMNNV/0Uv7v2V0hDT1i/oaLirLe+G3//+jMBo5BvQHFxYHFIwzViHtc5WGMBu/HGG3HRRRfJVxgYGMB73vMeCVz8W7ayZ8sNz/3/PJ2Cem8uOUi8O/2+/PpqghBtJLaHuWAK1935K1z/8FWYD6fEFVKqlbBAEHmaIZDNsximSScDgTG6xJgXigU0G6R60RZnCVySVjrLZsGlvS5GFERwnSJ6vRCNpo8o5nOWh2cahiqviWbQtkesZL6kQLvazMws4gDQMkcGZhy2pZQreAslzIbDNTEwp9L5ugX2rRqyIEPP80QWIjWMN0k+p+J6SChhsFM2ZeDFYR6Th5WYCxR0VwC246BgFqAuxBhOqjhhnyOxTh+B3tah0W68qDHnmm8egSpwuzQWySEKA6GcUUbiDWv9+g2LkHjClBSM7dyJFcRNkgNBzddlekUVVrmeF1+nIksWUnwp8Xi+FN9eewFx1EPSbaPlRUis6iePetM7P70Hl8nyp/6NZ2C5+O7h22L79u1Vx3G+qev6G6T46gZMxvrQXZBE2P7Iw8JFDZMA3/vehcJLJazlvH/7MPpH1uCSr34N9930G5hKSjM7Tj/rX3Dya85AouhyweZHzXwDS65B6qcS7sVhj4/mxDb86MJv4q4//B5xEACqiaNPOAlv//ePwaj2I0jZ7XLwBCzMz8sSxcknn4xjjz0WMzMz+MY3voENGzYIz4Ex8hy2vf3tb3/aDcEvv1SIn2s3e7Z8kTPXcpeDfIjfl1pHikwLkZpdzGQT+MNDN+K3d12FCX8HUj2WoRn5CjOz80gyFbplyjFZN3ij8eHYCopFU0IxZ2cXJHBTMxzExCfy3qTH0vnSzRF6AWyzgIjDrhYdA1zvJXiGXXkCyzGQ7xtw5RZCD2PU0PzMnDCFqZGniyvJfJ4JY/c5iCLUXjyzdKBAmLzEn89NNSXDjcNPWrkoK9FqSKwjLSZkPzCBYom94PuxxN7T2cAVcLpfZH3ai1DqGThq+CAcWj4Q/WEVajOBISTQvPN9esgmDsJchuj1yPTtSg4f3RyrV+8jz12ejafI73Po5haL0Dh0LORWM8oOXLJg56vRk64mSAMfiR8g7HZEduhyWaXZgBdlgNv/70e96Z2f38NLZfnTl2WHvfseGB0drVmW9T+6rv9T3vlq0OgisExJojBZIUgcSyLcd//d+P1NN2LTvmvx8lefJt3qhV/4Ip6483YJLuzbsAnv/PinMHLgIWCwDPs2jQsWeVJm3lCKkT5viA3yEdIu/nzrjfjmFz6PjiAIVex30GE47/zPozKyDzrEkStcyAWeePxxWR/+13/9V5EXRkdHccEFF+Dcc8/FqlWrwPVixsp/7Wtfk6JISeLZK8XP9gU/u/NlvZXIUCV3ZywV39wGlSHSumhkk/jNPVfi+nuuwTymADemS06Oydx2GxubQMS1XsMQUHmp4iDNyKVldlkBhkoq25xoqIbpSpetWQTIiOsZNkE3QSRLEVmso90MpJhzdTAndCbQDG57MQ04kaWKWqmCiM6IRkcgP2Ip03XpwH1q4yRuqPkiBG8i4gW2bVSKDlrzPTRnu3mqhm1KtlvEjpQ2XwL1pUCGMgQjtc0PPYnxUZmQFmaIfOKBMph8WeMEFcXBYFrBIcX9sdndD27bgJFQTsmHa7lxexHfoTKJhMnHLYkn2rVrXF6/4eGVORNaZrOZ8Ig5cCuWSn/l8xXZgcXXrUFn8WWYaRQg9nx4raakbe+e2Im400KYatDK/R878dx/++zevXKWH225893D9wCLr2majI1/Xd756rD1fEHgrjvvkMh4HvGrgwNi9OegjP5dHqu7s5P4zue/gC333StDlaEDD8G5H/sPVFavlUEZBQdmwYnTgT94pKUGSWeweHdpPfPQmRjFZ857Lya2bhWXBOPl3//ZL2Bwv/0RyWgnB+vceccdIjO8+93vFljLPffcIzQz/pppuNR+WXjPP//8pzfcnq37Lj1Vz9V8ZWdCFqrJ5ZVR1CJnIEakdNFSZ3Hj/VfhV7f9GF29gcSKoNoRbIddqoKYK6xMdg4SjI7NwbQVDAzURHLQzQS1Wo63nNw9CcNwZM2aHmouX1BLJuGY4HXhJTOkNKJGznglTdgZ3CAjyIfPGztN3ri4tFErl9Fp9dDrkP7A0wplA0uGcHkHn+bJxwTWUwJIMlTdSn6z2L5LVsMLhJiTEyEjOP7gMJCx8by0Yol6Z4pIQDSkaiCNuU3Ggsqvx4UcBWocw05U6O0MG6w1eOHQ4VgRVWEHmkRNyYZblGvUAoPXFMFZ8keruSBFdu3afdHXN5AnPufGGNGB++p1kTdoKVNtB5ZovnVJsrAKFVmyEBcHw1SpH88voDk3jeb8pCRuRIqB0C5+8Liz37+8ZLGHteK5n75cfPfwCR0bG6vruv4dTdNeI0GUugGLFCk1xu+uvxaXX/oD7LfPvjjpJSfj4COOgV2rICUHASF6czP49vmfwlP33SOWp6FNB+Htnzgf1VX7SgIFO1/ayQSys7i/L4560SMzxNQhUx/x/DS+/OEP4y/33yNH//La1fjwF76EffY/FElq5p0zUtxxxx0CUye1jD7fm266SVaKKTNQF3zooYfw1a9+VdgOXC9+7obb35IfxIJGuYDHdSWSwRkyS3TJTAvQ0+Zx40O/xs//dCkW1DGYJQ2dXhcFl0djDYGvIY1NRFzhjVL0uhEmd89KwsXI6iqqdQP1AQdxkmJi94zID7ZtSket6AkMLmDoJIVF0FQ6E2zhYUR+JDyLFDZSLUCUMRuNeCEO8VRYho+Ca0uH3G7Rsre4vq0UxK+scLXZ5BAuh9VnWSScBsdwMbO7i6nd8yiUCigUi5Kxl6cjJ+IFppuC8gRvCLblyDIMTythokAJQ+h8zgwbgULfMpnEGdQwgtoNMZT04ZT9XoS16RDKPlGYsQzrQjIoODDlzSBJZaWaA7exsTHRg9ev3w8Fwn0ErJQD5IkPpXWQTYHp2MxTgs1EZna9JJuVa0LBswwVSRBgdmoa3UYLahwiC1rIkhCtMCZS8gMvfNN5y+vFe1grlovvXn4CJyYm+rMs+65hGKcJUpJ+Sm5FKQk6rWnc+fsbccfvb8H0rt049Ihj8NLTT8M+B+4v1p9eYwHf/8IX8MhtN0sxdYfX4LxPfx6r9j8IqWqKxkvzPounFL5F6UHoVUwqVihORIjmp/HF887DUw/ex09AcZ9VUnzXbjqcjuMcjoZEgOk/+MEPpPhyEHPZZZeJ9/fNb36zPD5Xiwlb/+xnP4uhoaH/H8U3L14E27D7zWCzDEEtRHhg+x34+uVfxrbOY3BWpDALqmyRcXFhYb6NNLZJL8TsfBNxnKJSqqDX9dFqeDBMBfttLGDtfkPoeT4mZ2alk3RsE3aBToQYisGIIEW6S563C04BKXkEAaFAZN9ytTaGYhFUr0mXzdy7gh3CLRbQmPfRbfNmSE80i60rummceIDOwV/uUabey0h3wsd2bp2BH+ZDQGIkhTQmAPMMnt8Wh4Jt6ahWS/Ko3U4PnhcjNWyQJmFkKfwkRTcC/IjbcYDGbDkvQd0v48Ujx+DQ4gaUeiT/RFJ8WXAluQQZmgsNeL2eSFw7d+6UGymdDrxBG4Ylmm+LaMgoQrVSlXSVfMPNhemWYbhlFNgRl+swTIa2egg6XXTabYBcCDosvDaajVnsnJyBWu376Cnv/NTn9vKl87/+4ZY73z18C+zYsWOFaZrf1XX95UvFl1phsWAhCpqIgxZaW57Cvbffgdvuvg+wCzj+lFPwopeeIkOwy7/1Ddx2w1WIgw7s2hBedea/4CWvOYNU2nxF+NmUX8bIpzkSkf0Ni6+mRBh/5EF89r3vhj8/J9pm38b98G9f/DKG99mELOOxMl/9bf+/xK3Pf/7zOOKIIySlmMO3l7/85XjpS18qRfjCCy+UQMaPfvSjf7VK/Fxf8N+0mtEUy4RhaqSxAjgppsMxXPDzb+G3d/8WSi2C3RdCMVioTHQaPqKQacIGFpqeeJd5XHcsU+LPu702Zmaa6B9QsPmgleh6ARaaHdF2TUODW7KQ6ZQ5uM2lSedLMH2Fm3txiigkH4EhkjoSLYRhscBaiLxEtrncUopSsYiFOQ9hoMvSBjfkolA0CfEWp0qY2+4k0ilGvVZGHCSYGJuHYRZA869tO89YwehzTn1kKbPplHwwx6qcAF16aOnfDSJkQYiQ68sJh3qKSAos0naso89zcfzAYTi6eiCKHl9k2TGW15CsBvIb/J4n/8/veXZ2VlwqHKwJZpLLH6mKJuOrVFWGu+Jl1lVYbkkcDyI5VKrIDBuGZaPXbsrpyuamX6uDuNdG4rUxNzuJ7ROTMOvDHzv1/Z9b1nz3sFYsd757+QkcGxtbpWna93RdPyUvvpYkxRpqiofuuhX3/eEG2EmAqNPFrqkZPLFjDCMbNuG8D3wYQ6v3wfU/vQK/vPR/oMU5O3XD5sPxz+84D6v2PwCKaUtQJi8qkXz1nNfAxQURHrQEXnsOv7r0Ylz/o8uQeT34SYSNxxyDD372i6gMEAtJ10TO+GUd+e1vf4urr75alimGh4clMohd7sMPPyzOh9e97nV48Ytf/DRJa0lqeC7T4dkDNxmxqZzIxyK7kB4WOT7++OTN+PaV38ITu5+CUzdQ7KP4HErBmhhvotumi8CGSUqbrkAzUhRdG+qiNSwK2kjRwcpVVTRbIbrdCI7JDbUMxRIdBnLQB/RcnyWZq16tSBoIYTgZDNkwCzNPLGaGVkAS0OrVQ63Gjbcypne3EAaLNj4SzxJFSHCqkcIipjLVZBDIYVu9VpSU4endC9AMdvfk5VK7zRMk2AEDlD+AvmoZhYKVL8aEXDeOEUDL16FD2umIr0xFm5ZF5SSDFRsY9kr4u8HDcURpAwq+IgNXcVtomvAbuu0WXGrlUYhmg+6PVIqvLMZIQKqBXs9Hu9MTBwT/LmOkuOFmuEUYhZJgJbWCC8UqyntKVzLYuiaP12u0OBKUztf3O5hudpA4lQ/93dv+7b/28qXzv/7hljvfPXwL7Ny5c6Wu6yy+LxPJgQQp3YCSxfjdb36JK3/4PVQMLS8auikov4HV++KMN56Ncv8wHrj1D7jgS59A5i/IQkQcK1i34UC84tWvxYFHHg2zTl1Oz4MqZFWY61XcMc4QtOdw+x9uwhXfvxDh7AyUKEIrCHHy687AWe95P3S3D5kAcRfdaYyviWPhOJDvsHnzZhm08abB4svff8lLXiLH2CWM4f9V8V3k79IaRYxmpCUY87fjp3/6EX5+2y8w3Z1DseagVAaKRU0CIefmuAQwT4AXKtUKFDUSjVVTU3FakMFAF4NbAoqugYkJDsYy2JYGRUll2UH4u0kIuogl6SGLUKuUkQTkIzA+SUWcqIiVUGQXS3fzdIuwi3rdRKlQwq6dc/A9RbYI6b7QNAtB7ImLgpAe03Dg91LZ/urvL8LQUizMtUDgG/0K7OJ7XiDLL1xmKJeLcF1HhnR+l4QwLmBkUA0Tma5L6CX9z/4i7Yxgdc4J+XhmaGCVV8YpI8fgQGMVCiGXVVJ5zXjaoac3zRIQWdrjcKzVkAJL3/ZSIgl9ya1WR2KMyuWKSBYCdGfxJdWsWEGqmzDdEkoDw3AYoik2vS6aCwtIPA9qHCDsNBCFPbS5XmyV3vPCs9/79T28VJY//TnPwHLx3cO3xPbt24cty2LxfXlefHX5wVDC2fFRNKZ3oWw7EjGumzYKtToUcmmtgiQOz89M4oL//AQeu/tWgYUbqimDJ6tYxroDD8DgmtWoDg2h4Dhy0RVMR7CGs7MzePTxh3HfPbdJAq7Sy6PnY83EWz/8UZxw6qsRqkymzYsve98l+eC5cUJLlrIl5OSzLWX/t8U3hQ7ywRIGgZoJbt92Cy79w8W4b9cDaIZtgXyX3ASDgxwKKWi1M8gGbcpuTUOUdMSzWyzaIj8IjQ0hCkWg5NoY3dFBu0k4OQlnCpwiOb2ZFEzC3A2Tx/tQ5B6v05aTghzpaehSYwHh6IqDAqlpCFGpkD7nYHzHHKJIFYtZwhMGN+eo9qgBVPqQrSLCHjXkACOrBmDqMeZnZxFxUKY7ol93OlwjtlCr96NQ5IZdW4Zd1Fy57RhSt9UMYUiQyWGoluTHZVEmRduL2EMbsD0d65JBnDxyFPZNqzBDsi0JRk8l2YKPW3AdsceJPosU9XpdXl9KDCzSk5NTYjVbvXqNvB/4+vF9SZ6vKV1vBb04Q7GvH/0r9oGiW1J8sziU79FvNuG3GwjaC1J8e7GCuFB93zFvfOdyevEe1opl2WEvP4FbtmwZdBzne4ZhvCKXHfhDhZYm2PLYo7KFtPHAA2G5hfwrs4uVLKDcjhb7Pfzhmp/i0m9/FVoYC5zbUBSBiSdEUhoaVCbmcvGAkG9FkU6KhbLdboiHlIVeSxT4UYqVGw7ABz7zRQytPwAxyD2gOyL3BRPQslRouWBBny/lB+qF3GojF2EJoJNvauUIw7+SGBZ//deyA01x9CVTnwzQTJv48S0/wM1P/Rbb2tuw0G2Ke2G430GlaqHRaCJRHHh+Jk4AdnO6lcB2VRQdS4oxWbsE2OhGiHLRwY5tXXg9Xfy+VkGHaWsyRGJLyOKk64BtKjC1DFHQE48uY4a4MUd5hk+AmtowVBWVooZ6zZZEiZ1bpxExzbhQQJimiOIEpQohOBkCIi7J641U+H4PIyvrEtjZa3dlIYMQHnbYLLyqbouO6wURfC4sJEzNICSHd5F8MaZgE1mZwusFUBMdFjthsc0ZSDop1NkUJ605GocW16HW0WAsyh2+78lKMt9buqbK//ueh1IpJ7st3SDJcmDx7R8YlCBPfkiEEF0SDPDUTTC3g1CdwZE1cMr90gRQdiDInanJBD353HDrNBEGXQnQjJ3qece+6V3LGW57uXYsd757+IROTk4OZln2PU3TpPjy+GsZirBZb77+Rlz761/jvR/4ANZtPkA0OVlWE9cC0YZcwtDRmx7DRV//b9z7xz9CjyLR3HiR0QEh4Y4CUydKMJapNyHqJJlRG2VtZRYZuQeKVcKr3vRmnPbmt0ExXVnUkAuTxRepDNWoHVL3vfTSS+F53tODNQ7guGxBHXgpbui5Ht+/BeTJ/w5tYxwQhojVHsYao/jJHy7BI7P3YLS1A52gJwnD1ZKGvloRzXYXzU4Ct9gnhSeKfSRpD1HShWMbcBwblXJZ7FpQPLiOKZ2v72nQtRSmw2UWuityPYXxO3QX1Mo2ChZxyB1kqgE/zmluGRM9qL1GprhQinaGet0R3u/4jnlZJbbdIrp+gG4vQL3fRb3PQRi10et6OX85jVGr8GSSwZbTh5Vb/mIFXkh8pC84yh67XJ3Flh5jJZcnFoH4rslhGLXVHkIvlJspM9oKtguro2G9vRonrng+hqMSzFYizojYD9Bs8iarwrEt6X75OvIt1N+XF1jRkRUF8/OziGN+b/3i7WWXTfsdI+c9wpi4/FOqyqyhMrBCtt00swBd5RAykvTkuOfBby0g6jbR67TQox5T7nvvMW9419f28FJZ/vRl2WHvvgeeLTssFV/qlpaq4v477sK3v/FNnPaaf8SJLzsZdtFdZPjyuGzIwgSPukw6nnj8UXz9vz6Hia1PwqLVJw5EXlhKouRKKcsxizXN+gx+FAoZN7F4bFdN7H/IEXjb+z6CoQ0HiFuCK7J8fG0RScm/f8MNN+Diiy/GCSecIC4HFmOC1LlazMWLj33sY6Ij8uNvdb7PffbygszlBA2B0oJvtHDD3Tfi5keuw9aFRzEfzMFwmPCRwbET8ekGfoKpuQBJqqPgllGrl5EpIXreAjqdRRRiucK5JTSdna+NJ5+cRafNRYNIBmGkmRk2V3fJ2Y1RdHTUqwU4FmFgXWSqjZDZeEaGKKPntYs4NGCbKgoW05B1xL6G3Tub0A0TmmUiiKmJU9YAqjXa2YDmwjzABAs1Q71aFDQltePQT+F1e5iZbaDbi6GZOReChVyiiHjzFIcCB2b0asdwTFrfFAGsSyoGu3Ea8xQTa7QhHDtwCJ5n7QPXMyQbLvXJWujJhluhUJDCyx/kdAwND4o0Q0od78453WwGpVIZRS6CLEYMSdqFAjRbLZTqfRhYvUaGbg6RkuUl7nMAJYnh9TpIfB+9xhxSr4O5mSl0YmTO4Mg7jj3z3d/eu1fO8qMtd757+B6g1cwwjIsNw1h0OzBiJoGj67jhl1fhiksvg1UwsengA7Bh0/7Yb906DA2PoNo/LAO4RM3XkRkh89Ddf8TPLr0IY1seAyIfNpc16C1bBKrQwsQBikyamIJL+LYC9JIUazYeiNe/9e143gtOEC0y77YUoZ3pBOtkPEYHYjUjvYyuhiWNl08Bh23cbjvxxBNx+umn/3Vo47P04r9dfOmPzeCbLdy78w7ccN/v8KeHf49uNgvVShFlIfoGahhZ04dep4PduxbQ6tATm3fNbomx6xo0nfapHGJDmcIyCCEH3KKF7dvm4XsAzSRukd2xKUdpwm9CJoXoQLVooOQyHSRAppXQ7MXoBG0pvgSaKymLswrbjOAWVEQ9HbvHmzLx57oyc88sp4xutwXLzlCtmmi1FuQmWHYdGeaF3QidhRjzjS6C0EcQZjLU402MQzXKNSy81LWF8pZQ6uGdjCvQzz6qHAAAIABJREFUVN5NNJrEg2bQTAaaKBLMuS4dwEtXHo31GEbaikUn9ppNFCTqSJXXjosVlGSq5Yp0s0zx4Nfj60iLILVyDtkUEKzD+sulb+rrTdG0a4NDKNYHBKpD6cEoVHnGgpqFIj2Qn8z14tbsFKJOI++ENSuz6iveevSZ7/neHl4qy5++3Pnu3ffAotXs+7qunySaL7mpli6m+cktW/GH66/F2Og27BjbIhdQ0S3h4AMPwRvefC5Kq9ZI8eXpmce+JOli9+jjuO6XP8WDd9+F7tw8sjAWaxlXSkW8lXgeHZkkLVBP0HDAIYfjtDPPwobDj4ZmuYgllDPv1gh4YcfLdWQa8r/5zW/inHPOEbraUoSQ/Hkc4xe/+AXuvPNOfOYznxEt8dlM32czHpb03md+jsVCNhntwGU3/xBPLWzDvY/di0qfieEVdezcNQrL1bF+/9XodTxMjM9jfoHsBa7echqvwnIyLmDJUoNbcOQGRqZsoZChr7+MyalQPLimpcC2NbG2ia4a57BxdrS1soVqUUPUbSGCi/lujIXOHBQSzawStMwV1KeudlEpsUV2MDdDf7GGIPYlAt4yq2g2F4QrUatzYSFCvVwR/3Gv1cXcZAt+S4NPNwXZGooGXadVzsxz30JfXiMBAwmKMhaXCrtcfm1FddDp8HuLoZiZDBPrWQGb1RGcMngUBtsuWnMdtAMP1YIDbil3uh1BfnJoW6mUxc4nHe9iPh61Xr5+dFnwRitSB98aTFRRqX0HCKIQhUod9eFVKPUNwCxVoBeq0C0+JwHUNBHNd35qEnO7x4CgIzfARHOy2Cm/5dg3ve8He/fKWX605c53D98DW7ZsWe04zvcNw3ixJFlwoq0ALolVst4fIpqbxsTkOB548D48eO+DSGIFb3//v2HFfhuQcZGCzazstDIU0pPNrR2PPIx777gTkzvH0ZxdEGZsEPTgh75YqGhx4tHzuBNOxJEvPA4uwzN5iKWGmmTCi+VRV7CvEhus4aabfofbb7/9abbDUudLDZGDH64fU5LgevHQyqFFVkKeRiwpuiAjIcdE5rFGpJglSNQQnr6A27fcjCtu+Qnm0yZ2L+xEX38Rhxx0MO578H70wjYO2Lxagi93bJ9Gx0+RxFwtMCR5guCZgaEyLFtFpVwSO1nPa6Bc0lCtFTA52UMYKflgzdZksUL0XiY/iL8Y6CtbGCjb6HXmMd/O0AoVZFokIZymWYSa2IgjD2naQblIO2ABrQU6JWx0ukRaUmtncSQzuIcVK+voq1egaxYmdo5j964WLNWEY9XydeGM+i6HYKYM1VgAedKgB9exqLcDcRRIiGehQCAQV6g5MItF4qALo2RZGIiKeFH9UByq7INktANdNWGVqCsDrYUFeH5PCni5UpTBK9nBQZAvWhDg1O104bquvIb8N/CGxhOFpF1ztdgy4NNbzMGbU0SpfxC14RGYpJsVSGgjKzpE2PMwN7UbzandsJQUSeRh50wjy4r973rF+z79rT28VJY/fbnz3bvvARZf13V/oOv63y3xfHk01EnRSmgP6goE3S2XwTlMs9GUTa36yGrYxQIMQr0JgxHDPgtwzo3lnC0OeTzNN7f4/wxwDHzG3ySCMazU6igIscpc1HdzlK4sZCzayxjESD2Wf3DXXXfhuuuuk/Vi7vw/l1JGtgO33j76iX/Hmn33QRSm0FMdhuiYEUI1RMRuKtZhJioMMms1Hz2ni+2dJ/Hdq7+Gx8Yfhla0MdcdR7GsYmTFPhjbPo0o9HDA8wYkumd05zx6LAaJLjrswlwXzYYP01YlrsdxbRg6O8UQw0Nl1GoFjO6clKEiObzFogWnYCFVydtlrE8GS1cwXC9i9UAZ3YU5NGMNO6YWYFqJRAfRW0yrWavVRhR4KHJDLtMwO9Pl/B+GQXgPYecLsqlXKltYtWIFer0Y27dOYnq6C7dAkLojqE8e6ZkukvtriZJkUYwldJPJF1SH+DOfYw5Hy5USVD1F0KP/N0SghsL/6NeL2BCvxrHlQ7CiW0FVcRgAJYse5D/zxsK7H1ObKSsszl/RanE5xBcZghhTx3ZkC44+8KUYJ5FCiMKUvFVLUpU1pwTVcmEWKyj0DaJYryMNe1CSEL12B+25eXgLs2hMTaAxN41uqibu8L5vO/WDn8mhz8sfe+0ZWO589/CpXCy+P9R1/cSniy8BL1qCqZ1b8avLfyoc2n03rMeBmzZi3fr1KFX6kbrFnOeakbaVW89yFwQ3s/if4MnzAMRF5v1SGLA0srJ1kV+MkrYg1oA8MYguCTECMJI+Iz4xL75bt27FJZdcIiwHWst4bJevucjsXWI7fObz56PeX0fC/LFMh0ayVsbCm8JjUUkNaAG3ooC20pBttqse/Rl+fO1FWPDnYZcrgNUDtC6UTEdngXlkMfY/sC5T+9GdDYCOAb0AJTMR9AIZCHEiz+2sIKaGrKBa0rF23QDKJQNbt82KTMEOl55eDt2IrwyjECZ/rQODFQerB6sIe200fA2js004TgpNY9GmXOHKqjAxjISvl4plTE0uQIErYCFqvQo8DAxUUa1VMDe9gLGxFvxeAtNkRL0j4CLeHKW7jElS43gtg2WRWBbJyYRFWm4INm2FLL6UGxSYlo3EywFCXtqDaShwfR2HGptwwuAxGA5riNtdtOfnhT9BMA/5wHkBXUyOlkRqRZwq7VZTvi+uYz8NPRINOMeP8nP5dfln1LM1+s0rdXE56IUSNBLOuFAT9qAmEbqtFjrcmut2oIU9NJvz6MZqbNT7zzruXz7y4z28VJY/fbnz3bvvga1bt64pFArsfJ8uvoZmQkt9/PrKy/CjCy6QroRJxJy39PX144CDn4/XnfsugbJM7dyB2dlpOT7SoM8i4BSY++VAsywZ3jzdzgo/gcsEEom4WHwXcZPsetjiCPVssSCzSPPXUKUr40X4pS99SeDpr3zlK+WiZgGmZkjJhNHx7Kg+/vGPwxc6l5HHAUmBiRBlCVIWBMVkVjlSpYvIDrEzehJfv+KLeGLXw9AKBjpBBqeSoVxXZUDVnGvLcsSGTX3STe/c2ULbY/0t5ghO+ldNFVEaod3uotXxpVss2AkGh2w4tortOxh5X5YMNtrMwjRElATiEaaDQldiKb7rVw/S54GdMx52TDdRdPk8hWJnY6dr67SLaQjCHuq1GnaPT8naMVkMXb+BFcM1VKs1TE/NYXqiAU0vwdQqyDIe3SPpSPlv5U0uaEu0MDRTRanElV8PnV5TUpLJDuYNwrJ0ge7Q20xym62WYBkuvLgHhy6L+RjHlA/D4cUDke700F1YEIhPX7WGim0LO5Td89KNUqx9aYapqSl5/Qb7SC3LbYlcVOY9gcNWvtZ50eZ7QsnXiO0CrEoddrUPTqkGq9wHw6HlzpfOlxt5UbcjHF9vYUbSoxthkqDYd9Zx//yBH+3dK2f50ZY73z18D+zYsWOtaZqXGIZxXN75EuGow9Ri/OSib+DRu+7EP736VfjNb69FGvXQbXWhWRW84+OfRt/Iavzi+xfjhmt+BUNJZfuKup1tMd3BgVsowHIsAY5bi0XZKRTFk0pEIL2cFjfneBFz0GcwssaUC6s2OCwasFjaSOXi6CiK8Kc//UmwkscffzwOO+ywxY6vi1tvvVX+7OyzzxboDrtqTszZ2QkcVkkEnchFAlrXMgQI1AZ2+tvwk5t/iD89/BsU+i1YxRLGJ+cAI8Q+a/ugJAkWZhckDHO/DX3SLdI2NtOIkVB2iCOxb7mVnNWQ+5/zxQ7biFGr80QQYfv2HuLERbFYkI4yoHabxVIIGU6pph7qRRPrVw8jjQLsnOlhdyOEqvPGwRtPhl6H2maCksPNvxjVkotuu416uQ5Vj6BbkVDROu0QzQUfJWcI3Y6C6akO5ufaiBLyHnS4JVNwR/MzDbmp8ffqfVzlzRDFHsrlAorlAnS6NRxL5ILx3bvR68bQEktCUm16mW0X+nyGA7P1WB0OodDRUKHkwpsR9VnhQkS584TUMwLboxymw5t0sejKEkiyGK6ZMTmaJXhxiUfijeR+rEG1LBj0E5dqMMs1FASoXodhMWQ0lM6XAzev0UR3bgpKkPOCG36cqpXBNy0X3z0sFH/j05eL7x4+p2NjYxs0TbvUMIyjnym+Biwjxe+uuQLX/PhHeMvZZ+LBh+/DkYcdjHajhSe3TeDVb3un7Npf+d0Lcd3PfwwtznmtIhuQXMarRvQFbljkpK2MvlBamGgdU9XFaTbh2lxpNkR6IIzniBecgFe/8Sy50JjksFR8d+/ejf/5n//BbbfdJtNzFllCWciEpdeXv/4//+f/yNd2C0VhAmw++EDsu8+aZ4X9aUiVGN10AU1lCj/944/wm3t+AdVpo9xfgmrYmJ1voxc2xS3AGwrBMmQirFzpQEk0PP74FKbnUqGJccWYsiY31ooVCwMr+xEnEYKgC1XxMTTIQMgYO3a0kKSOQNQJLefwTzfoftAkEp67W1XXwLqRQfjdNrZPtTHVYv4aO0cWIerLtAHEMNUUppFIobN1Hf01EsFStLptiaaPA8oK9ATXheugKuQJZ9It+2FHYO/EOXYaHSl85AvX6xXpQBluyV9Tt+a/k0s3LJ6zjXmxxNm6i9TPRA+mxWylMojDzc0YDmqopi6ylPY17qHxbkm/dyR8iPnZOXl8as30/NLFIGvD3CvkyjLJZWCh5s2GbxvmZNBulsN/dMuCWSjCKtVhlPIoIS5cEGjPU0PKJYxeBwtT05ga2w5HSTA7M41GkKSVkXVvPukdn7hkDy+V5U9flh327ntg+/btmyzLYvE9Yqn4Grojw6K5iW344ic+ioM2b5Li2VqYxJGHPB+33HoX3v7Bf0O5vx+/vOi7uP7KH0FNPNAQL5IBM8fYvchFxFBKKg15OCUdCnFGD2meyCCx4otxP6miCSP2BS95KT7wyc9Ad6tIOb7Ja7espXLgRk8owTo8ylJmoAWOf7YkQRDcHfqcyPs465/Pwj++5lXCImDx4oDHS9rQCymufODHuPK2yzHhbUWlprHOi7k/iFmoWJh6cKySMClqlQLqtQxB18fYaAMLbQPjYz34XW5uEazDoM8YtQEXNhcgEh6Fu1ixogjHIbd2GrpRRJQm6Pk96KYO2zGk6+yr8Ojcg2tmWDVcE+1ydKaD2S5vZCZi0WY5+VdQsAjWaaNSNNBfq6DAwMwgxtj4AsZ3d1B2LbhuGd22h+mptrgMSiVHBmZ2wYCqZzAsvjaRoCB5o+JaNmWbVrODdrctAZrsNnnvpD2MuEpNkpZVqImC5kwTFbeEAb2KQ2qbcahxAKptB0Yvgx+2ZVgX+IxHysUE3ih3bN0myy+rVq5YBKbn72NJyuZpIU5kyEvoEicF/P0lxCTdFrSJaJYDh7JDhQsWdemALRbyLBTSW0ag+vQ0pnduB/wuJneP0+2Avn33f+cZn/z6stth75aO5fTiPX0+JyYmDlAU5TJVVQ9nJyKyg2bKgoASdfHUY49L1lYv9HHRhd9E1PNQrw7ivH//OEb2XY0rv/sd/Obnl8Kg15JAcmaFSVx5bhGTTkYM+zJpkeGbdMYKzfGMyknkcyTwMVXgpQpe8JKX4X0f/zTUIolopsgHHJTziLxkyl/y9i6tELMAL3Ed4iASmxlN/Lqjwy2T5mWCv69pGWKzh0dmHsC3r/4qHp9/GEoxRK1qy4YUNVhFZ4dGC1iEKGBqhAPX0VAqcsXYxdxMF40WSWU+pic86FpF/LoMGaXNzmBnaaaolBWsXFHEiuEiZmZouWJYD4EF7L5zZ4jr6FIwtcyHpcVYOVgVWM1kM8S8Z6JJ6QH0DZN6FqBUVGDqEUq2gRUDK9FrxXjk/i2YbyhwK2WRHXiDSZNYwil5U5LnjIWQq8WWCduxJNRT17niAfhBIAWRRdYPopwlTDsg2cZ0aGhkOGiw3QyOYSP1EhQMG9WogBetPlZkB3tegRmmiFNyjkNxUHS9tnCNu52O+ISpUdMTTX/3kl7PKKI8X5W3iTxoU0JWZeU7y1Gd1O5NI+98izXpeAvVfmjFMmzXhZaGaC3MYoGd7twsOrOTsuJOROcjW3eiOrLxvWd+5pvL68V7WiyWO9+9+wzu2LHjAMuyfqSq6mF58TXEN4oshKHkVCteLF4U4M4//h6PPvgQVq/aFy95xamCTbziO9/Eb3/+I+hpKEWXC6cCv17kuIpjkzsFtFUx6Ix9zeKFniWxrKfyIguZiKvma8ZHnfhSKb56uY6EVDPB3RLEHYDSAy9cIbCxG6IPdBGow5/Z/bIAyWxPSWVQKAfZNF+FJe1rHrvxwxu/h6vv/wUa6jQGRipQ0wyh78mSBL992qrYAXY6OQGzVi2gXs2Ev9Bp+Zhf4NAoRLuZSJIEC2vPC9HzGXRJ9KSKajnDyIiF/TcOyw2n5yUI0wy9MELXozVNR9ExUXK4JRgCsYdahaSxCFPNBLNNFYGvImM+GmE9VgDTIPPXwUBtAK25GFufnMb8ZIiOH8MoFGAXbIG1kxXBdAzeOPl90C3Aotrt+jAtB7U63Q+5jOEFvtjOTNPC4MCw2M0IvpG1X0mgyBCnoXiYOeyzOZCNMwxldRw3fBQOSNaiPy5Ci2L0Qsb3ZGg321hozCIIPQntHBjoEy8uH09cLM/qcDlU5c1StuqEtZHr9ZKMnKYiSXH7znRc2By0VWp551upQbNt+K15QUrOTE5gdvcEzCyE15pHt9nE7paf1kY2vOOMT339O3v3yll+tGXNdw/fAxMTE5sWO9/nP7v4qgrBKSng+YhSwHS58pvAn1+QKBeFtqU4xi3XXIlbr71aQCbdXg9ez5fiwU6UG1LswCTFWCEMPH+5+Hvsgg1OsRUaD3JOb6Kxf9bxwpNejvM+eT5Ut4IIhnS97JDHx8fxyU9+UiLjmWpBli8HNyy4/Ldz2HfMMcfgzDPPzPXnRdNbJtxGaocxMt3DXxYewPmXfBJ/6TyOyO5i5cpBCcBNowiua4m3Ns4CWX9eaDJLTUVf3UWpmKBc0MXnSrBOp8uRoCM83fmFlqzqNlqeSC599RJWDVlYsULH8DALX4Zuj/E7Gbw4RTcMYZgmCrRrWVxoIX4rEOYDFy9mmjEWWgp01V0cEHpw3QSuAwwNDGBmsoNtf5mD17EwN+MJj41RwtRILZNdegFpEgn1zbIc1GsDaLc8jI1NCfOXicpWgYU1lpsiTxX8mbavUtGF3+vJTdOgDr8IUYrjQG6q/D0zUTCiD+GElcfggGwtKqElDpKO35BMvNY8sZRzKDgmatWyDNzoguAgjq+LgJVUVQJT82Tr3K5IeUrsg3Q80OjBHEDDgGZaMmOwi1WRHpxqH1S3lBff9hxSLu+Evmy4+bSYLcyg125jphvGxRVr3/zqj375sj28VJY/fbnz3bvvgfHx8Y2aplF2OHKp+NJb4FgKxrc8iqt+cjk6nR72P3B/HLJ5E/pHVsNyazL0UAnEaTUQtJqIw0C8myzAbZrd2y10Wg206PlMYrQXZhH6PSlwu8d2YHJ8VDqzvAuiyd8EUQndRMHxp7wc7/nIJ2BUaogVWvYFwy7H11tuuUVy2lh0CU7nv/nRRx8VLZjMh3/4h3/AqaeeKr5VLh3wIk4zdu+0MAVIjAZ+/+R1+K+ffw7z1ixgxBhZsSJn03Z9WJQc9AAJApEHMsUUehtXWMsuV4CLEoPD7DLbLiGJ+PfzrpJg8TjlkR8oOQXUyxqqVW5sNbGw0IYfaWj6Mdp+jDDNcYmWzqO8CkfLOQnVclEYwTMLJKVZcO2i2Ny63TnYVoz+eg2N+S62/GUGrQUVzQafQxP9K4bR6nUQeF4+MLN19LyOeIjr1IbdEhqNFubmmnIzoSxERjEZC91eR5IumDjBDptA9TgKZUEiiXKnRa7hUzOmtBShoBkYTCo49cCTcbC+CVorRqcxj7nutAwlFW7zLd4IeJPl+CyOQySUgkSWYjfOmKTcE54IVlNnYpH8maEZiycRU7zATHw2meFWqIjXt1irw6r0IaSEkfkybPM7uc93emw7mjOTssHYgx4XBtecddpH/nvZ57t3S8ey5runzyfdDoZhXArg6KXBi8gOcRc3/OoK/Pz7F6OvXEaz3RC71Zo1+2Jkw0E45Q1no75iJbSMHU2u8fJD9DrqvVLtyESMZU2YXYkWerjn9ttxw9VXYtvjD8sFTmQgu6AoUxBnKlau3YjT3nAmTnzFaVCsAiKm8jKfLOGigYrvfve70lW/9rWvFY4vP7hezAULFubXv/71OPh5B4uHVpPkZA0Ru16mjGkheuokLr/9Ylx8y4VoOW0pTutXr8Wu0XF4XRLIiig4CmBEUExVvMrcjvO8BfRVCnCtAjqtrvh0i8UqOq1QNHKX3WLQQy/wiaOArRso2TqGB1wYWoTp2Xn4sYo2u+NeLN2vyCcKZMGCyyqmoaK/Xkecpmi1uygXS3Adl5gZSeJVsghxkGHblhlMTTKvzUKpXEH/cBUdz8PUzLwMPHOQkZQ0rBwekGGb5/XQ6nSkiHJJggD1OIKgL9kdJzElJlUwkbxpGRpDVHPaGCUjRdHRbgUI4lD4FP3VCspdC/905D9is7EBSivC2Ph2xFqIgdowSmYZ8/Nzctrpr1dRoVY+PYn52Wlk7HapQstCjYzdcgwoXSAZZJmD9Dt+D1Hoy/vLsE2YdlFOXWQ8ENYPyxU5QldCNGanEXodeO22BADMjI9KZJJe6U/s/pVvevl5X1wuvntaLJY73737DI6Nja1fLL7HLBVfZpIh6uLnl1yAx+6+C2f90+tw3bXXIIt62DE6DrO+Eu/41Oewcr+Nkv5AXyaLrmyqPcMwk9BGU1rbAM3J3bjpN1fjhl9fg/bUOGwlhh+QAKaReAjdcXHEscfh9Ne+ASObnyfrsmQyhox1Z6JBloml7Fvf+hbe8IY3SITQs4dvXLRgYeZF/Pa3nyPDpYx6CYeAzClj+KPioYlxfPf6r+DK+69AWGGRUTHSvwLbt+5EuxGgUiqjr68As5BCcyi3WICeYH5uCiWLMPO8KHC4RrZtlvAZ0CRJmDauOPbR83qyiVYwNIysGBT4zOTkDDoMnzQtZIaDTkg4TSgJHQ73tongVFMMDg6IR6DTbaCvUkHRcOF3u6gVy4i9BNu3z2By2oehV7Fq5RrU+suA2sHUzAx27ZqRNAfqqo5tU30XrZVshAaP4uQhU/uNyE8GmvOewPJZ9IlHYrHlDYtqU0FnNl3usU4UDhNj6eq7fg/lehGOpmEA/fjI687DobXnIVzo4S+PPID+Vf1YveF5UCMd2/98P8I4wobDD4eZAa2pcTx4+x/Ra7XQPzQEu1SGonFNOkOpYGP3+LhQzdZuWC8r55HXw5/vvAOx1xXgk0mveLkqei90Gwp9v3Q7IEK7OY+F6SnRftWgh8md2xAFPtRSPdWqw28+7UP/tWw127ulY7nz3dPnk8VX1/VLFUV5uvjaJk3/Pm689he48vLL8a63vg0P3303TjjyMEzNzuK+LTvwT+e8C5WhYQHvpJyMM1ZGzEU5ilASwrIUUa+Jpx5+AFf/7Cd4+J7bofFoG/nyZ17KnQUT9ZF98LLTXoMTT3m55MIxVYIsWfo7hfUgQxjg7rvvxlVXXYX3ve99YlvizUL6vMW2m8sXP/vZz2QLjmQx0ixZhBN2wdwbU2NM+Fvw9V9+DneM34oGuoLLXLNyJXY+tQtTE10ULBeVuoZijX5kD3bJhGHq8LpkxmowVCZn2BIo2evEssIcxqkwE2ixM7g9puTgGPbb7KwH6gPoLHTR6nXhVC0khoJUjtUZkiCDpehQEi5d9OCWTRTcAhqtFvTUgNEzsHpoFSy9gK2P7sbYXBddBag43HYjtlLDUN2Cpdnwugm63jzipCcgHA0W2i1ffNZtdoVJIjKOnzAt2YIvL0BP7Gt6nMCEgcFyDYev34y1g2uRRgqe3LkND217EDvmZ6G7JtxqAbW+MqbHF7C2tBGfettnRPttje3CzK5RHPr8IxBmDkzLhT83LqnHlf6VWJiZRV/NwX3XX4V2s4EXnXo6tPpKqGZRlkroLpl88inRdusjIzIniNpN3Pvb6xA2ZlAwAavgSHabWxuQVW1GyJMFrWb5XGF2ajfac7OA38bU6FaU3AJ8zU7MgVVnv+y9n1vWfPe0WCx3vnv3GRwdHV1nWRa7ghdK58v8Nk2HrWfYteUJfPsb38ABGzcKpNqfnxGU472PPYEz33EeVu+/Uba0FMVEGtHVwOk4OQAEnPmYHN2OW2+8Dn+6+Xq0pieREvOX03dyclmlhsOPOwEvfsUrse6AQ6A7RQGt5xsZS4kZi0SyJJXliptuugnvec97BJwuGuEi34GWs3vuuQcXXHABzj//fKwcHkbMpAZyDDjGU3QEmYfRzhP46pWfxsNz96HNaHVDweoVKzG3aw47tzUQRxrKNRW1fhOKFcJ2uDpMT7IBLTOQRAsYHLTQ6xKVSE3ZFFRk4FPzTaXoFYuG8BhSrhBHnlDOOPDbPTUFu2zBLFqy0ReyM4/pdNCID4OS+cJyYEw8h2OWUsTK8lp4XorHHt+JuekeIkLWAVStGGYKDJb7cPTmTVg3tAYD5RoCfwZIu3AdA14nEh2af//J8e14dGwndsw1EOoFhPQNZ4BjRDDTSB7nqOcdi+MPOQ7rhlajYpSgpDo6no8t01tx+2N344/33Yle0kKQBDBSFyOlTfjYOZ9DH/qQNduYHh/F/ps2o92jHs5ljGl4YQzNqaI938RQvYD7b/gVGguzOOW1b8QCHNilfnjdJmxDQW9uQQD9RtGV+VtBBe789VVIF6bEA80bKTcQzWINbrEuna9brcpNqMcFk7kZtObmEDXnMP7UY8JMTqxSVFmz35tOPPc/Lt+7V87yoy27HfbwPTA+Pj6iadoPFUX5u6Xiq/CIl0bQ0xhb//wI/DBAq9XExd/+Bvx2B8XaID7+hS/FpDUwAAAgAElEQVRj1cYNiJVM4DPs8phUyypM0Ml9v7sO1155BXZu3YLU94SIRv+X6LuahRX7bcTLTn81jnzRiSj1D0k2HDto6XblQLOkW+bfoKKowur95S9/KVSzkZER6Xgl8pxoQtMUzfeiiy7Cl7/8ZfTVa4jJxmQPnvmiWwaqh8dnH8C3rvkCHms8hG7G9d2cLxB3Imz9ywy8HmPdTZRqBqh86BbzwxSUCkXRIaNoDn39BhrzIZLUhqo66HWAifFZdHseHNtEpcoYIVPsZmnclUUK3Sxgx9gucR5we4xLC8RZ0k/LVAgO/MqOjlXD/DohGvMd9FX2QWMGuPeRrRidaUmsD1MoqlYRdtzGhpX74dQTX4njNx+FlXYVuhYhaI4iaE3DVlPELHyUGSwdu70F3D+6BTc/9CAeHZsATBVJ0IOjBDhk4xocf8SJeP4BJ2DAXi1pdtw301MFkZ9BsU00ow7uffwu3HLXDXjw0YeA1MYB+xyL95z9cRSTGvqLNYxteQorVq5Cy0tg2QWowQw6PQ86i+8Ci28RD9x0NZqNObzoH05HC+xka4KtNLUU3fkmVMuGUqDVMUVJV/HHX/4UaE6jbHP7jgxhSzrfUnUQulOC4eaaOGFDHLrNTExAD7toTo0LCzrSC1Fl9fo3HvfWj/50Dy+V5U9f7nz37ntg27ZtQ+T5KorysqXiS+3W1lJZGaZnl9tFgd/FLdf9Gnf+8TZs2HgQTn/DW2BVKkiprVLzZYJtGmFm2xO49ieX4p5bb0TYbQrUJl9RM6QTdat1HPyCF+EVrz8LI/tvzD93MZIoz4WQTMlFGlqegkFVgSuoHAx9+tOfxt///d8L24FFd8msT2bAD37wA9GFaUeTrjimVUvNoTRajNgKcOuW3+JbV/83diXbES5u3FUKRRQdF1sep2bIzTMCgRKJ8IHGzDkuQ1iSLOy6TLUwMTnTQBCo0FQXaepidqaBmbkFscTZDjDQb2HN6n6hjAWBj2J5GDtHp4FElUEac9xihPCjnqxZm5qKPtfGgfusBDnprWaC7aM93HvvTuxq+uhphPFEqKUWVhkuNq9dgbNf/Ra8YL8XQ4s16RIRN5BRdmjNQvMpe+RZbLGlomckGO1M4aHRp3D5b67BfKeJoWEdRxy0CkcffCjWDh6E4ephyFCGoTDJmTyfBEmLHbktjOe04GF0+i+46Y834fa7H8K+Kw/FK056E+yohv3Xb8LC9DSqA31o9WiZc6D6DbS7PdjFPsxNzWD1cA13X38Vet0Gjn/ZK9FVXdgFOka4mp6iu9BGouuorlwhrpO018bO++9BNDuOhd070Gg10GZg6tAq9A+tgVmsoljrg6Wp6HZaMtidGB2FEnSgRR6QRPAVOzaGVp/5wjd/cLnz3bulY1nz3dPnc2Jiol9RlIsVRXkFiy937NlB/OnmG1CwFLzopJOhOw5inz7KHhQCUqwS1EJFhmyKpE3EmJscxz1/uBm3Xvdr7NryOFS6GzLiEHVxLGRmASP77Y+TTz0dzz/+JXCp7ZJKlnLtmCMs+jvZP+cx8Ys961+DKRUFl112mVjL6OUl3YwfLMJk/dKCRhfESSedJF5ZpEsT+xCxEaClzuHSW76Ln992KeJqIBjiJEpRMC1Uyy5Gt06j19Zgma50WVEaClycBdgt6CgVdfTVFfQPOhgbn0O7Qz5DEVlqwg8SgcaoGm8W9NZmGOgviUOB/tl6/0pMTzfQmmuj5JZRLBXhhR6irCedOS1nq/ur2LzPvlCCDFt2zOPuB8Yxt6AiMly0E0buhBjshji8r4YzXv0qnHTcaSiqq2DE/DoBsngOadBG1ukCXiQaNTV43XUQmxGmvSnM9qZx+31/ws7pp7Bh8xBWD7rod2tYv/oY2OZGaMqw3ABTv42Zp7YiaGVw9Crq/QNIrRiJ1cWuuZ34f9h77yjJ7vLO+3Nj5dS5p3ty0mgUUQIhCQVAQkIIiWAbm+j3eM2uA/aCSfYueI1Zm9c+uzbr9dpes7YJJhybaIIAIYJQZJRGmtwznVPlulU339fPr7pHg1YmeOb9yz2cRjPdFbpvV33vc7/PNxx46iksY4Qbrn81zXnJsNhEbWWZ8oBUuwfKSRe2q3R7AeWhcUU7iEvwka9/iXarxk2vuItOZFAoVFSur5xxG4sr1DsOm3ZspzRQJmo26CzM4C6e4viTB6i363iioR7bzOatuzFyJbLS1xfHNGtVMrZNbXmRzsoiduwqx1wPO9bKY7943S+9e6PJ4mzBYmPyPbdHcGZmZsAwjL/Sdf1OAd+UYfD1z3+Oj/7NX7JtxwS/+4d/QLPZ4Suf/YIKqL7q6hdw0fOvIVMe6QemOy0OPnY/X/7cJ3nqwA8IJUs1DJSESlxLkuOQHxnnhpfdzvW3vZLhyc2qKkjZZeVtLnEQKoxHpFdSH9TP+lVuJ7XCW0ukVHkDusp0+MhHPoIEp4uud3R0VE27Asg33nijAuVsTgJepLFC3GEhmoSAWw5TzlF+96/ey6HG49iDBm7gqcwH+ZmHhrJMTy2xNN/FNArKkeb0HGUCyOVNRkZLFAsapTKMDOc5eaLK4mKHTDanoitF8SETrNiLJYZRanik5l20zyL5Gtk0pMB5dnqRODLJZgrEYYxm9NBwGB3KsWvzZgZSFU4dWeGJIwss1EO6nk0omhIjJqsHXGh6/Mxl+7nlljvZNHExBuMQ5MF3SMKm0roaIVh6htDT0aw0QiPFVghmh25vXumOTy4cpNqdJm1H7JjcS6V0PqnsfrSojBYGVKeO8dA936a13FHNF5df/gLKwxWSjE83buIKZUKOie2XENRCTD3F008+zujECAMT0iCdMPPoo7Q7LnvPv1gl1q2cPMYTD31XOd0uuvxKepGof02iwFcacKfdoTwyyrYLzlfa3tljR3n6gftIWlUSt6Okf+lihcGxLeSKQ3i6Sa5SppDJ0Kg3CLpd1XIdtutEnZoK8G/4CVFh8N/f9Nbf2SjQPLfQsTH5nu3xXAPf/61p2ivFuOA7Dn/2wd9nYfY4r3ndq7j+llv42N99nM9++jNE7RaVoQqve/MvcdMrX6uqx7/52U/x8Y/8CX5LFj2xlL0r7a5YTL0Ydu/bz50/9/Psf+G16Jm8ohCkL0xpO2XGXU9NFwReW7RJ6I44riTJSkT3cieRQa0v15rNplq+/dM//ZNyu42MjHDbbbdxzTXX9I0L6TSRAJuArzi4dB/HrPO3X/5L/vYbH6GX7uAZXbKFjOJbRWq1ZUuZ1aWG6kTzHF0tvGSBZqZ0shJWkzcp5hPKAzqTY4Msz3Q5fGiZYjFDqVSh4/SUGUMWabLkKw9U1MlEshWE9igNQLGcZerUEqJE81yNYi5LPhWRS4fs372VYqbC/Kk2p441ma02aIkkzE3wJRtY6nrMhLv2lnnpzhGuuvqVZAb2AkMQF6DWorM4x91f+gq7duxhz94LSY1uUcc0sG30jCxSu0TeEmFvkZ47x+zSU6r6aXRsJ4XSeaTy+9D8nHxzHLrvezzwzXuZPj7H7Mwit7z8FTz/6mvQ05FKhLOKslisoJHHSDIsz69w4shhZdqY2LxJKRgWjhzD90IyuRKFfF51qyVy9YQUp5p0g1jph4VjlhwNkaWVRkfIDQ0R6Rqrc3N41SWiVp3YdTCzacpjmxgc24qdkRNBmoGxUSqFopqepY3Za7fw6qvEnYZadq52/YTypn9301vf85dn+17ZuP8PH4GNhdtZviIOHz48VCwW/xq4XUonI6/HH/3n32Ewa/PW33obbqvN+3/vA8plduftt/LAd79Lz4/5jfe+j1SpzCf+559w9z98FCNw1G3EiyZvKFkOCZ2wc89etu7ehZ5OYedy5EW7msmTkWDslLTtZjAzaUw7o7JdTTNFYXCEQrlCLEu4NSpC3Eoy+YrBQqZk+V4F2IQHFpebnDiUa8qUjN1+LKFYmkMCunT47qF7+NDffIClaBEtrxFoAaYl0Y4J2aylQs+lka1Z93DbBp1Wr2+BtqVlWM4QUnXfppjXGR8fIXRTLMxVKZcGVW9ao97CEWu1dKCJMcGW2ndL2WUlTCaX6TE6VlEVRJ2umAciJRfbNJRl58QgWctmYa7B7GyHpUWXeqeHFycUS1llzTWjiMl0il+9+UIuH86y+7xb0FJbiLwshp8ilgzfU/N89fNfZHrqJJu3bueGO+9i7Lx9kCmQ5PL9jr2wTtRbwnem8XrTGHZMujRGrG/CSu3AoER3eZUnvnUvRx45wBOPPsnM4jwve8UdXH75lSRmQNurUxzKURkcxNBSnDw6R321gSbBSJ2uunopZHPkUpLZECoTiuf5ijc3tVhVKankMpnKlYlGMiNEzy0mOhPfsgk1aKwsY7hd5o4eUlSYnrZVoM7gpu1UhibRczkKQzL5ZhX4ivPQk3qiZk1RHr7XpepFcWpo8k3X/j/vFCPRxp9zeAQ2wPcsD+by8vJYGIb/R9O0mwXQJGns/3z4v3Pyqcd5w+t/jpMnTvL3n/0sP/f6X+Dlr7qTg/d+m0984tP82n98J4M7d/CJv/gffPVTH8VWNeD9GEKxJyvCQNeUdVgkQn0aIVbZA7ppI2lWku0qleCy1JPPmVYa3cpw9Ytu4q6ff71qqJVMLxXYI4Hqmsbdd9+tfmJZuAlN0qcrdGq1Gg8//LDKdpDwdrWq0zwi02O6Ps2HP/3HfPUHXyA1mKYXBOr7y5csYiMk1gNGhtNk0xaNagczLuJJdq7YJ1SgTUpl8iaxRDT6FKW6Rs9y5PC00tKKxlbaMST6UKgFT2IjfVcpQQRExOSQ1nuMDA6q2vVqvUkc+OzcUmbfzgmGi3mePHCI2bkGjbacMGwKxQwrK022bx/H73XprjS4aLzMr91xLXsHKoyMXAvJCKGjE664tBbqtJbq1OfmmZ+e4uDTT1AaH+Hnf/PtlHfvJ7bzYEo8p0/sVgnbU1jRPHo6IMkUCKJBdGsHpjZE/dQcT3zrW0w9+SQPP/gQARG33H4rxVyO1eYyS7U5tu6c4JJLLqRSLtOqdaRZniQ0SEKTdrOnrlIqZVtFSgrF1HPl9aHhez3FK4mVOZDCzjAm8iLVcF2wDNrdLr5t0+72GCwX0bod2kvzSornSatyrsTI5E5GN23HLBRIFbPKTSi18QK+vYaAr/x8NTy3QzNMIqMy8cYX/dI7N5oszhIrnn33DfA9ywM6PT290zTNj+i6fq2AmW3qzBx5ig/+zrvRJO0qjCmPj/P23/ltdmyb5JGvf4NPfuIzvO0d72Zoz04+/pcf5it//zFSa9mwKuJxrRJc3mCi11RlksqCLOsfuegULrifliWTp8it5CvSauy4CTfe+nLe/r7fwyiU6IWJSi6TJZyEcv/hH/4hV111FTfffLP6/Lri4eTJk0piJkqIm2+5ReXDRkYHV3P4wv2f408/9Ue0zTqBnuB2xK4r7rWQJINysg1VMpTzaZr1JhmjokJ1er7TD+xJ50hnbCUBkyJNjTSZ0gjfv/8Juk2fSi5FWsBXM9QkLlNvIEyvoeNKipdlkrGhnBNlRKTMACODFpdetIuxgQGWF1ZZWZb4x5BGu0e2LFcGeeZn5sjlpDetR9TqcOslE7zx5beyfWg3tr2PsGMTNgNqT8/y0PceYfrUDHqvx65NI2TTGscXZrjqtls575qXQGUSLV0kinwSr4Huz6KHU6DX5OxArI+R6LvQGaM2s8zxAw/y6Hfv5dGHf8DY5CauvOoqup06jz1+gCPHDjKxdZSf+dk72Ld/l1KUzEzPcezQKSyjLFG6KqsjdhqK0snlC3R6HrlCQRlIxCyRSOC867J3zz4OP3VYlWief/55rNZWqLo9qq02O7dtYeqxx5g/eghij8jQKI1MMLn9PAZGJslUBjBzKUV1yWPJ1N1tNvBbNYJ2VV3F1f0o0stjb7rhl9+7YbI4S6zYAN9zfADn5uaEOJQOt+fLBJmWOp/Q5btf/zLf+sZXaTs+d9z1Kq69/gbu+9qX+cwn/55MvsRv/af3URwZ4mN/9Wd87TMfxwy8vjxM8nCV9leRtf1IQkVGrLVYqJqCtZJNqZeR4hhVJSaWXakzN7np1jv49d95H0apQiwJ54kQAvDEE08oOdnb3vY2JiYm+ru4tZAWmTg/9rGPcerUKd71rndjpiwio810+wR//Hd/zLeP3o1jSVC4ht8ylXvMLoToJQ0ra5BLSyNEjlp1hbgnUC9ijBBTmiyEP9Z00qk+aOtJmnxphCOHT7I61yCrQc7UqOQs1U/neAGu/CzSUSlkhjTvSn1P0aaYjUjpHS7cu41yvsjiQosTx1ZZWfHRzDRmyu4H3qTt/oToe5LmSzZo8pLzB3n59bczNvQ8bH2HuLaJ6l1O3vcE93zp62pz2Z5bYHVmij27NnPx8y9l2xVXUrngSihNomeKSp2SRC2S7kkS/wiedxLd1knldoB5EVqymdZqm5nDj3P/3V9i9tgJdu7Yy9joGI8feIhDhw6ysDzH4HCe17/xDl5w3cWESY9atcaJE/NoSYkL9z8fzSqS1Gs8+djj7Nq7l5ZYpIdGKA4MKC7/5ImjDFXKqvNO5HfCCTdXVqg7bXqikLNt9mzfxpPf/y4rU0fRE1/9Tse27mB4cgfZ7CB2qYwhnXiaTNTS4dZT4Os1qoSdOqHfpeaFkVEZf8uNv/zeDXvxOcaOjcn3LA+o5Pmapvk3qVTqCnkokQjZcYiuBdSbVYJI4hFHVMrU5z76N3zxi5/j5a96Nbe95mcUcP7Nh/8b//Tpv8MMRVcq6x2Rl/X7isUWLJyeZAKL3rSfbSWYEioJlkzJ69ZgBYqJhhfpXH/ry/kNiZTMl/vgK8kDms69996rPn7lV36FUklqb4y1avNQ/V1MFp/5zGf44Ac/qALUu3qV7z4tXO+HmOodxSpDEpj4DYOUlsXKBVCIiO1+kMzYcJF2s0q34aqfwbLFYGHh9qQmPiZliW5fHGkpxoeGWJ5dor1Q58Kdo+zdNkKlkMbWdGrtDkFs0XACTswsc2q5xlIE+SGd7RMpdk6WqOTzTB2rcuipFktLkgUsF+j96V8syqms5CobKjQ9E0VsyUXcddUmXnr9axkcegG2PkIc6tDxmX/kKb79hbvZtWkzjek5HvnOt1XrSHG0zJ4XvJDrX/cWhi+4CtJ5pcbQdJfEl+XXcbzuYTRc0vltYF4G5m78bkJndYbDB76Ps1SjmB6gXW9z91c+T0eUBEnAxJYK191wCZdeuYNY6zA/P8PySouLL34RJ082efyxY9z+sldy7MghFaS/c9duun7cbyDOppk6cYyxoUEW55cZGhohZaVYPjVNZbjCUquJF4bs3DzJ3JGnaS5Mk4huV9cYHJ9UJp90pky6UsGU8HgdAs9XCze30cRtVdX0G/oOdTeKjIHxN9/01t/e4HzPEis2Jt9zfACPHj26P5PJSI3QpevV8RLGLbVrEi8opZOKtosT6quSo9tiZNMm0tmcujT/3j138+h3voFTXaBWrdJuNeh2JNqwq8BXJl9JJFtvohWwFUG9fMjIq8qJpZ04RiWbdWONG2+7g7e/7wPo2TyxhKkLlEex4nS/8IUvqMl3HXzl3jL1yqJNCjQ/+clP8v73v5/KUJmatsz/+Mc/5fPf+ywd6mCGJD2JPhTgt4jNEDMXkK5YKj5ydKRC2kioLSyooJdMJq0UD64vxZJ9qZuhWRD4DKZdJjI2+0YmeOGFe0iZEXZGJ5MvkEkXVcRk2/OZbzg8cOgYX/z+kyRWxM6twwwPDjMz2+DAgXmWF2KsOEU+naMX9NSiLbHEkyJXIWlit0shgYk0vP0XrubWm19NvnABelJAj4tonkFjcZaD9z7IyUcO8dTDD1GdOclI3lausq5e5C3v/A9c+bNvQRsaIjZFFy3tG020aIGkc4LEr6LbBcheDPY+EgoEbp1eY5G0b7J6qsqBBx/mBw/cje+1KRbT7Nu/k627htmypYipt6gvzbC6XGPHziv53kOnmJrtcuvtr2Hq2BMsTh/i5970FuaPz4GVxUhbTB07xHm7dqsTiHDqHafFQDlPvbbK4soqjuNw/u5dGHHEwUcfUbSClZJy1TL50hC50iDZ8oDSoAt5FXqeUup0aw16rVV8mXzdLvVeEJmlyTff9Osb4HuOoWNDana2B3R6evoCXdc/blnWhevga9pWP15QFmF9dFSXtCrkWrEJCZFs4GWbH3jQaytLsdTRuL0uHcnybbdoNRq4XYeu01n7cHCcjvqcbK+lbVa+5vY8xZX2wohuBNfd9FLe+vZ3kSqUiJTdWEeLYubm5vjwhz/MG97wBpVqJgHs8v2tVwp99rOf5b777uP3f/8DEnrFtDfFB/72A3znqW+jpyLStk59uYrjSEOuSgonU0jIFnUk6EAC0AfLWZxmba0GycQPNDxf8oalwUF0wz3V2nH57jwvuuBCtheHGU5L4WiiQnokvtL3JLGsS73TpCnFjkaaJ+dmOTw7j5WqML3g84MnllhcDDE0KeVMyNoSLO7hSWGmZhIHQt/omElELoL9QxrveOOLuf6Gl5Ir7MZgAKIKRDliz8WZWWTp4DEeue8+Th05BJ0WbqtBLzZ45Vt+kSte/XPow8OEVqK66fSoiRGuknQXIKyhmxpadidkzyNMBlQwkilW8bbP3KETPHzfd1iYO0i3tcqu7Vs5f//5lMtpTJHs2U0lYWs36yzVdHxjK8Xx57Fz1wU8eM8XeeyBu7n1xpfgyHSvpRmbHFUW48jzKWTLNFpNGs2qku3V66JS8FldWmLzxLhyA9ZXq8r0YqezZAtlBbz5srQXVzAyaTVZh55L0OnSq9Xotqu4Tp2416PRCyOjNLEBvmcLFM9x/w3a4SwP6okTJy5KpVIfN01z/zr4Gipcx+jX9Ai4rfvN1pQFqitN0ssSWZYJH9rvjOhzDX2XhKgT5Gvi0U9k+o0laCZS+t0klPwHT00zIhGSDxHEu66nsgBKgyPsvvBidFveWJLlK1RGP9NXlmr5fJ43v/nNP5RqtrS0pL522WWX8drXvpqQLk9UD/CeP3sXTy4dxM4Jr5ilU2+q8JxES6teMCsTkbIDspaEmccMDpfpuB3qTYcwFp4hJcQteuCSTnx2bEpxyd5xLt83wZbBEQxXwwrD06YSx5HsX48oclWZpBwPTaRWKZOZlsOBIyt87b5FjkxHhKGGZpiqeDMjEcpeQuhC2iiCRG66XWUUKUYxl49b/Ic7L+H6m24iP7IfLRmBsARhThhhaDs4MzNMHT5CfXmVFJriQiWgfvslVzB03n70SgnPCLAMHz1uEXVX0bwGBg5h4kCqjJnfQWJuIY7TGImuXGbN+WmefvQBFmaPkLMNtmyaQE9sJSOrlC2GB0X+N0+QtFl1LCqbX0h5x4uIezqPfOHTHHvifkZKA/i+TnlkHC9yVYGn6HtL+RI9VzTVotN1SNmWytGQE22lXFKuNVEySO2QbqVI5QrkJdthYIRUoXwafCPPI3CeAd9eu0bs9Wi6UWSVxt54w6/95w21w1lixQbtcI4P4MzMzIWapsnke8EPga9uqGlPPnd64j3judeLK4WLlV4ytVRbb4ORtvjTt+1nM6y1x6wBstB36+dNAei14HUBbHG5ieVY6UBTKhdivQ9OlAdPPfUUH/rQh9i7dy+vfvWrKRQKyuEmyzahH97znvcwOFQh0rvce/wbvOvD72CmO4eVk0aHCm5LpvAILxQ+N0WuaJHLaWRMCSfvMjw6jG5aLK1UiaRXTLIaJJfY99gzZnLt83aydbTAcCVDPl1Aj1IQRASuRxwkKmZS6pVSYjMOHcwkxnelk62FXhliNc7xjR9M8/XvTLNchVw+xdD4MF7kUK+1SFyNvDFIlPg0naZawo0ZsC/b4w3XDfOy22+juP1ykniCJJTuuQIkRSQ/M6yvcuC+B3jqwKOSMM/ubdvYf/HzKO7YDYNjaBKzqQcYZghelaCzrCI+DV1kX1UC3cXMjmBl94G+CS208FsLBI05pg4+QnVxnrxl0lyp8dRjx1iYXWJ4qMSrXnM1gyNdfL1GYBeJsjsY2XE9xAM8+cXPMX34UVZnF8nmK2zesUvFdEo4vAgSG9W6MmZIk3PQ9YnDRMWFSk2U0Fb5bFZlY0ilfSJyRJVkNkhxaFS1GOtpKdyTaE4P/4zJtydqB7dLy02i9MCmN7zoV//TRpj6OcaOjcn3LA+o0A6maX7cMIzTtIOafIV2MPoT8Dr4ri/I1hddcskvKgWlODidx9Dvu+xHQj7zd/VvlWzWby9QNYkC1up+Z0awK9hdUzEoPUP/Tmu5vQKwYiX+8z//c2U1lucWykJoiDe96U0q8tKyDHq0+dR3P8oH/ub9NMwWds5meHAIR5xgLR/fT0gMk2zWJJ8Hw/AIfckoGKVcLrK0OE/oOhRTOjvGS1y4fZRdowUG0pJ1IHK6RFl4ZXEn05lm6LScLitLdezYYFOlQNSt43U6pFJFZsU950WUduygHtk8cXiJ+++fYn5BXIMjtHyXettRSgq3mdBodonMmFQhz4geskfr8cYXZrnx5usY3v8iEm0PUZDHiLNoSREt0on9gJmjU3z/nnt44Fv3EDgtLrviCq580U3sufp6rKFBSImlO8RtzoC7ihHL71ko9Tp+tExs2uQql6Cl9kCQxmtM01s5ydyRJ2nML+E2ahx/+jBPPHyIhfmmWg7eedcLecG1m0mVHMKMTZgZYXTvDbjLJt/59OfxGqtkDbFcZ3AlrayYp1TKsbKwQFGqgdI2YRRg6TaRJ6YMnShI1GJPrr4k8D0xpNg0h5UvkC5KjdCQAl8jk1HgG7oCvo6iHZzWKgp8e44C39TgxBtu/PX3bYDvWWLFxuR7jg/gc4HvOter9LVr4Lsu6Vp/evn36el3nXpXoeZriHoajs+AZXWqlLIY5UzuA+ppaO2DsFAViuhI1ibpNXpD7dykSkgWgAdyQD4AACAASURBVIBYjEVWJg0WMv1u2rRJ0RGKniaiE7f5X1/8E/7XF/8UryBWZZOhwgBBu0e71sZTQThCmSRkcgnZfEQmrTM6WGaomMHtNBjIWeyYGGTX5hHGB3PkLWmdkCcIcX2ZHjVS0mQRCa8rNmaNULIEWl1G0yl6zVXajoOdH6DRkxY4A6ucRpf2BaPA7MkOBx+f49jUEg03En6ShpPgOAn1WiRRv9hlkyE95toRnbfdvIWJLcOMXHAtduH5hH5BNWmI+kIT6iFJ47dcZo4c5cmHHuCxh+9neWWZnefv55ZX/SzbL7iQdKWAnk6Ig2VwFogjJQKEpIMfzqiGjvzgReiZ8yHO0a1P05w5SePkSY4eeJzFE8dZXVhSGRVg40cRExN57nr1CxjfYkJWqpo09MwY00cijj86RdxxGMgV6bouXpIora/qmZOW6yjGzqT6/H2kEQnXLVSXIYYdyUtOVIuFyNMsifUslBTXK2lmGQW+2WfAV6gX4XybffANum3aHrGA74t/43c3aIdzjB0bk+9ZHtBTp07tX5t8LxLQlUv703zvGvCuL7We+6mEcui7wf6vP4kINkXnu05CrAGxfH4NsKX1ot9T0f9afxLuf6h7rT/ss37Tfb75medcPxGoz2sx9aDOH33y9/jCDz5DLy2XrbFK7wqFdqg1CN0YtweZFJx/3gh79o0yPpqjlLMInRpep0E5m2ZydBTbMMhIi4JtqLp31+8S9HwszyAVSn5DjZ7ItQYKbBqdIKuZuNVlluamaPba+HYG18yg2Wnk3BFL1KWWIWcPk/g2Tx48zvGpBVY6EdOrLsdmetSrUBgo0TMcSnHIC4cN3nvHZVipLoN7LmBsx23E4TBxnCIORD2SR6OE1wpJvJB2o0G32+LI0UO0XZdd+/YzvmWS8nCRVMlAC1egM08QyHG0sCQoJ17ECzrY+c0Y5X2Q5GmvLLByfI7Fp4/z/a9/mbnjJ4i9iK4rumSLTq/N4FCGn33NjezZW8ZIt+nEdXqhztMHA9yaQdDo0VqpKsWIlU1RGRkhY6fIy/FQjSWoXIeUaeMHfQki4oQUdYkMAKauGi5kyrVyJXIDIxQHh0gXBrDEEq9B4LoELQHfKt1WlW5zGa/TohuZAr6vf8lv/peNyfcssWJj8j3HB3B+fn5fkiRCO1zyrwHfNbvEGpFw5jf3DFr2wbX/R4Hq2m5OYetp8JV/PQPKp//2Y8D32SCsAtYJaUQ1/uzzH+JLj/4Dru3iuz4FI6UWU0nP4/ydm9XWfnigwN6dMjVLBKGD5zVpri7SbdbJp7KUC2WKhQFV1BgQ40tQT+SRdD2CloeV2EpnGpsxWkrkaptI6Qnt2gJOb4VW4OAkCY5mqPYOK9JIkSNlSCtxgZSeobZcY25mgYWqy1wt5MmpNjNzIaFmEqQTcnHCZBjx2n3DXHB+ni37t7P3ojvA3gFJCc/xCHwDy6igBxbddk+dtOy0oQwUkjFhpdLquMT4JLYP8Sp6d5kwiDD1NKY0iMRNotCBdAGjuAWsCkHD4dijp3jkWw/QWDjCwskZFueqeEGCXZRWDYfnX7Wfyy7ayqYhoXC6xHqdju8zPW3iVC0s3yTqBKoPLpH2Y8PEMmwV1p7IxGtoqglbpl95Pal0O6G0kv6iVtQ3hrgvcwWsglTH92Vm+cIgqVyWWGzssrxtd3DrNZzmKp3mKl6njeORmIObfuGWd/z+BvieY+zYmHzP8oBKdTwgaofLBHwVAAvXKzKztenjR02+69j4HHPvv/idSX7EGuu7PgCvzb7rkNv/tar//wnB94emYC2kqzf5xLf+gr/+6p8RFSLleLb8mJTncs1lF/C8/TsYLGbUh560Cf1lXLdNID1nIntrd1RZZs5Kk8/lMQwLLwroep7KqVC15G1x9aXWwnxC7JTNQHmIOHZpdhbQ0l16UZeO6ykNs45FxsgoNYOWiMXWInJ9EsklaLZZWemw0ko4uRJwYingxHIP38iQwibT6DHZ8nnRlRZXXbODF77oTqzBiyEeJZApXhZ94njrxPRaXeWMszMauYECqXxOVe8IoCVaRJQRl1udpLNI6Dmk9BSGllVN0wLO8j8zW8ZIDai4ytqsx/Gnj7K6eIjWSpOl+SaRZpKpZCgO2ezcOUwxHZLVOqT1NobVxg1cEm2U6UMNglqMGcp6LSbQQiKpoJdxNRJVjFA/Yi4RH06fhJK/90G4P/0qykl2ENkcqXwZuzigFDH54iC2WJXV5CuhOh3F+fY6NTxHAoR6tL0EvTLy+pe94w827MVniRUbk+85PoCS7aDr+sdM07xqHXylLVjxvoZxGoCfrXg4E2z7VuKf5s/6ym0dYX+IaFh7oB9mgxUjvEYzrPPPZ06961/rfy4iNF0emPka7//f72Q1rJJLZ8lpJueND/La216ETYuU5mHikklHNNrzSuYWReKmswlcH0tSHLSEUk4ChxJqspnPSNA6dLoOmpHGkw42y1S8pKqC11Nio6Pn17ByPqEugewJWbNISrNV3KZIzDxPFRaT+CGhLOVkERlqLK50OTJd48lFn4OzMY5nEcU2tHyKiz5X7YJbXzzOTS++mcE910J6J4ln4VTbONUWMwePM3t8Sk3fW7aP0Og0VGjR6Ph2JvdcgD04gJ+TICMXuksEnRXMBCzy6mQgzSRe0sRI26RSwxANk4R5Aj/Aac+zcGqOlfk66UyBdClFaSSHoXfRghZW0EKP6lh2F82MSKIsRw7M0ZmXzjdJePPwE48wNpVZRY9EEeIr8JW830Rcj1rfbi7JdJJgJwvWULh+26Y0NEJpeIx0eZBCZZhccQArmyESUO916TU79KqrNKtLdDurqr7KjQ3s4ck3v+Ldf7wRpv7TvEV/gttuTL4/wUH6UTeZmpraZtv2Rw3DeOFpk8Ua+Kpl29r0+1OD7w+h87O+A4XWZ460z/Vr/JfBd/3RzgRcNSSfwQNLUtl08ATv/6t38cjxhwmDmEwML7niQl59+wtI6TW89iJp08fzanSDNp2ui+uJDC4tMlukRSgF5CxdXdYGXsiWbTtYXF5hcXWFsfEt1JtdRUVUxgaV3drU+kEvRA5R0pGdlKpHL2kVMkZa/VsAxnV9nIYEwTSVM6uYzWIaKRYWGkzPtZhqazxywuPUyZhubBF2I4bbJttTPq9+8RC33nw1Wy+7iSS1FZIymg+NmSW+/U/f4IFvfVuFqu+/ZC+1dl0Fmu/e8zxufc0vMLBrD17GxM7FJO4CQXNO1UWZiF5YTC0QaA00XXrYhkHbjKQPBVKMKmESrk/k9nM8ElNTiWeycIy9JnrYwtTamCkX0wwJ/YjDD59i+VgD3ZWf2yM0QqLEIBLjSqJhi9JCqJxQnJABrU5TRXMKBSWvv2wmo8LxU+mMkphlpTaoOEC2NKDMFnY+q1Lz/F7/6qFXrSrwbdUXcBo1Gt2I7Pi2X/qZ3/2zjTzfs8SKjcn3HB/Ao0ePTuZyub/Vdf2G9UWb0A7KYLG2cJNYxb5Qt//n/x50ReX7XH/WAXT9q/2lmty6n2/2DOtweno+44HkMrX/p58UfCa10O92e+Zj/XbqNkrHFlE3p/mrr/4pn/rap5RudKJc5g13vpSLzxsiCebQQrGgrpLEDo7Xpd11aLXaWGaGtJVWVeqREyoHWhLGpLNZtmzbQk9q4TWpKLKYmZnDkZLMgQxxSkLkdTVhF2RjH/mkJYPCLmIHWdWa4Rseba9Jz2kTOz3cdgsiH1uq3s0c3a7G7HSLmWbC8cWEBx+ss9AJlTSu3EwxHni84vkFbn/JBVx2w62E2a14nk1ay9Bb7fDY9x7nge88yPETU4RmTKFSYmBwlMuedy3XvPhlFLZtJy6k0FMeib9A1J4Br6sWgFAhTBJCo4mhhVjWIBjb8IKAleUlFk/OE3aaFDMGGUunMjiMnSmg6zZa4qvAHst0SBQAi6km4NhDx5k5uEzi+CR6oK4EJCw/DsGQ4xq5eJ4E0UsRaqjUK6adUlpfQzfJpGRJKVcXNqaoHaS5eGCYnALhkuJ8hXYIFXXTwamtqoVb0G2oYPVq28cenvil29/zxxvge46xY2PyPcsDuri4OBLHsbQX37I++Uq8X19mJpyb5DxIV9uPO9T/EvewXou5DtvPKHv7sLr+p1+Wua56OL18Eyxd0wsrRliBa9zf2q1FUooETU4OKrhHPYQPeoeOscjnvvdJPvPVjzOxeZCrLjmfC3dOKH2rrbVwnUUMQ+raDeqdNm6vx9LCIhkrozSn6VSWnhfgeYE690gc46bxEcoCqLFBrdlgfmmBSHZVtmRnGgoEsprBSK5E0S5QKYyTK4yBkcINA3pei5XaHIkUZ4YuTq1BIt1vtqX0q1a6zMnpFQ4fq7HSSPP9A3WOL4W4nkWuqzEceVy6SednbzuPl958J3Z2kjAM+gs3e4B21ePYkVlmZpZptjoUCiXGRsfZs/d8RnfshKEByIsxoUdCjcBZArcrbDRanFVTqBhURJNtpYZAG8F3uiycOsH3v/o1jhx8nHwuxeaJCcaHxzn/vAvVCSY0YiLDI066ZNMx6ZROErgcevgJFg7Pko5NehKEb8pCNMbtii7XUyaWVEpXtUst0TkbFrl8VqlupALKFNCVHYRlY+WKWPkyqaIAsIBvmXQhr06O0jHYa9dxpDeutkxYrxI5PvVegjY6+dbb3v2Hf36Wb5WNuz/7AnbjiJzdEZiamirbti15vq88TTusTb1n6nxPZzyc3dP9iHuv88DruuB+RpoyZfR3MwoAhZ8kVuVCqiJIdVasgbOyLitdqMtq/UkePXIfK91pSDtMbK2QzyTofg8r9rC1ANetYVgBuhmzUlulmMuzMDtH5AfK6CE5wyE6vcDDsHUsCfPWYyw5KcU2Xc/H16QJIkeo7NOhCt3JWxbldIkMBUrpUQbLk1ilIp1IbNRt2q0lvG6VxvI8njjfhONMNLLFAYxsiY4bc/jQIrPzMfc/2WS2nkfTK/j1Gna7w+5yzKtfsplXvuR2CulRun6PxC5SHNiJbuRZWely/OgcTz/+FKvzi6olYnxyjPOfdym7LrmU3PgESVrU0C1ivwW+hxml0BOLRAtIBESxMM2ioiKEl3aW53nga//Et7/5debmZxkqVhRnOzE+yW133YU+kMOzEvKlDFlJY8umSeKAg9+/j6Ujx9A6kqchIWwurW5TLXWzdoGcnccPOtRqC6oHL5crkstkVBGpuj6SfAuxYJuidiiRKg2QLlfIlgfJyOSdzaN7IZHv03Ga1OuzqnooaTTAiWgEBgxPvO229/7Bf///7aX7b/SBf9w49m/0sPzkP/ahQ4cK+Xz+LwzD+Fm1MBJZ0prWV8B3feMsnO9z2Yx/8md61i3/pUH59G/0GXOGwLLU8ciXxOPQB18BRwHm/iQVi4XB8ImSHp4/T739NB13AewubljF9aXmxlVTpjQV57IZXLehlkDSz7a6OkejUVPmDbFVI7kGYb/up79MQ7m5vLCrMibiQELWixQrQ2imgR86qrU47PUYrYxRtMp4rZiMlWdAZREMEyQBjlel01qmunCK2vIcvY6DbUr+sVQhDZDKVvB0nen5OsdOdnj4sR6Hp3V0e5BuexW95rCnBHfcOMLtt7yUocFtxGaObGETZnqMKMzQqrvMTM3z+COPcOzpx0iZsZraB0bHuf7Wu9h36QuIbWmU7qHHPYmFw5AcCzm6ekii+0TqKiKNRgFTN0lcl6UjT/PEgw/w6MMPUJtfYHF2HtftceV11/DSV72SzMgAmWKedC5DQSbSOOKxe77Jycd+gNENiaRBRPKMsv0rKnlO+bn92FP6YiF6bEsY87WroCRW8jPX88XBTTpfZnBiCwObJshVhtCLFVK5EkYQq7yQRrPG0tJJqjPHCet1RCfSJY0xtuXtd773v/7Rv/q1unHH5zwCG+B7li+M+fn5bBRFf2oYxltOc75ngO867/ujjRY/7TexLjVbn27/hV/j2qfFpiEaVbXIUogrmbQimwpIZHuuOXSiZRxnka67onIKTLONHzQIgxZOexnf71Aul+j2ujhuF9MySKVNotgjlYJOe4l6q04YJ8pQIU0SBjrdRm/Naq2pBmG1hdNNLE3ajIex7LQC7VjCvomUdGyoMEouNUDgSnymTiplUMiUSPRQ2Z6dZoPFk6cw4pBcwSIMXTwnxqn7ZAslOolHJ9I4MeVw6HGfbz/QoBWmiJIIq+Vz4YjBz9+5g5e9/MWMTOwFc5A4KpEkRTqtGKcVErgRYbfLyvxxLKkOil0l09q+73KKI9sgJYE+HZU/IdO6roBXcpcjEs0n1AwVLGRoBQzdUknMjePHOf7Yozx633eZO3pYKRXkWJbHxnn5a1/L+J7dWIUCmXIZKyvArXHywEM89LUvQrOjlopCyPtxV7Vf6LEUpRrI9QtmjK1ZeNLD5vUIQ2kN6ff1qeWbnaE8NEZ5dBOF4VEKMvWWyqRzRQw5SXoe7XaDVnuF6twU9ekZQickkhPk9r3vuOs9H/x/f9pX6cbtf/QR2ADfs3yFTE1NpQ3D+CPDMP79aanZGu2wbjM+c/o9y6db43R9VFSYKgfqh6Wf5g7OfILTv93+bCu2Y1UFr8l05tKLVqh1TjBfexovXKHRmSGMHIaHy2QNlEvNIqBZXabTbTMwNES2mGd+dZml1UWK5QyZrEUSe2pj3+l2iKX9OJNWkjEt1NADnbDnkS8UVChNqMfkyxWGSzuwjAyOIzRCg3Iuq+iDqBcQ9TS1tMvlCmhaTKtTp2RnZcOEqzt4bZfuapdNw2P4msNSdY50nKG55CD0dZQLiewUU8frzB9OuOe7dY4tRPQSyHbhxguL/PIbLuWq664gO7gVPTtB5OeJvAyBZwqFSxJopE2TVnURXfOpVAqkygNQGAQzg4phC5skgcSB+mq5pex3AoRGRCD2cdEwGwViCXhHI1ipcuoHj3Dv5z7Lw/d+Uz1mcbDMzGqVm195FzffeRepwREoFpSdw7R04k6d2cce4gf3fAtb2j08l2xaVzSB5FGYia1qpWT6lSsK6eKTzOg4EZ5daIgcpmisAzDTWUojmxTYFwZE+VChVKmQSiT5rEu9WaPdqRL3WvRqDaVJlur4wvZd73ndf/5vHzz71+7GIzzn23PjsPzrjsDBgwftQqHwQcMwfnNd4XAm7fBs6uFf9yzPvpcAb5+3fcZMvG4oPlMZ8cwCTlmUxREVB+iGhxvNMbP6EEdm7mWh9jhW1iOVMZQhYrgyRNh20QOZRmM1aTYaDZYaq4xum8TOpegK14mPZUhrR0zPDZUTzAtCRTlkMwWKmTK2lqIrNfK+R1pkTSZksgVy2QlMTaPTXiEOewxmS6S1LImnqxBzKc3MlbJ0PEcFANEJKJbSBFmP1nJbcI8tY5N0aHN8+hglvYy7HHH86AwXXLsXLWcwf2qZ1ad6PPhIm/ufTGh5MJ42eNllRV52/Xae/+JrKG07j4hBSCpEnk3g62gSFO8bqtSy3WypGE9TNF22TqZSIDtYUo3MolDQ5PcgVxJrQUeqT8OUQy2dJKJ6KRDFupp+vdkZnvjmPXz/q1+hOj2tTBGunhDbNlt27eF1b/pFytt3KhebVuqfbPCb+MuzPPz1b7M8vagkZkjriQTgS7iRB54vJhSpCZJMhwRbHG0SrhMFivPvOi6tTk91zY1s2srolq3kpTk5m1UnRTMxCQOfZqtBtbpIbXkev9MhciOq3ZDK9l2/96YP/M/fOTev3Y1HWT8CG5PvWb4WkiQx/jmg5n3/PIr+tirQtKWFty81kw+ZPtYph+eiHlS27xkytOf6dp7zNn1ZgkoHOzNep08FK2HZM2lmit8VRBBVg4uut2iHRzi5/G2mV++j4UoRZI90OodtFimmymi9mPGhQbqtOp12Ay9weezwkwxOilC/LEW+xIGrksvEwtqLxMaaRoSuA+VBbDNLEonUqUTKkh63SIXFC3dalmVPdogo9Gi3FojcDnkzTdGWKSyN026riMTIDKm2asqc0VlsU5GlVKZLt9bGbwSUskX8TMj0/CIj2QncOY17v36KG+/cx+CWIrWlJRYP1HjiYJfvHQhZ6Whcd8E4V++xCRo17njdTZx/w0tIGEG3hyC06ImfNjbxHXG9Bfhu2O838zp0gq5q78iWclRGBhkcHiObyyj1SBz6GBKDKeArlI6cHmMdK1Ug0VJomoG3NM99//CP/OPf/h1GGDE0NkJpdBiyWfbuv4DnXXEVpZERkmwaXfrs7AAt7kC3SWe5TbsZsrrYZGH6JPW5OZoLS2h+REZCc1Ia2ZSENbn4ga8UHCorWr0MpFopTSpfUNx5eWSUwtAwVrGkwna0SMPreWryXV1dorq8QKfRoLpSI7Fz4c6LL/2PP/POD/7JWb5VNu7+rCOwAb5n+ZJIkkSbnp7+rSiK/ut6kElK3gyWbLufCVU/E3h/FNieqcVdX9L9sD5X8PaMX5sSNMgkrMS5ayoDwYN+C7LUjSeypVG5Dz5oVeqdw5xc/A7t8GmqvaeJtKpSIySRTRJmGKtsJh1bVHI57JTOzNwx5ldnqTt1UsUMmZy0EWfIGjZaEKsamxY9NSEGjkfGyGGZWUrFIRI9i2VnSEuR5j/nBfvdHoamqRol09RYWTxJdXGWQirLYLZCSTJ+NUOF7/TCHq1eQzUp16YbUnaDZ7fQJXu3FQiTiVGx8TWDAWsLUw+v8uXPLnD1S4bZf+Uu3E6T2QMrHD3S5gdPuyyswAv2j3DN3hwnn5rh1tdexTWvuI3M8GUgDrVYx3V8DGwCJ6DdENdXWzUF12orLKzM4ccu5YESW/fuZYs43jJZBXK+76jePsnQFSWCnBtDYSBsSWDLKrUBXofG8RN8/dP/wMzJE6QLBYYnN7Nz//kMjo2rY5LO50iX85gZg5guWtIm6LXwXY3iyB4SvULsBfQW56jPnqKxuKLiO5cWZlQVlSaON6mwsox+n6Bp9TXVpk06lycjPG+hSKY8QHpgCC1TUCdM6W9T7SlOS1EasrjbMrmVTTt3k1iZ1+W37/vEWb5VNu6+Ab7n/jUwMzPzq0mS/Mk6xbA+7a4D7rrk7MwJeP3vZ0ZN/sRLOQFfmWhUbJnSMqgfSoGsKtzs79X6Q7Ay+quqmChqoBtLLNQe5OjsPdjFJr1kgY5bVW/YruOjxTa7Nu8jQ5Fuu0ViuCyvzlBtLWLnTQW8ppVWoTYD2SH00MRKp+haTVZWFwkdj1KmTMYuEEYGntiNU5JoliIloOR7yj0mi7p0yqLTlgVaHVtPyKdsCpboZU3a7S6ZfIauL1GNHp2qS6/XxTcddTks3Wu5bAm9mEaTid0vU5/2Of7UMkObK0zuHVMlnt2ZhEOH5njosQWeOtRhUz7iip0p6gs9rrl5Cy+87UbOu+w1oEvCWZpYuFFp33ADwmabhekTtGqLrC7NcvLECUzdZs/u8zj/iiswRkeVdtawDfxeU7U1G5IIGkuAvaasveLO04wMhlwV6DGJtI6sVjnwwEMcPnKE4tAQ+y+7jNGJScxMCs3UMGxTLe1SutAGTXpem1orYmTyEozshPrd6qpENRQfMbHTxm03cVaFr+3S7Tp0Wk06rTZdxyEUi3EQY6bSZItlMsUixcFBsgPD/bAdy1aLTRX+b0ryXFqdtOXyJkk0lqv1j4xt2faWc//O+bf9iBuT7zn4/U9PT785SZK/PlNmduaSbR2Uz3yqM6fa9TjH9Yl43Xm2fpszb7s+BUuThfB7kqerwFXVw4u8SQLaZeJN+lpPWa7Jei6RjX2NautJ5lcegtQyhcGIprNAL2gTRh4rS8t0O122T+5ioDhBr9sliB3aTpW2ZBhYMDo8Sj5Xwu9BPjeEQZpe4LLam1HtERL4kgQi/TJpdzxljkiLs0ooGeEyiXCdpuoIk8v5lJ2jkMvitOrEoiGWFaIknZFREYpygpF+NK8XUG81VWBM2sizbdNeNk3sxMjnVElo7FmkkSnO6h+XrBRkxMRtm3YnZLna5ODjR1g8cRg6y7RWa0zsstj/gou4+rrXkR+8AGLR5OrgJiqNTEJmjh98ksWZ49SX5rn/O9+n1/R44fOv5cY7bie7fVLpZbOFPF7YQtcjbHEzxpKzm/Qzdi2bWJfM3DRxEuJ3OzSXluhUV3GaTVZqNbbs2Mnm3bvIDkjbdD8IRx7L0Dxiv0rPb1HtRAxPXkpsjykNsZ54mHK8xaWoCCYNI+gXtapGlCRWVyJxKNkOkm7Wb0uRCVi3xXQhQG+qGiYB3h+yXUqnWxgRqVS0hFq9+ReTk5v+3Tl4q2w8xBlHYAN8z8HLYXp6+uYkSb5kGIaxrnBY53zPlJqtB5k/W/P7bBpivfHiNNAKhyhuNOEW1Yfwiv3uN5l8lXosEuDtV8GrN64l0Y11YtrKu99o1fD8FXreHLG2Qr4S0fNWVCaDZogVVqPdqDE7ewoNk5HRrcodJRNQ12kQuB3Sps7WiQlKuSKrqw0SQ1qL0yxXl1htLagGXfm5s9KuYAp328NxeqRTGVIZm5RtkBgRYdRD96VzTCrmU8oY4DptfLdLSrrvYhNbz9NrB4q66DhdNPleDJtyYZBybowdWy4gX9lEJMYGoT/k5KPZStHRvxIQcVcaibyRsk+hBjqNRZzaKdzGAoHr0Par2GVbmSvs9ASGLpGSBlZskzgRndUmJw4eYvbYcWqLSxw88Dh4MZdecAn7rrickf27GRrfSnl0SBWOgqs0tkkoChBJF4sxs1k0I09MBjcI6LXbdJbnWZk+SdRpqVzegZFhBrdtxSgW0DNCU1gKNCXBMwlW6fRWqTZ9BicvQktNkCBNKSEpLVKUQoh86Mq0qFyMGmoC71vFI1WeqknMpFRKyRd1jUBasOUoqRaVvqVc6Cx5bcndpPNNDDhhGEWNWu2tW7du3rAXnwOs+KEB7Bw/3r/Jh5NYyTAMHzRNs3Qm6K4D8bOXbqejJGa9oAAAIABJREFU/taO1plpYz/uAP5wMlnf1aYygeN+x5DodnWzi+PNMLt4gF6wRLZg0gscgrCLjkcYthHFrAjz5b+GlWAaGpahUVtZpd5s0vUjBoc3MT46gS5Y1gvQfJ+MFpPLpQhE2G9EJGmT1foqzVqD1VpVsc+SMyDpY4PlAYKuh9NqIyarXDlDbEnqVoAVJUqiJVkIppEm8GN1uZ4Ra3acYIppwhpgYnQ3peJm7GxFqSRK2f5izDCkdSMDhlh6BW0EbPvaD7EuS84CFIg0B00XGZtGr30CrzOHFnXIZG38xKUXe2pZWG/UFGBJHoUs/TTXJHI0VuebPHr/4xx5/BDdZoudmycZGx6k0e1S3rKT5193E5M7t2MXLaJwrfAzsVXQsoCXmUujWSUwi7jtgNryEk2piT9xhCOPPMipQ0/T9jz2XXkF19/xCnY973J0CRCSE1viijoY11vFDXUqI+ern0tgUxkpVLSoQaLrBOs1U+r1ILLCPrjKBKzO0aoIsL8IVIkfatqVxpN+vocArxoC4gTPlxwJTS0Oe71e3eu4t4xvHn/wx702N77+0x2Bjcn3pztez3nrY8eOjei6/pCu61vk8nqd4z1T5/tcbrd/tettTcjQ/88a56u4Rhl3xAVVpdq8j/nq/cr+W6xkaXYaLK8s4vkuXc+h3W2SzhnYWWmZkAaEniqulI92SyrppWq8wNjwJKOlTRS0PJYfYpsRZibE17u0445K8ZqZnaVZb9GQPNhAErak6sxiYmiYwOlQX1nFDXwyA1mSrKXmUhkUDZG9afJhEbhCmlhKkpZN59i9dR97d15FPrOFlCXZDiVVCa+LaiPsx1MQ6+q+kUx2pq3CxsViK+lmGmU0o0AiPGtioAchiTuH111Sbr7IgEwhp1QchpnQ6a4QRC1smZIDnW7bxXEiWo0ej3zvEQ499CTZxCYd69RX6mipDJdddwPX3HgjE9u2qnSwOGwry3ZfYZBS/cJGOoWRzYGVEy8G7WqD5sIii4cO8cDdX+GBe+/G0CK0lMl1t9zMHb/wFkb3XSxJ7kjUWhRU6Xo1Ii1FeXgPSVzsT7EKfOWJZKJVVL86rmJ6Vtja9zAqcFXKF+kKVCaQ9YCl9YLAPgBL8Lq6uor6kZTiiBQ7s+s6x3pd5+atW7eeOAdvlY2H2KAdzu1rQCzGtm1/T9O0C59L5bA+6Z7Z53bmwm39u/lxkrPT3/XaMk3ee7JIE7WD8vEL3yk8nTHH7MLnaAUHyOZSSu8pk2/Pczl8/CirzSqFSoHJ7ROKBnA9h26vQ6NWU0siWWiZsSyKUmTSZSrWEOdv3s+u0c1EcYuav8B8exo9oyv12tSJkzREktbx8VzJFNfR/JjRUomRcom0rXFydpqZqoM9kEVLpTDDgHxGDGFd0qqVwSb0NLXs2X/+JZy3+3LS5gQ6I2j6AImoEfSMms4UzS1gIUEzvg9JrOgLTTOJNKm1l4wFaW/Ig54V05lSAeDXiCQRzXcIJRtBNK7iUem1cMNV/KhB1spgSnoaGu3ApdFqMn3kOE/ddwCzE3PkwFHwLfZf8nwm9+xj0/Yxtu7cRml4nKBbVxZsQ12E5AgkMShtYeX7P3OspQk6Ac25ZRpzS0wfeoLHHvgWJw8dYKiUY9/+/Qxs2c0L73wtmaFRpfONoqaihnzSDAzvRNNLirtVAKtAfq3zT2TcazkefQZ4ve1v7Xbq3/2rg9P3XRuI+1RDrAA4kubrWJc9njrWvV7nW+2299rdu8dXzu27ZuPRNibfc/AaEKOFbdtf1DTtJWcu3c6kHZ5dpvls8F0H3h8fwCPI0+98kwvLfg2R6Dnl3ScfPlizzNXuoe48qqiGbreBLrkMBhw5eZyVxiq5Sol8uaCSwsT9Jnys23MIvB5JEKv8264XUhkYIWMUuXTHReyZ3EYctTi1cphj84cYmRxRvG51tYHTc6mttpQ7LejFxL2Qndu3MD46pGRj9U6TI1NziidOF9KEiUcxZ5O4HlYYqcYLsRDv338lu3Y+j0x2AmKZj/PEIoGjjK6LW6x/iSxLIr/Xz5oQ3lICZDTdQrNShLGuJnIjnVVBOUksOQgRWtCFsEuv5/RpCqmol6lTCjzdBZKoph5H0tHilEUgObexRyQtD40Ws4dOcu9Xv8vM1BLbdz2Pa264gy27ximWc1gpG7fdwDIlPEhoAVvVHiW2gZUfRLMroKWIHA+/2cZpNVV048yJQ8wdf5rFqRMKGrft3cvVL30xhdFR5UiLdJ9u7NALTQZHdmGYQjusg++6seYZDO6/nNf132uRomd09a2/3EXFkGD0rxZiCVQK+zyvdG7Guorg1DUt7rrdD8+c8t519dWbe+fgrbLxEBuT77l/DRw+fPj3/3nj8i7LsrQzed91uuHZCWdn8sDrwPuT0RBr4Ku23P8fe+8Bbdd91on+dq+nl9uLumRJloscWY6d2E4lJiEhE88MMLNIgAR4b3iBN8w8YDEIeA8eZYAJkwABElIoiZMMiYOTuMclbiqWZOmqt9vOPf2c3fub73/ljMnKPBgsl+B71rpLV9K9e+/zP3t/+9u/71eoy2MjntWrL0vAcRYgXELbO4gLy09h6LZRLZoIrAEGdg9n5s/BCl1Iqg5OVGDkiowdXCqY8OweJCGFLMmw+y5OnTvHHvXzehEztUncsHMXykUFy+0zuLh8GjkWX96FHyToDh0Mei5ihzpSYuDy2LxxI/McWFiaR66QQ6vdw9AKWfFNtQSKJEOlxF1riM1T47hmx3WYnroGkjIJpHlA1NkjcBrRJJ+MZrTV90w3moyCI+nP1cfvNL2c5kAmNoKETJIAiSJyyA9BZG5uXEym5TYr2KRc8/o98J6FwcIFPPHIPaiUFdz4pjfAHKtCKuoQcjrzSKBH8ZSGZUMLF89dwGOPPoqtW/fidTe+C/k6eRsHCH0PzqAFVcygSWQhD0SIwKmUGjwFSCNAnCJzbHBRgGGvBce3Yds2Ii9gET5cHKNaKyJfz4HXZeh6EZmSwUs92BGPan0TK77Pe0MzR2cWsnr5fP579s/fRncvt7qXzfIv37bplCGsnLnapTFjYrBBb0KURB4xgcgZhsPh8Gc++9lPfmbfvn0vjBK88hfQa3CLa53vFfrQT58+fWMQBF+TZbn4nQnG/zOe7/MwBHsM/AdUbi88zNUByuXOhaO+d/W64HkHPE8x6kex3DuCxfYJDL0WNs3OoNts4uixQ2zAxMkieDJaKY6gmK/BdwLkVBlC4iFnijg1N4d2x0YiZmj3B5BEBSon4drtO7B96ywct4G+tcwKUq89AJcp6DhkzBJi2HUROJTjBpRLeWzeugGt1gqb7ywutTC0Q6imBK7AQxUlKBGQDm287dbrcd3O3ZCEKUCZBZI84jhDTLhwwkFyFaSegJhSHEgMQR6+ogzTzENUqTOmxItVcUNC9CmtAAgGEoq+YGgyeTEESD0bKfkOLyzi2DNPIeq2cHL/Ezj+9DPImzLe8K7bceMdt6A0W4FkqMg4wlclBISHcyHSzEejcQ6WnWFq4gZUqjMQOA2JF8CzViCkBKOsMi5iErloJgR9PcBVEdk9DJYuwuu1YCoCFMOktDd4EbFUBChE/UKAQkUBJ9PnKQNSCjdx4EY8KvXN4MXiKt5NoXrsPCDchCiFBC8Qz/vbve9qmb2sgFytyzSYJRbGqpczw3XZv1HnS4kalIaxSi9L44x8mI/Ytv/DV1218bkrdJmsbWat873y58D+/fsL/z1K6D5Jkm54obz4u6ncvhsG/HwBfmEX/J3KtuePmrA7utCo2U2YixYRPCOACq99BMvdZzB0GizvK0j6UDXyLEjQ6i3j4tJFqDkdhWIVOb2Gcm4UqZOgQB0aXBhKir/6q7uQQkehpqPV77JBDaEZqixhx9ZZTE3kUcqJaK0swuoMkUJG247Rt3y0ejbihHwFMmiijOnxMYRBAMex0e2vDuQERYRSkmGQHZrrQIlCvOeON2N6bD00bR04cZpF+0QeKcYyZFEM3hEJMYBPuoKEh+2GsGwHuVwOE9MTLAKdIpsIcKV9p3IJnFRhPNtvD51Cn4VC2p0WFs6cxsXnjqB/6Twe/drfoXmxhWq5hJvf9Qa87o6bMLp5BLKusC6b8GSPbgIGjygdIk2HLLHDcURMj+9CwZwBfBGI+siCNrjMYV05hX5mSg6ivg68UMawt4jWyeM4dP/X0Z2fR310DNtvoH3thJArMVMiiRElfEgaD4GoX1kIyx/AjXnUxraAp8Ejq7ur0ALHmNGrhZg9FVz+r1X2L73oyYA5UHw7uYQV3GR1wMbOMbL4TCNmzEPG+vRvURQng8Hwl+fm5n77zjvvfN5I5MpfOK/hLa51vlfow//85z8vzM7O/u88z/+6JEk0gPu2vJg6YSq4z3s9vJD7+zzG+0JBxQs74e/WEVOXszrDps4mAieGyODAduaw1HwcdkBwARnYFJEvSYi5hA2OFlYu4tLyecSIoWh5jFVnIfM5CJGAsXIJw9YlFE0Ozz77LJwghRfHzCJy6FJXGzDfg6mRAt5w0w6M102cmzvKVFRUDDMlj87QQ3tgkzgMYUgG3TGEjEdO1xD4AcIY4CUaimXQ8xoKhgh4NiZKRbzz+34Axdw4OGkEAqrIshxSL0Pqh+DiDGkgwHVSRAkVJJENhFqtFgLfR61aRn2kCs3UIWgqKztRrEJSSuAUYg1QW8gjizOELnlD9LF4cg6D+fM49sQ3cfLgM4jsGGaxiu233IDXvfUmFMaL4LiESaApQp5s3mIpgaBySBOPiVeInha6CkbKW2GI4+CCIWKvCZH3wPFExxOQSDmIxhgEqQhv2EPj2HN45K7P4ehjj8AaDlCanMBt73wPrrn5FlRmZlkAJ1SieZGUQkIY22hbbURQMDa1AxyXpxb/csGl4rmK+9NUkZFdmDc+rREV3dXv2funbvYyLMHgBargzGhptSNOGLyyGkWUpFEW+MGTbhDcuWvXroUrdImsbeY7VmCt+F7BU+Lw4cOTruv+jiRJ/4pFyEvSarKsIEBVVdZRPO//8Lz3L/1J3cZ3YsAvLLovlCAzdIJLkdEXHbtAVCnK8Wqg0z+IoXMEnDgAB/JfqMIsyLADC71BDz2vhUZrEZ1Bh+GioyOzCF0gdGIGTbSXL8An794oRKdHPOCQyWK7Qw+WHaLf95BXeOy9fiM2TlWwvHAWvkv5bREErQAvyuAHMSyHUnPJYzxBGqaM8yswFgINxlapUZLIoWSKEBIX1++8Hre/4QcQJ0VwYgECV1x1FrMzJEMXWRAijjjEicjsGanY8zwJGVLEQQDXHUI3VORLBegFHRkl+VISUkZpwjwyUYNgFpEJBsIgRdC3YM1fQvP0UTz4xb9hHgm6UUBpYhZbb9iNzdfuhBU6aC1fQqWiYXSyBLkkQzBkCIrCIuyT1IYfrKDX7QNxHlV9A3RBQeITbk5sZxlRpiKRVvctKQVkbobuuXOYe/SbuO8Ln0O7sQA3dDCxfha1yWncdsf3Y/0OSkguIWOKQBGu38NSdxkQc5icvRocX2Rpzpe1EpctRVn+MPMrpqGZQDcaRi0j5zWyESUcd9X7gxExqONlfusc/MBfTZUCxxR5aRIjiLyzMZd9cPv27Q9ewctjbVNrxfelPQf2798/NhwOP6Gq6ltkWRaoAFPhDcOQ/fl8QX4eeqAu5DtFGC+EIL6T/cCKMoMbViXEFGvLcUNYzhlY7rPg+IvQKFkXGsJAgqhSsQqx0lzG0B+Al1MMvCF6tsuSDbhMRbPZg6Eq8L0Bmo15dtEGHgkleBhmHj3Lg+XE8F2qqCHWjxexfeM4wnCI4aCHzoB8fAVoqgFTMTHsWfBc6q8FDFwP6eUhmUJMB15kEljfsWHqHKp5Be++433YtOEWZFkNGUdUKlKqSYAVIekPkFA6BrXTnMSGVqtyMh68wIMTM/ixj57Th2QoyFUJbhDBhxFSN0BCSdK5KqTSJBKljiTVAD9F1FzGxWefxFc//WfozJ9DeWIGm3fvxXU37oGRNzEY9PHM048wDPa6G6/B5MZJiNRZq2SkQ4rDAEAPQ3sB7VYXOWEcVXMEfJRCoBsjJVvwGkLCf0nhZ5SQ2AkuPncSD371bkipj/OnnsPKwjkUVRW6oiMTFLz9X/wQdrzxVgjFEgQ5hZcO0HP7yMQ8YzukWY7ltJFrGRVKwnwzgp6QsMJKhVQgRctlSJggGDpNGADBBmo0IUiQkvyZCHUCHSsPcp9M4zS1bftiGMT/Yffitf+Nu5NIemuvl2oF1jrfl2Bljx07Vm40Gj/H8/wPiqK4QRAEmZzOqHASHPE8xEDf/8/sJr8Tjvg23kuUKkqvZRU6ASeQU1kftjcHPzgKxWhD1TOEcQrXj9iFSfloruVg4PaRcDG8xEd7OESc8ahUx9Fs9dBotNjFHAYuu0hDL4TIZYylEMYJvDBDGGWIHRfVnILRooE49uBGIWyfvGQBU9FQMQqwuxaDKSg7o+8Tx3hVc2XKKoXSgPAH3/MhcymmRnL4wL99P6rlLczaMeMrjNPLQwFnR0jJIGb+Ik498i10Ls5D0QxkvATNzGF8ahK16THwpgpe5hBKHFJNgqirDAmF57FHbdEoITNHkGpjAF+gbHdwVh+tk8fwxDfuhjtoY3Lzdmy+di+q1SKGzUVmpPPM009Ay+m48Q1vxMS6dcgUGbyqrA6xeFp7sshsoD9YQepLMHgdGieCoxj3kAMnqohpzkfHa1SRRCLOHT+JP//jP0JBkzFaLSLzLSzMzSEh/2ROwdjG7Xjje96H8noyeY8QCQ6c2AOnFFEor0eaGiw6nkzmGei/GkLPnoYETkYckpfHqkyYzjMqtauzg9WumAI+6dOgG3JCYpM0QuilSRoJjdTHveCFT/u+/dhtt91G7fva6yVcgbXi+xIt7uHDh43FxcWdcRzvjeP43aqq7lRVlcI2ue9kQzD04HLe2/MQwwt5wH/fYIceEGmqz4EJnVgqxRCO/xyC5Dgq9RiqzqHRWUR70IKfuAxv9TwfMZl+i2Ax75kgQDcL7KvdHOLMuUvodvpMDSYKPCSBKFOAofGIkoh1sTzhmK4HheJ7ZInBHh4NtyTCs30oPM9cyYgjPBzS/gQ4EQefuKOUuBGn4KIEMiU603sIHMyM5fCBH34fckYVcVYEJ01DEifBZ3kgSJA5DuwLZ3H/Jz+D8wePYuu2HUgyHq12F0Yhj5lN62AnIUY3zGD9rp0QSzkksgBZUcGxQE4XtFCU08aZY+ClEpDJ4OIIfnMJS2dPQdNUlKY2gYeMoNuA6LTRXDyLp/c/jcr4DK6/6Xbka5OALAOquBqFRMQCUhNigCS14NkW4DvQhQwi+au7CQRRR8pxSDIdkl5DJufg9ob42n/7Ms6emEOv2cDuXdtRMww0Lsxjab4BjxPxhne+GzM7t0HOZwgwQMfpXe58tzCqGTEjyFCJzgHGTGCZfKuwAin8yEiduts4oxtviCiNWHaeF5JRUogg8RjX2XOHxOWFKhS+VVBrf1DTRu+79tpr+y/RJbG22TXY4eU/B+655x6l1WptCYLgjTzPv1lV1U2maY4pikLFmBXeF2LEdIQvLL7fWYip/DKoggy0WBH2EeI0MvESJqc1SmDHuZU5nFuaQ7O3jKFnwQtt1gEXi0WmYqMbQKlYhaHnMex5OHniAlpNixmJE5xRr+dQNDioUoSUhAaE1/IiQjdEOHQRuQlERUYqG4yTaigeU7LRgC1LeMb5RabCsmJ45NvAiWwIR4GRpmkCsYjIGWK6KuPOd9+E0VoBMXSo2k5Iylbw2Ri4WAQCD0m3g3ChjQe//A0cO3oMC5eW0esM2H4K5RyCNMaWa67Be//Nj2D96/YQoIxIEpAKMZRkCCT26kRfMMDRF6cwu0TityZBiFRSIKl5uK0+TnzzQaycPAqdi1ColzG6fgsq05shFUZIj4xU4FnMO7OHJF61QLStEFk0QBycR+o1wHkuEieDKuehyDkWHw91FJlWBsIM1vwy7vrUp/DYow9hZLSE22+/FZNTY2iQ21nkw6xXMbl5Pcw8SZQdrPSaCDMDlfoWcEKJ3XzjhPBZgp7IsJ9mZxGjpzHpuD1Eo91A1+4yNZ8XO+hYbVh+H0Hqw3J67Gf4mAPlf06NbvjGdbv2/vTPvvcX1iTEL2N5WOt8X8bFpl198pOfVJMk0S3LyqdpSpDEdsMwtiqKMiUIwiTHcTVRFPOCICiSJEmCIDDRxgs7Y/Jd5cgknR44hRCibEOQ55HL+ZicKLM8sYXOGZxtHMOZi3NY6S1haA8gSCI0sj+MImaArpCDFkdxOTz6HRfuIIQ7JCNtHmOjBsoFHhTUQK5nYRIzxVsSAKmfwunTYzIPUTVYN10sijBNwmozxEmCQd9GmkqwB9QFB+B5lVlEep4HRVbY3327h3opxdtv3YItG+rMySyfuwactP2/r9QMuERF7NgQqAD3QoRWiJV2D63OAG7fhtUeQJNk5AsFyMUixjZtRn3jJnC6iVSRGWVLiNqA20DidZlTGC0ayYfJmwFkRSmoSAQVgpRD4meYP3oM/cV5lDQNkzMzEM0cEl5iYZgUTx+Q6Y+uQtEVSJoEQdJY8QVvI4nPw+rNwWqeBWldclINZm4UgjIKaJOIUhN2qw+31UHj/HkcPXwAg14LnjPA9OwUrr3pBlgZUdo0yDkdxaIOO7Jxav482naA6vgGKHoF5FJEQ1ry6fV8H8PhAP1hB63BIvpWB50esSMi6EUDsi6tijlCG1FCrBhKM/YY/Y9sPxXRQOrDHa1MfmX79p2//hs//JE5jvmUrr1e6hVYK74v9Qr/A9vft28fzUnkIAgMAJUsyyZ1XR9PkmQyTdMJ+juA6ctFuSiKoibLCq8bBicoEgexg+KIg2rFxfRYDdMj0xB4FfPNUzi/cgwnLh6G6w/Q6/ZgBx68jB5lVwtIRsOgFCxnLbRDZF6GxEvZk3WtImPTpjEYeQm9YRMDmyhkKVybIhoowYLEayk0UWDdn6iT4EGBpgnMpMdxXfh+il7Xh2VlkEWTJSYEbsAelwmGULQU+VyAPdeNYc/O9dCgQeZmoZi7kPEbARSRelRAfcDnkXgJAklCRMKCKINMw60gBkfBlXkTmZ4DbxK9zFyVG3MeOLLVtC4h7F8AHw7ApwEEkVgTZEVpgFPy4NUcoFZWvyLKcBOQhQkiL8Sg02ExSsP+AJ5HjnESypU6yvUKlJwMXTPAUZim6CLh2oii82gv7gd6MUyQ9/EEBKMGrjCJ0BJx7Omj2P/oY0gDH/VqEW6vA6u9Aog8rr/19dDH60jJ+0KRoZg8moMWHjl0AIfPnYFRq0FQNYRpgjD0YTsW+r0eXIKRePq3PuLUh1k0MDE7xWhrK50mE1NIMoVkBnBtj+kzmJiCfXaEUWeAh7Bq1p69ZtsNv7V351sf2VXfNdy+fTslta69XqIVWCu+L9HCvpjNUjTRnXfeyZdKJX5+fp6/9tpry2EY1oIgmLFte8ZxnKnhcFjkxKBQm4yn3nbH1t1btlfksdFx5LUxBi8sLp1Aq30CjcZZRGmMvhPg6AlSvKXgVB5mucAe12kkI6Q8AstDOEygiwKqhRxqVQ0bNo2jNJbHUmseC80GerYHz+IY55YYA1XDQJ6FNaaIJI6JOSSZKEskqvDg+RFcD7AsmsxLUESdDfI81wcnSSgUZeiKg5tfN4s9O9ZBiTm4Ax2jE69Hym8AR8GWZNIThcgI/yV+r0TWjRwiy4JJNohhwNgZKOaBQg2Qyb6xgIzacZrmpy1E/bMIeuchpRYkktJGZCZELC0VgmqwgiYWpsDnphlDAbEAv+9h0BmgubyI5vIS3OGQDUspJkRRDJRGSqiMFlEqFJhXcSb5yCQH4FZgd4/Dbw5QlifBcyPgtQq4XBUJl8fpZ47iix//JE4cPISiqeLqnVvB8Ql8McPmG67FzNYtEDiJPX0E0gBLgxbufughPPD0fmSqgZA8K2SRdbOE9xMfmCxBtZwCPxyiXKFB5ATj/Da7PfhByBgrrVYXvusz/w96/wRXUOQ8c+MEx+KbvJ6HnFyxrrnqhudGK1MXY4/zBV5xeKBZqZaOlXPl/T/2gz82z7Fp39rrxa7AWvF9sSv4Cv7+Pfd8Np+vL31QMrr7zEpmFIrjUKVRJGmMpaWj6LXnsHyBXMwcpEoOz504DcsPIesaSrUK65iIp2uqCgLbYWyFgl5AKWfA0AUISoLiSA6JmODi8iJWWn3EoYjAohifDGVNB+kPcoYKuaCDF8nlLGFdLxmg+6uqCjheDNeOIAsao6CRGY9OXbIOaKKPt968CTdevRFiEKGx4GHDltsBcT04jACRAp46Mzax55nog0S42dCC1+mwrpga30Q3IVYmIOQnwCkVQFIZVs1lHYTU+VrzUFIPEsNnY0QhDc2IDiYwLnCijkHITUMzaoCgsQ7Y7fTQXFxGe2UF1mDAJNKW47JkiFK9iJHxEiqVMjRDAa8mgByD43qI/QUMV5ZQz00hSyeRkdhDLzKpc7Dcx4lHvoWvff4LGLSbWLdugok4RjfN4KqbbkBM0JBMuH0Gi1vB0rCNrzzwEP7yK08iUYm5oYGnJGWy4hQJc47JwgJGQUJ9pIhipYAgjLCw1IQs69D1PFYaxGbps1w2enlkFyrzzDdDNwRwaQpT16FJKoOexuozuH7XHjhWhH53SGo3iKIQaoJ8wVT1ByRF/kbeNObG1s82fuYdP0Mx1muvf8IKrBXff8KivVp+hTrkUwu//+7l9vE/zlfFer4wBUOjbivD8ZPfhDU4iySwsdDoo2mlOHdhEX6UQDUMmPk8HHcIRRYxWi1j6dIFmCoVX53F0BQKOUgqD05JoOoyesMhun0HVj9A6CTwrBiaJEJXKHxXRnWszLijvpfAdQK2H+q+qFBEaQbbCpCEdOEncOwQZl6ErqUYr8h4897NuGaljRjRAAAgAElEQVTTFDLXRbfpY3bjzeBl6nzHgdgARxBBsspjZWbBjo3lY8fwxL1fR71awPot22BOzIDPj0LKTUDJjQA5ExkFhiY24qCN2GuBjy1mYcln5JNLXT/BH9Spc0jVOgRzCnqhvjoMDIB46MFzHGYwP7SGiOKI3ViiOIaeU1CqGsjlc1BNBUpOhGRIbPiZhA10W2dRKYxDFbchEfPgJR1ZxIF3YwzOnMfBRx7B/iceRzmnoZIzMIxc7H7LLahtWM9SO8iQaBAt4nxrGV99+HF89suPwiWGm06+HCJ4ifLhEqgmUB5RUarpMPMahrYF34sgChpEXkN7xcZKw0ISpyxSPggpSWQ1BYXU2OQ/ZBoSE6lQfhsRRIj3e/XO6yHzBuuYXdfHoNtjAzopozmA3jfM3EVN1Z4dH588uH5q3WM37Lnp+G3rbvNfLdfG98JxrBXf74VP6f/nGJ88/tubGq2DnzNz6bUzk1tQK8+ynz5y6hH03QsIEwenL6xgoeGi2aIk4AyqnoOmayy6J2doKBU0lIs5FAwdvXYbZ05fhCRKKJZ1yEQ30yn6nUzCRRac2VimuKE28wswcmCx5dWiAc+O4FgJongVS8wkHrImACLH8tScQQTPTllQZ74owNRS3HbTVuzdMQlTjGCI5EecR764FRBnAWESSApMLUZ0KoqqF2hQNOijde4sDj7+LRi6iW3X7EZxcj2glcGrJXBafpUSRkIIFiMcIQkHyOIh4rADjnOQxj5LP5YFHVmsIObJ8DwH2Sgzz93zc+dw/NljrGiNjIzCLBQYlzZZNVYAJ6UwCzR401jR1XIy5JzGjNmztINW+xh0NY9y/kakfA4iryBoDrF84jTCwRBWr4PGxQs4sf8ZFMngnEuRnxrB6971NtTWz8LnYwyjLg6fPok/+szncf9T55hjKFcQwCkp63aLVQmjEwUoBocwJTFLhDCMoEgGdKWEbtPC/IUeC/Okgsrz5P3AwQ8jlu8nyxkMXYJRoOEjxQZFqynTGdg2Svka7KGHXtdCq9FeTTQJUyiKDIMlW8upIsiRwIn9sdr4oVv33v6J9VObHvqh236o/T1+Wb0sh79WfF+WZX7pdrJ//59IA5z6zzw/+KnZ6SmRXMokQcLZlaNoDM7CiYc4dWEeFy514DgRfC+GwCvsIot8H3lTQ7lgYuO6SawsLaHfJnlximbbQTGvo1TQIXMZu/AmauPodlxcuLQENwwIGoVW0pjAIi+J6HccDHsxMvLhpUGOIoCTYiIVMAcyq0cDH1K3UbqGgPG6iPd+/15sGlNZV1rQ8tDNKYCfADDBDHayzABIJpzEiH0XUuCAc2ykloVeswcv4GAUxwG1CNWkIVhpNZFBpnSLDJJSJEoIEPnIUkpC7oDDEEnmsSRiSSNcWUVsefAtB0mYMLOgfmuIJx97Cvv3H2IS63Xr10HRVRQKBUxPT6FYyUMv6tByOSh5BWpOgWIS9EIFuo9m9zCTUk9Ub2PvgQQQ9rlFHHrsSdx/z9+hWiphpJBHngPOHz4Mw1QxyALsfudbsXXPbmSaDAcBvvHYt7Dvd/4Ci70eYHDgdQ56XUWuJKE6oiNflOFGxGSgwhsiSzjkzQpCBzh9fAGxS8kVFIyhMKN0+jmCh0SZB9leGHkZskLddIaEI94ysUFEBjXktBKay13mWucMfAQWwTirzwskapEVGZpKQXNkI52ioBVQL409Wa9UPxFy3n3v+ZF/vfih3R+KXrqz/3t7y2vF93v782NH//jB350plpOPGYXsrbyUiUSq7zltzK+chhdSYvEAy60+el0HYZgiiTioss6KryLwKOV05Km7DUMEjg3H9WF7MXTq6gQOBl1kgoRKvowzp5aw3OgiX1ERChmMag5B7MEURfSbLjrtCEkswgti6AXysiU6Gs/i5YcU/+5w8JwQxZKKyVEJP/zemzA7SnS3PvhMQb6wAapKMtoRcNwIYqhM/JB4LgSyg7T7yDwbWZgi8AW4oYpUKEGWS8zNzLWHWFy6gKXWEkojo3j9zW+CpBUhanRDIHWXA07wEUU2BE6EQCyMTEM66MFpLGD5wjz7ai+34Q49DG0Xnf6QMUUajRWEYYCpqQnMrJvFzt3XYHbLZih5FUbFZMWZbkRh3MZK91n2CL9u4i1ARrzmDL3zy7h47CS+eteX8OxTT2JqpI7rrtqKiUoJS81FJKaMqWuuwqarr0ZxbBStIMB9Tz6B3/iDj2Pe6kKtqBALAnIVGbrJQdM5aKbMAlJpwOnaCRRBZ3aeyxc78PsJU/gxteRqpDETh4gyB1HhWYyUkVegmZSyQd4QZKxPwzgOkigz+KXXumwRSgklQca8MYjfDOI3CwQr0blEKDzHfIy5GNAVwykXi8dnx2c+tW185ku/8eGPN1azjNZeL1yBteL7z+R8uND81LX9ZPFTw6SxszvootvtIHIHMDWSGKfoWkM0W0OGb2aJAJEEuJTXFQTQZRFSljGLxygIWIabZpZYJHwQeTRsQSlfZP4DcUCYrssy2UKSAMQugiRCUc9h0PWxcMkFWQ6wi10C9LyMXFFnOCP9f5qo6DQdiGKCzTMGvu/2LbhlzxQUOYVtR5DkcRQKmyEKdcSJAV7IgUtFcLbFvhKrD38wROBnyIQSYpTA82XEHo+li5fwxOMPYWC14WXAta9/I/be/EZo+SLy1QpLByaZLfkgJEnI0pnZ1IkidLodNOaO4tN/+qc4e/wEqsUyuq0uRscmEJKKjB7ZOcC2bHTabViug007tuP9P/lBjK2fhFE1WTepmuSl0cT88iFEforNE7cDKbEIZfRXWpg/cQ5Lp87j85/9DBoLixip5LH7mh3Ycd3VKM2OITJkFGt15CtVDLkEh06dwv/7Xz+Ko5fOwxzNIVMj5MoiJCWGqpGFJnWgKqxhiMimxA4dzaUu7K63GnhCdZfnGe1MJGaiwjGYSNFFKCalisgsw4+GtF5gsbWRBJ7l6MXE6Q4EdFaGsAYhIo9bxYQZWZpkmRnUvIJiMQdZFpEzDGRxykzyefCoGhU7J5j7J2sT/+Wm1113/523/W/2P5PL7Yq8jbXie0WW8ZXfyEPnP6ny/MV9vXD+5+bOzkkrl5YhxxkmKxImp+pIBQGd7gCBTx4AKosdIqUcyWJJDktROXycIvIDyJKK2uQ4bM+FGwewPJcVYEPVmUevQlzbOIQTulhqL8PxPMiygTgU0GoMYNksAAwCMwyXIMoifD9EGkngoWL+Qh+uFWGkBNyyu4wP/fhbUK6o8PwYtisgZ47D1EaQBCJLs+CggXdDwHaRDIdw+g4cj4Og1sDzFQSujHPHzuPhb9yLgqmgVMvDTgTsuOFm5l1cGq1jesNGSPkCy6Ujgx5S+ZGWgMsojTNE1G3i4tGj+Ms/+1McfuopbJydhqmbrGPvOS6OzZ1mfOJKqcREIpIsoFCr4s4PvB8791xLeZkM3yZII8oaOHXmIBbOLWNd8XpE7Rib122BK8m4dPYShittzB17Dt986EG0lqkAF7Dn5htx67u+DyNb1kHQdGSigF5k48CJ4/idj34MxxcvgDN5yHkBhQqZx/tMZScR1YNXGJ1PzYoYtoNV9Z9PqUU8M0dKmQNeClnjoBoc8wrWdAWqQabtGfts6QYURkSVSxiUQEGmxPiYGl8PQyX4YYCLF9osZ4/oduTdU6jkWdH1Qo95RVAsE8EVHE/IMsdgiIKShyFqYc6oPFirjn5EldOn9k6+bbDmEfw/Akhe+eqxdgQvagWI+fDV4z//rxvDsx87fuZIobXYgRTxqBc4bN+6HmPjkyxqx/VilpDg+xGiwEfgkEN5gIxsIaMUoe2Dp053vAYpp8NLQhYlb1kWZPKfIMOWLIWiSvCSAMudFbRJzUbJvvJqlzoYuHAcF7xErmMUJU+2OiJyehmBm+Hi2TaWF2OMl4E33TyC//iz/wqyFrDujLLgBMjI6wUmLyYIQ1CL4BIdmQekdgjfJpUWdX15ZImGwYqNB+9+AAefeAa7du5Cq99BbXwdUklDdbyG8mgd1+7ZA07WoRplKFqBWSyGgYd+twEuCyFRwoPl4MBj38Q3vvIl1PImqCZFKdC2LDhkNCTRTYsUzz6qtRL23roXu299A4oTo9ArBngxhiAN4fnnceTgATz98LMYEdZh6cgC9t7weuRnZtHvWxAFEUPHxv79T+PRB+9HWVVw4017cP0bb8LM7p0ojo0hlXlcap/Hw089gd/+6CfQ9PpINR5GUYVmUgpFgISy73QdlCEahTy4QEJzoc9SKKjjFSQeCqVFZzEx/qDqPDQqvirhvSI4kQZ9LKuNxQhRjpuuiYxjTE8GjG8smCjm6+h3Pfg2RSTTUFFEIZ9HoZhnMnWyIG22m1iYn8fQslmHzUyjOAE5Iw9DNSBmQiZBahbM4reKRv7usfHxb6rbCpf23bbvNWvgs9b5vqiS9+r65b995t+/eaF15DPPnTk42mwOIXIqNM3H+ukJrJ9Yj1p1lMXiULDjYGjBdxxkYcBCLBUSWgwcZmYjGwq0Wh6iobCudmhZCFyXhVzS0Iu6HFJ1OZmHHklXgwidlZD555ZLZYiCxLLJvMCD45OklQx6cjDkIjrNIZbmB+i2Mhg8cMsNVfzaL/4oClUeqejDCwZIIyL7SxAyEd4wQcrnoeXXgyPjHV9E5gmIQnofPHMo6y93cO8X7sH+xw5ibGwWUHRYng81b2Jy/TpsvXoHzEoVCQQUSiMYG59mkEPouzh16jjarQbK+QrDK4XIxf7HH8KxA0+i121i1/W7MTa7jnXMqmbC0Az021340RCTG0Yxu2MHylOTLMlZUcnzoY1e/xgOPX0UT957CBPiFM4/eQplo46NN74OQ9fD1m3boBfyGFoDPPbQg5g7cBA37Lke3/8v3wttso7caB2ZwuF04wQ+/YXP4RN/83U4XAQhp0LNq1BVMkYnwQTdCEUEYcZUjXbHQeSR4m+VwlwoFyHIHBukUVeuahxEmYaQHHiRPH7J6SxFHNJMjLi+CkolAzxPghZKESEPERmqUsDCfAvtJRf14izGxydXMV5FZ0q5paUGBv0+BEmC7dhod7uXt02DVh5aXkNO15FXNZSMfFbOFYfd5dbxnFK6+823v+eun/s3P3fm1XUlvTxHs1Z8X551fln28uCRX7v+/OIzXzx6ev/MSqcLXlQRZjbKpoqZkUnMTK+DKGtwfA/9QReBa7McNSHmkHgx89ot5XKI6VFcFRmWS4WTJKze0Ea9UICYZbAcC24cIpJ4DJIAfcen9HX0Oz7KJQ2j9RoiMmRvk7FLCFmkqXgOaSxicaGLQSuEZ4ks4Xj7Jg2/8ss/gm2bR8AJLpJsgDS2WZAnObK3lnoYDID6zPXQjVlIGVlC5oCMKGIcIscH5ye4dPws5s8sIwpEPPLUIcydmoMbWHjz278PN978RvCKCjfKkCtVsHHzFtaZ0Q3l+JHDOHTgGfCZgNnZ9SxotKRJeOSBr+G5557F+i2bcdOttzIcVtVNjI6MM9lxb7AE1Uxg1Oow63XGeDDIiC08h077CJ56+Ci+9fWT2Fa9Gv2zTVw4PY+ZnTvghAF27NyJ7dftgJnLsySQxx+4FyOjVdz0plthjo8BioBMTfHc/HP49T/4KB588hgClWNPInrBQAYXPCLIPA9r4EPgdKiyiX6nA1lKWZer5TTIusCePDgxZfCPrJDNZcKM7GloRqkVWRwxdkjeNFEu5lcLb5qALFCZZzInpwKnJzy0zBvwkFKi/vFEweN73YFw9uwFbmVlBUGUMMy7WCrA8mwGS1G2npY3VnPjwhA5RUVk+2guucwYTpdEVIu1Yzuu2vVx06x8ydhhrHz8Qx9/zbAj1orvy1IWX56dPHn4I5MX2vs/d2ju0ZuavSUkl0UEhsahmJNQr01CECVyc4XtdOE5Fmj0xsUykApMWEGPpjSYdoYB4pgEFgbLX+s1mpioVlHQTOYH0RpaaFkuQnqEDmIEFPkTk7+tjxphgaKEbmfAcGVJUpjJNz0aN1c8tBoRuEBm3ZGRS/B//Lvb8O6372VdpyBQNlobFDcsCAlCK4A/zBDyeZRGtkDXZ4GoAg5lxs9Nafrux3B6FnOPjDwBp09fwnPHDsF1+phZtwFbtu5gkfIr/SFkw8Tsxo1M0ZX4Pi6cPIXHH3oQvWYTOU1FrVJGhSTDioQHH3oAIWK89V13YGyaEoglmLkCNM1AGPYgSjY4WYJk5hALEQSFOMSXsLzwHJ689wQe/soZ3Lb7TuRVEycocsklBojBGApvevvtqNbGUCiU4dgtRImLSq1KKgrIBuBzFvafmcMv/dZHcfRCB2meB0wVkiYgTRwofErqaRBMS1l8xBTJMheCFEMzJSb6gEQGHDEyUsER40QWGAZMlpNMXkLFN4mRJ7ZLLse+z5I0ETnZFiC2OV67qCm5UwKMRq9tW+1lj2svu6Jju0LgR2XH97cEQXhNhHSUkzKRCj0N8ogFYTsOFIW41uRyx1klMz/07CB1eq4Y2LGOlPQ9vCCJksALnFur1w+XCuUvjOj1+9/19vee/NCH/vlT1NaK78tTF1+WvRDnt5c13nHi7P7fPX52/0Y37rOkAkpWUEQOhm6gPlaBIHJwHAvOwAUXC6txOxkZp6us+DrOAJ7lI4pTqIqOiGhdQx9F3YQhqigViujZDi512rAi4jxICCLyAc7AI2TKKVJgUGawJIjMc9b3A6haAWEg4NL5HrorPiSZZ0quO94xiw9/8D0weRsSPLjOAH4aQKSuLU0gZhIiTkPM5aAqU9C09eC4CZZwnMUkBRYRuRFinyp8Bt9dDex0bRquc9B1g6ntBp7LzM3zxSLypgGFF7FycQH3/d1Xcerws4itIQRewtj4BG7Y+3pMrluPhXYTozPTyFUKjDdMNy6R56AoAcD3mDkRRQv5qQVIHXS6c7h07hROHmjj3EEP12x5MwbtHipFDUePHMa6jbPgFRHbrt6BiamNqNTqMPIkQrGR8SnilANPPhFygnufOIp//2sfRT9OkOSIOrKqfMsSD7ogwOsnUDixrfClpU6jV+U4ocBniSYqAq+VOZTHDFRGDKg5Sv2gzpTuH2Q4RKGZRFbQA1MtLIoSdzEMg0aWxB1VkecEZOciP1wS9UK7II339k4ifN/7Pp/+6q/+KnfsqmNc6f4S3zN64tyRuXxreXk24LI7bGf4AV7BhJ5TWeDIoGtD0bhMEdXzk1PT/48mSCdW5jtBEqUSF/NFWdZKPDJd5Hk95bNyksTjcRhVDd44qfHyHx84cPzSy3LRvII7WSu+r+Div1S7/vJDv7L7zML+P1jqnLpp6C1zisBB5RWkCFAfLzM6UeD66Hc8SFApa50FRZoFBbwYIU4c9mhq2S6iiEfgJkxSrGQicorGBjRO4KPrBugHgJIjPpMOUeQhicQgoFzMAGnMM4oaDetool4sV+C5KZqNAZaW+oioAIjAhhkZv/Dh92JdLWL2kaoiwg5cOL7L/p+2y5NXA29C5iuQxUnIInWi00BaBxISYmjIghiu1UcSeCzjjRLLKOeNyxIEiQ/Xpzgkm1GvcmYOhqTB6Vq452+/gm/efTeifh+u58GNBdzyljfhzn/7AYzMzELMGSyqKIMHwEZGHGHRgygFjE6X8SEguehZ53Ho8OPotiycPdrHlonXY6a2Ffd/9WswJQHNhQXsuGY78uUy5FwFG7ftQrFWRb6ssG5X0cl43kPfvgRBlfE3XzmEX/7NTyGUAC5PWILEbqY8PdN4MRByl67buefdt29929Fms6le6vfH5hcv7Wi1F2603faWCM5IviIZlVGzqBp8RScLTCF1JEW6MFKt3ztR2/y3G0ZuO/2hOz80eLHn4jt+7B0zDz5w/8c4kXvjxPSYNr8wTwZF89u3bv4P/9ePbvvinXfe9Y+KJKIg2ve9733Za8G8Z634vtiz7lX4+8R8uPtb/2n3mXMHP9ZzLu4uFRUIGXm/egz/i2IHgeeg33YQOTzSQMLIyDgmp2tIBZuJEGzXQrfXh+uQNJcHH3FQyPvWC1blxlSKsgQdy4ebJExmS5lqRC4lQ/XAo3BLQBHJEJjSNVYlwrbtIyT3Mi9EmAgMjgjsED/9/utx++4qqoqEyLYZ3jxwySkMMIoSZE1DSinJERnP1GHmNwECuZCtAy6nHXMJvRcfXEp5bwKj8CbkepYl4LkUljOENbRYJ66KGsRUgszJOHrwCO75q7/BqWeeQaVewVK/h1233Iwf/omfhFkfRa5aYXim7zeRBC0IGEIUSEFHj/AhEq6HhGvi5IWDOHH6JCqlDajmt2CitBm8y+HR++7D2aPHELYDjI2PYteNe+AmCsZmNmNsZhp6icxyEvBaDEEPMHTnMd9s4Rf+0+dx78OnwOc4cIaMRARUYhGkKfy+Pyyb5V9+/cZbP3rXXd+9sFEhu/vpu9V4OK/5mVvmFZ0fma71d23bPvzQO/e5V/rUfeihh8T3/5/vfxPPJ+9OsiiL0+yLP/EDP/Xovn371qwpv8tirxXfK30Gvkq2RxDEs+cOvJWTw9/I5YOrB/2LjH4EPkbK+XCdFvrtAfotwl9zmJ3ZgompMQiyDzvooNWjqX0fgRchiTJEboi8brLuslwqsQ7SCRP4aYa+4xJkDD8MkSe3MiUHux+t4pAs6j2ArNCTbsiSN4IoXY035zXYdobOUhe3XF/Bj7xzBzaN6PB7LWZiMwwBJw2hlohFUWJDm4xikYm0pNRQqG2HoG4EJ9D0vQ4u0xnVjdIgCSqhaRNL6yUTdcovI2FIECIKyadCYNaRmqjDs32ceuoAvvmVu3F+4QwyTcDet9yON7zjDmilGgSdDHTI34KSirtA3EGWhsh4DqrqIE4X0bdPY+7sUZxbWEESlzA7dT12bLoeUpTi7JFDaJ07j8bJBRSKJey4YQ+sQGNOc+u3bUFlrAwxRxH3HqxoGecXj+Fv73kIH/nYMQyGKcxRDYIuIUzos0gR9kOMVEf+ulaq//zhBw8vvkpOOXYYWQbubW97q67MKtndH7/7ihf4V9N7fbHHslZ8X+wKvsp//+8e+L9nhsHC7/vh/PcbOVmSDYoZH2Bh4SR6rR7EJIfpkatRyI/D8RxU6gYieGgPeugPBgi9AL3eAEsXl1nCccnIo5AvwnZCDMgPIeYw9GyGedZqBZa4EXocrH4Cz45Z4Q4ii9lHEu2J+MGipDCDH8cHXIdD7HCBnrrP/sS/vH5TTV4pb5wyEQUeAijoxSESJcXk6Bj67RVIXATT1GD7ERRzHIWR7TCKWyHxU8iyIkSuyIaHSEUkqYg4CFnkksRLSAk7DWNEQcxcv0iyFl+Ots8GHpZOnsLZ83Pw+QD16TFMb90GJV+GpJnIFQlftpCGbSRhG2nmIOFdcFwDK40D6PTOo9nr4bmTi2j3ebi2ittv/j5cNTuNoL8Ev70Aiew8FQVacQRmZSv6XgKtkMPUhvUgB6Pl5hKe2P8Ajp16DvfcdxZPH4gY7a8yVcbQ6bEcviwC8mru7PVX3/DGB+968FVVeF/ll8Kr7vDWiu+r7iO58gf0J5/58Fi5nn6wUOJ/mtc79Rgt9LpLaDf6CAbEd6hAFCi2pgBRTRHzAbwohOP4sAYuep0hGvNNZidZK5fDnFFy0lQILs630WpZimbKqlnKVN2QOEVSmNS1uWQnrk0ukRERLCjZB/kSdYpk8MIhCDnYTjIYDsJDK4vZ74kentn34Zt/8o431X7JlFfEQWcRaqGEpUEfDhLkFB2TtQo67UXmxkX+FW7KIeJMiNoYSuVtqFe2QlfGwGOVikYuZSAuMCVfUMQ6TdvIGiwTGIeVhowU/susgr0Y4cDCYNiE7Q0gaiKKlRFo+TIE2YAo8eDFEEhJxNCFGy7ADc+h2TqEQf88s8s8dryBhZUAc2ddhCGPnJbHeLmADZMqts7qMMQAEsUeVWZRHtkOXilA1nNIORVPPXMEX/vGY8yhjG5Kd/3tYSz3QyhVkiaTcixARukdgjR/za4b3/3klx49eOXPlLUtvpwrsFZ8X87VfgX39Sd379N5f+HtZsn+zVRc2TwYLMG3UqzMe+g0EhhGHps3TwGyi5XuAiu+hPfGgYDIFdBdcb1+1z3MZ8IDkqgcCb14cGnZ4VwbRqGI6uhk4W31kfJ2nhelleXOqYX57n6afcky1kkSNyVR05wTCzrFF0EYBCF3yvODr/eH7iMLx3CWnlg//CPbxn70x/fcv3HSucrqnAGvZOgFLppDi6Uez05MwrH76A9abBDHUVBmJsAlyStXRM6cxmh1E6rlachaGYJWAgQVgA5AAxLirqpAqrDumPinlC6c0VdMEUohAm+AJPYZK0BRdfCyAkGSGVYOwUGWdeEHDbSHJ7HcPIRu9xQk8n0IKzh5wsXT+8+j72fwfNpWDEITNs5I2DArQxNj5As5mOUaKrV10M06RKmCg/sX8Od/9g0cPtJGfbwAx4/QsUMEBg/JUBA4DgRKK3a5brlS+pXW0c5/fQVPpbVdX6EVWCu+V2ghvxc2Q3jcH/7FO/f4XPdXLHv5dYOWU1xZ9JOLp62IUnI2bi2I67cW2NCtNxgijSWkoZrYA/6gN8Bn4MWfjuOe8/DDzMqX+sXnzx/u1ltn5VIpMnxR471WbD2MCzEeRrZ9O4ReD6JSNnI5Pi5GEefzvGwFwdA5cwar0qoXvPb9/HVv/8kf2/PFnNLUw7iBgT9Ax7LgWy5VbwiyhFarhSDwYBgKZFHAcGBjuRHCtjgYhobJqc0Yn92AfK0OzaxCVkrghSIELg+OywMgrjKlF7MKjoz8D8iGkhRfoQ8+DVdpcxRSSok5xOAQA8RJD37UQHdwCYsrc2h2zqLXa0LIqmhc0vDlL51EGAswijouXGqjVOSwdcs4ZqZFzM4YWF5cRIoQWp74wsQOMYGohr+7+wLu//oSBSyzoZqoi0iJVVaWyAKI3XhiKzPggEIAAAkdSURBVEnypvb7G7de9SsH7j6whqV+L1xw/8AxrhXffwYf4v/qW/ip37y5FLTmb1+6tCx1muGSb5kcD22DWeLrk+uVbfVJY6tlOUZrpTfnDePPd4fKfc8+3O//r+7nn/rzx5/9xT+aHvV/PApOiWHWw+LyMjP+IX9EzczDdn14ngsFHMKhBVOWIPISegMPi40YfppgbF0RxZEytHyF+fxSl2nqdahyBRKXu1yINXC8yqKOWPeLBGlK6Rc+0tRng8IYAeLUQ0LuunEfvt/BcLCCVmcZ3aGFboc41JuSu/5ybv6hB5Y8XedUQeHLgpgphQLHjYwUMkWLOFnlRInn+EJZ4vJlopV5KBYqkLJpfOKPn8C506u8O54012oCieh71KDHGbiIc+HhK1etu/rfHXj4wJpR+T/1xHqV/d5a8X2VfSCv8OFw7/vZvWqe5+rd5kquF3uNh/966WW/2B9//Bd3bJrR/loWz+8IwkVYdh/OoMtwT5IJk8Vj6PqQ4xSDxRbG83nUSiUsN5tIyVc4iOAjgmjKbJCViERVM2EYRRTMGkytDE3KQ+RNFmGf8SJz/kooXigJEMUUFeQgSFyEqYso8VhCM5dliMMQsR/Acl10hgE4bhbHj4RP/PmfPvOHzflwKY6hgcNYZUSumznRCAI/c5xUCWKMGQo2arowla/w5swGURutV+XmEuLHHlqQPY9DTC5rOnW8Ipm5kTDGkSAeTX3hy6Ny5S+OPXOh8QqfH2u7v4IrsFZ8r+Birm3qyqzAvn23im9/040f3HlV7nc9/7SWpj1YgyW4vsXCLsm0a9jrw6Bud76BzIqxcWYcvW4PRqEEzlCw1GsiljIk5NAlcOBlCYqiQpc1GJIOXTFZogfR0UIWzOnDD214noUoCVkhjjMPYeYzdZyh56ErRaQBjyQAvIDHwFewuKgcvufLz33gwbsHR1Z1fexF1xWP7eBx7Nt/F2EgJwnarJnn1+slJ5fX1GqrEeaH/XRnwnFbZF0qeWmY8Hl+UdbEOUNTHzUV7mtVZ+PCgQMHXjOeB1fmLHr1b2Wt+L76P6PX5BHu2/dB/Z1vnv29WrX/AV1bkHipj4HVYoOsKCLXrQxZGDFLzM5KE94ghCHLkEUNUZQiM1NQRk/MC4g5EbKiQyEv4oyHJpLsedVOMeE4Ahbg+kOm7PPskDEhSEIcxgEzppF1Uv4ZUJUSi0iiDDqOG00WGupTjz927qc/+yenDr/ID0mcnJzMu5mrC0UhllRpuHRgieR0a+kPL3JhX82/vlZ8X82fzmv82P7wtz4wXq93/vOGmeQHxycFWRADuK6LJKG4mxS+78LzHLi2hdAh828OCbNXVCDlVUAXmZcDWYmThSQ5v/DJKnwgSRwUjbriCEPfYoq/JAgZr1mSRZiazlgOUZZg4HgQNROCUIAkVZDEGuYvxfefOef/ko79+/ft+/tDw9f4x7b29v+RK7BWfP+RC7X2Y6/MCnzkt2/fMFpOfm/rRvMduVwiUv4YwQLknkW+whTpHkfkPUtmMRmiIERKqjpBQUr+DpSqwKcsFJJelPNG9jgk+JCUFEFkw3bJDyJetdWkYEmFDBsymIUiK94XGyvgZBOqNoY0rnjnzjpfXlps/sff+tVzC9/J1nhlVmltr9+LK7BWfL8XP7XX2DH/5R+/d1NBufSR0VHxzbmSLmZ8giD0oJkmU8sFxEl2XbjukEXh8PS0TunJnAQ+lSByEnMrow44JomzkEAgKpciMiNx33URezYCu88SNDTdxNCxICk8EjFFn7phYzwRhKmLp445HzvSWvroX+y74L/GPoa1t3uFV2Ct+F7hBV3b3EuzAl//zNv+v/bunTWKKIoD+Jk7O/twX4m7iVlcwcJO0CJoKdFKBBEt8glC7PwMooWks7KRQFBTpbKKIFiILxALEQIpEvGRkBDduLvzuDN37ozcQawDSbi7uf9Aut05e34n/BnCzj1nCk54v+v9ul4etcvVEYdEGlEun8/OKFZrgfzAIxEHxCy1oUGSOrWHqS/OSrWizMpWp0exIJHGlMur79pW6JjalyZTkqJPvd5OtvSSsUK28FO9hpMtJVU2pTX6qtNjC5/fbn1YWEDwHs6UzboqwteseQ91ty+e3mr1/c6sF23fZiWv1TihDoyQ2U4xtbpI/agNDTz0KZGcmLrXVRuaI0FRFFGiNjdn5z4wkupX7aIrFCiv/s2Qi0nEIXFfEA/UAxYlSqjqup71zI/ZE69bX5mb+7TvoxeHegD48AcqgPA9UE5c7LAF1GkMDx9cupxY23fsgj9ZHy02K5ViMV9gVK0VidmCXHeXRKjOExbZnS5X5yLEkiJfkPRSCt1sYXG2ccEpqyfSyqQ2zXGZUiKshFkVV/La+69r/N6jx9/eHXZPuL6ZAghfM+c+9F3Pzk46lvX9dLs9cnVsrHHTduis4/BGuZraFuMko4A83yUexySJUegFJLyUnNihitrCnKr7Ypv6YUhdLohVq0FksQ3Hct7YVvn5jzX/9fz8z87QQ6GBgRVA+A7saPDB9iJwd2oq51/sjo8fr55JmHc+SYMrtXruQqmctsKwz3oBpz/q6EsvpJPNCWrVm+Tu9EgESRKEyeb6xvZKINOPpebIF5G3Vv3NYH1xsdPbS228BgL7EUD47kcP7x1IgZmZc+3GBLvBbP8aj4NTfdctcz/M1/P1uFqod71dsep24pc7fXe51Pi9tbT0/8m0gewHH+poCiB8j+Zc0dW/rQrT0+1iGPKcEInV63XSWo2i5WW19xdPj+GPRK8AwlevP6pDAAKGCiB8DR082oYABPQKIHz1+qM6BCBgqADC19DBo20IQECvAMJXrz+qQwAChgogfA0dPNqGAAT0CiB89fqjOgQgYKgAwtfQwaNtCEBArwDCV68/qkMAAoYKIHwNHTzahgAE9AogfPX6ozoEIGCoAMLX0MGjbQhAQK8AwlevP6pDAAKGCiB8DR082oYABPQKIHz1+qM6BCBgqADC19DBo20IQECvAMJXrz+qQwAChgogfA0dPNqGAAT0CiB89fqjOgQgYKgAwtfQwaNtCEBArwDCV68/qkMAAoYKIHwNHTzahgAE9AogfPX6ozoEIGCowF/bvxtuK/m6mQAAAABJRU5ErkJgg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52800"/>
            <a:ext cx="3400425" cy="3981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2998402"/>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chemeClr val="tx2">
              <a:lumMod val="60000"/>
              <a:lumOff val="40000"/>
            </a:schemeClr>
          </a:solidFill>
        </p:spPr>
        <p:txBody>
          <a:bodyPr wrap="square" rtlCol="0">
            <a:spAutoFit/>
          </a:bodyPr>
          <a:lstStyle/>
          <a:p>
            <a:r>
              <a:rPr lang="en-US" sz="3600" b="1" dirty="0" smtClean="0">
                <a:solidFill>
                  <a:schemeClr val="bg1"/>
                </a:solidFill>
              </a:rPr>
              <a:t>FATOLIN CAPSULES</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155575" y="838200"/>
            <a:ext cx="11806237" cy="400110"/>
          </a:xfrm>
          <a:prstGeom prst="rect">
            <a:avLst/>
          </a:prstGeom>
          <a:solidFill>
            <a:schemeClr val="tx2">
              <a:lumMod val="60000"/>
              <a:lumOff val="40000"/>
            </a:schemeClr>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74613" y="1219200"/>
            <a:ext cx="11887198" cy="923330"/>
          </a:xfrm>
          <a:prstGeom prst="rect">
            <a:avLst/>
          </a:prstGeom>
          <a:noFill/>
        </p:spPr>
        <p:txBody>
          <a:bodyPr wrap="square" rtlCol="0">
            <a:spAutoFit/>
          </a:bodyPr>
          <a:lstStyle/>
          <a:p>
            <a:pPr algn="just"/>
            <a:r>
              <a:rPr lang="en-US" dirty="0" err="1"/>
              <a:t>Saarvasri</a:t>
            </a:r>
            <a:r>
              <a:rPr lang="en-US" dirty="0"/>
              <a:t> Herbs </a:t>
            </a:r>
            <a:r>
              <a:rPr lang="en-US" dirty="0" err="1"/>
              <a:t>Fatolin</a:t>
            </a:r>
            <a:r>
              <a:rPr lang="en-US" dirty="0"/>
              <a:t> Capsule is completely herbs based product which can effectively &amp; naturally remove fat especially from the belly, Ankles and Arms. Thus help you to get in good shape in merely few days of use and in a natural way. It has similar results on men &amp; women.</a:t>
            </a:r>
          </a:p>
        </p:txBody>
      </p:sp>
      <p:sp>
        <p:nvSpPr>
          <p:cNvPr id="16" name="TextBox 15"/>
          <p:cNvSpPr txBox="1"/>
          <p:nvPr/>
        </p:nvSpPr>
        <p:spPr>
          <a:xfrm>
            <a:off x="3572942" y="2971800"/>
            <a:ext cx="8388870" cy="400110"/>
          </a:xfrm>
          <a:prstGeom prst="rect">
            <a:avLst/>
          </a:prstGeom>
          <a:solidFill>
            <a:schemeClr val="tx2">
              <a:lumMod val="60000"/>
              <a:lumOff val="40000"/>
            </a:schemeClr>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3503612" y="3352800"/>
            <a:ext cx="8458199" cy="2585323"/>
          </a:xfrm>
          <a:prstGeom prst="rect">
            <a:avLst/>
          </a:prstGeom>
          <a:noFill/>
        </p:spPr>
        <p:txBody>
          <a:bodyPr wrap="square" rtlCol="0">
            <a:spAutoFit/>
          </a:bodyPr>
          <a:lstStyle/>
          <a:p>
            <a:pPr marL="285750" indent="-285750">
              <a:buFont typeface="Arial" pitchFamily="34" charset="0"/>
              <a:buChar char="•"/>
            </a:pPr>
            <a:r>
              <a:rPr lang="en-US" dirty="0"/>
              <a:t>Enhance body metabolic rate</a:t>
            </a:r>
          </a:p>
          <a:p>
            <a:pPr marL="285750" indent="-285750">
              <a:buFont typeface="Arial" pitchFamily="34" charset="0"/>
              <a:buChar char="•"/>
            </a:pPr>
            <a:r>
              <a:rPr lang="en-US" dirty="0"/>
              <a:t>Regulates body digestive system</a:t>
            </a:r>
          </a:p>
          <a:p>
            <a:pPr marL="285750" indent="-285750">
              <a:buFont typeface="Arial" pitchFamily="34" charset="0"/>
              <a:buChar char="•"/>
            </a:pPr>
            <a:r>
              <a:rPr lang="en-US" dirty="0"/>
              <a:t>Helps in reducing the unnecessary fat deposition</a:t>
            </a:r>
          </a:p>
          <a:p>
            <a:pPr marL="285750" indent="-285750">
              <a:buFont typeface="Arial" pitchFamily="34" charset="0"/>
              <a:buChar char="•"/>
            </a:pPr>
            <a:r>
              <a:rPr lang="en-US" dirty="0"/>
              <a:t>Aids in Fat burning from Ankles, Arms and Belly</a:t>
            </a:r>
          </a:p>
          <a:p>
            <a:pPr marL="285750" indent="-285750">
              <a:buFont typeface="Arial" pitchFamily="34" charset="0"/>
              <a:buChar char="•"/>
            </a:pPr>
            <a:r>
              <a:rPr lang="en-US" dirty="0"/>
              <a:t>Help you to get in shape</a:t>
            </a:r>
          </a:p>
          <a:p>
            <a:pPr marL="285750" indent="-285750">
              <a:buFont typeface="Arial" pitchFamily="34" charset="0"/>
              <a:buChar char="•"/>
            </a:pPr>
            <a:r>
              <a:rPr lang="en-US" dirty="0"/>
              <a:t>Maintains the energy level throughout day</a:t>
            </a:r>
          </a:p>
          <a:p>
            <a:pPr marL="285750" indent="-285750">
              <a:buFont typeface="Arial" pitchFamily="34" charset="0"/>
              <a:buChar char="•"/>
            </a:pPr>
            <a:r>
              <a:rPr lang="en-US" dirty="0"/>
              <a:t>Naturally detoxifying the body</a:t>
            </a:r>
          </a:p>
          <a:p>
            <a:pPr marL="285750" indent="-285750">
              <a:buFont typeface="Arial" pitchFamily="34" charset="0"/>
              <a:buChar char="•"/>
            </a:pPr>
            <a:r>
              <a:rPr lang="en-US" dirty="0"/>
              <a:t>Maintains normal cholesterol levels</a:t>
            </a:r>
          </a:p>
          <a:p>
            <a:pPr marL="285750" indent="-285750">
              <a:buFont typeface="Arial" pitchFamily="34" charset="0"/>
              <a:buChar char="•"/>
            </a:pPr>
            <a:r>
              <a:rPr lang="en-US" dirty="0"/>
              <a:t>Reduces sugar &amp; food craving</a:t>
            </a:r>
          </a:p>
        </p:txBody>
      </p:sp>
      <p:sp>
        <p:nvSpPr>
          <p:cNvPr id="18" name="TextBox 17"/>
          <p:cNvSpPr txBox="1"/>
          <p:nvPr/>
        </p:nvSpPr>
        <p:spPr>
          <a:xfrm>
            <a:off x="3572942" y="6019800"/>
            <a:ext cx="8388870" cy="400110"/>
          </a:xfrm>
          <a:prstGeom prst="rect">
            <a:avLst/>
          </a:prstGeom>
          <a:solidFill>
            <a:schemeClr val="tx2">
              <a:lumMod val="60000"/>
              <a:lumOff val="40000"/>
            </a:schemeClr>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3503612" y="6400800"/>
            <a:ext cx="8458199" cy="369332"/>
          </a:xfrm>
          <a:prstGeom prst="rect">
            <a:avLst/>
          </a:prstGeom>
          <a:noFill/>
        </p:spPr>
        <p:txBody>
          <a:bodyPr wrap="square" rtlCol="0">
            <a:spAutoFit/>
          </a:bodyPr>
          <a:lstStyle/>
          <a:p>
            <a:r>
              <a:rPr lang="en-US" dirty="0"/>
              <a:t>1 to 2 capsules two times a day or as directed by the Experts.</a:t>
            </a:r>
          </a:p>
        </p:txBody>
      </p:sp>
      <p:sp>
        <p:nvSpPr>
          <p:cNvPr id="22" name="TextBox 21"/>
          <p:cNvSpPr txBox="1"/>
          <p:nvPr/>
        </p:nvSpPr>
        <p:spPr>
          <a:xfrm>
            <a:off x="155575" y="2133600"/>
            <a:ext cx="11806238" cy="400110"/>
          </a:xfrm>
          <a:prstGeom prst="rect">
            <a:avLst/>
          </a:prstGeom>
          <a:solidFill>
            <a:schemeClr val="tx2">
              <a:lumMod val="60000"/>
              <a:lumOff val="40000"/>
            </a:schemeClr>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155576" y="2514600"/>
            <a:ext cx="11827974" cy="369332"/>
          </a:xfrm>
          <a:prstGeom prst="rect">
            <a:avLst/>
          </a:prstGeom>
          <a:noFill/>
        </p:spPr>
        <p:txBody>
          <a:bodyPr wrap="square" rtlCol="0">
            <a:spAutoFit/>
          </a:bodyPr>
          <a:lstStyle/>
          <a:p>
            <a:pPr algn="just"/>
            <a:r>
              <a:rPr lang="en-US" dirty="0" err="1"/>
              <a:t>Kokam</a:t>
            </a:r>
            <a:r>
              <a:rPr lang="en-US" dirty="0"/>
              <a:t>, Garlic, </a:t>
            </a:r>
            <a:r>
              <a:rPr lang="en-US" dirty="0" err="1"/>
              <a:t>Methi</a:t>
            </a:r>
            <a:r>
              <a:rPr lang="en-US" dirty="0"/>
              <a:t>, </a:t>
            </a:r>
            <a:r>
              <a:rPr lang="en-US" dirty="0" err="1"/>
              <a:t>Pippali</a:t>
            </a:r>
            <a:r>
              <a:rPr lang="en-US" dirty="0"/>
              <a:t>, </a:t>
            </a:r>
            <a:r>
              <a:rPr lang="en-US" dirty="0" err="1"/>
              <a:t>Senna</a:t>
            </a:r>
            <a:r>
              <a:rPr lang="en-US" dirty="0"/>
              <a:t>, </a:t>
            </a:r>
            <a:r>
              <a:rPr lang="en-US" dirty="0" err="1"/>
              <a:t>Agnimath</a:t>
            </a:r>
            <a:r>
              <a:rPr lang="en-US" dirty="0"/>
              <a:t>, </a:t>
            </a:r>
            <a:r>
              <a:rPr lang="en-US" dirty="0" err="1"/>
              <a:t>Kachnar</a:t>
            </a:r>
            <a:r>
              <a:rPr lang="en-US" dirty="0"/>
              <a:t>, </a:t>
            </a:r>
            <a:r>
              <a:rPr lang="en-US" dirty="0" err="1"/>
              <a:t>Trikatu</a:t>
            </a:r>
            <a:r>
              <a:rPr lang="en-US" dirty="0"/>
              <a:t>, </a:t>
            </a:r>
            <a:r>
              <a:rPr lang="en-US" dirty="0" err="1"/>
              <a:t>Trifala</a:t>
            </a:r>
            <a:r>
              <a:rPr lang="en-US" dirty="0"/>
              <a:t>, </a:t>
            </a:r>
            <a:r>
              <a:rPr lang="en-US" dirty="0" err="1"/>
              <a:t>Medohar</a:t>
            </a:r>
            <a:r>
              <a:rPr lang="en-US" dirty="0"/>
              <a:t>, </a:t>
            </a:r>
            <a:r>
              <a:rPr lang="en-US" dirty="0" err="1"/>
              <a:t>Arogyavardhini</a:t>
            </a:r>
            <a:r>
              <a:rPr lang="en-US" dirty="0"/>
              <a:t> </a:t>
            </a:r>
            <a:r>
              <a:rPr lang="en-US" dirty="0" err="1"/>
              <a:t>Vati</a:t>
            </a:r>
            <a:r>
              <a:rPr lang="en-US" dirty="0"/>
              <a:t>.</a:t>
            </a:r>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data:image/png;base64,iVBORw0KGgoAAAANSUhEUgAAAV8AAAGbCAYAAABjzJMjAAAAAXNSR0IArs4c6QAAIABJREFUeF7svQecJUd57v10OHnmzOyudldaSWiFUFxQRjKYa4NtEMEGY1/b1/Z1whHsawwmGDBBBBvHa1/bnz8+3+tskn++xgEHDAhJJIMkJJRAQhLaMLuTw8mn06enznlnS6XuE3Zmd2dEzf7md2b7dFdXV3f/++mn3nrLgf2xLWBbwLaAbYFT3gLOKd+j3aFtAdsCtgVsC8DC114EtgVsC9gWOA0tYOF7Ghrd7tK2gG0B2wIWvvYasC1gW8C2wGloAQvf09Dodpe2BWwL2Baw8LXXgG0B2wK2BU5DC1j4noZGt7u0LWBbwLaAha+9BmwL2BawLXAaWsDC9zQ0ut2lbQHbArYFLHztNWBbwLaAbYHT0AIWvqeh0e0ubQvYFrAtYOFrrwHbArYFbAuchhaw8D0NjW53aVvAtoBtAQtfew3YFrAtYFvgNLSAhe9paHS7S9sCtgVsC1j42mvAtoBtAdsCp6EFLHxPQ6PbXdoWsC1gW8DC114DtgVsC9gWOA0tYOF7Ghrd7tK2gG0B2wIWvvYasC1gW8C2wGloAQvf09Dodpe2BWwL2Baw8LXXgG0B2wK2BU5DC1j4noZGt7u0LWBbwLaAha+9BmwL2BawLXAaWsDC9zQ0ut1lrwWSJBl0/Z3wtXnjjTfi7W9/e5LWzo6jik39zp4X2wKnsgVO+AI/lZW0+zq5LdCHoAfAPXr0qO/7vut5nutoP27vx3ddN89fAF6hUPC73a6fz+e5LX9z/U8XgBOGoev7PivP60x+vSiKuJDrcBv+rX96cRxzXVUmf6IoUuV5nocoivhJeCZRFHGFuA9TLoujKEpc140AhP1ffs//81f+5qfajmWFYZj4vi/lyHdxGIaR7/tREASqvCRJ+BkkSRI0m81uoVAIoiji/+MkSRTQ+RnHMevB7eNOpxPv378/uvHGG6N3vOMdLNv+2BZQLWDh+yS+EJIkIbTyKysrxSAIir7v5z3PK/i+P+l53s44jquO4+zwfX/Kdd0KgDIA+SwSpkmS8Nf3PI+QzMdxXGIZcRx7juMocCZJwr+5L99xHMKToHYIUYKdP2RTf5n6jtcev+ePuhAdx+2vqxQxf13XFXXck6u9MtY/wzAkfLkDQpkgBZcRpIQgf/rFc0eI45j/V8v7nOR+1bI4jlk2Pwlv9ek4jgJ2/5MwJzz5GcRx3HJdtwOgHcdx6LpuSEj7vh8A6Lqu2wrDsOO6bjOO47rruo1ut7uWJAn/rkdRtBAEwWIQBJ0gCLoAmmeddVanv68n8VVpD01awML3SXAtHDp0qJTP56vFYnHScZzd+Xz+at/3LwVwluu6u5Ik2QGA31UcxykB4K+SpH3Btt4K/D9/CSv+8m+CSf4m/GQ7LifwOp0OcrmcAh8/gyBQkOQP1aksy+fz6juqYS7nL//udrsolUqqHK4j2/HvdrutlnEd1oHrs4xCobD+HcthPfldq9VCpVJRZfH/XM7vuX6z2VzfT1+Rq2Nj/Vi+XiaXy48OfR6vtA+/5//lmKQMaS+9faU9tcutFcdxkzD2PI9QXozjeCEMw6NRFH05juMHOp3OXJIka0EQrOzbt6/5JLhU7SFoLWDhuw0uh3e84x3u29/+9mK73d7jed7uJEnOJmSTJNnvOM5TXdd9CiELoJokiYIsxaQJVh0m+nf63wSHDg8dvPxbwEm4EjoEY61Ww8TEhIJhuVxW4OurWQVkgrXRaGByclLBUSDM8vh3vV7H1NSU+iwWKbihyiZEl5eX1XYEJyEpsOf+uF/uj2VyOb/nsunpaVUW1+H+payVlRVVFr9jnQTMLIPL+Ml6sg5y3H3lrMCvP1zkGOTBwE8et7QD66NvKw8vc1nG5UfF3XQcpwFgLQzDhSRJDidJ8qDneY+EYXjEcZyDrVbr6NTU1KrjONbO2Ab3sVlFC98tftIefPDBwr59+74jl8vdkCTJtZ7n7XEcZ5oWgeM4eb7y61CVm1xXXaJeZRn/L6/oojJF0QmQCNf+6/zjlC4hIxAi9AixtbU1BTWCq1qtqk+Wxx8B0urqKs444wzwUwBNwFFtEor8jp+EMJUqVSTLXFhYwI4dO9Q+uC/WiyDmMoJZ9se6EppLS0vYvXu32g+3J3hZFtdjWQQzAc2y5EFDyMv6Uia34bHqqprHIupY1DX3yXbgJ7/ncj6EdLXftzQeB2O2jbwdSFunXYoC6/53UZIk7SRJanEcz7uue08QBLfMzs5+6Lzzzlve4peyrZ7RAha+W/iSeOSRR4qTk5O/XC6Xf9lxnKm+r7quKrOqLkrWVLdiKfCTcCAseOPL67+Apt+Rpb4jaPt+qVKKYi8QTIQsIUaYCQRFwQrMCTGqQYJ1z549CpgCLh2+BCbXIRwFmITn/Pw8du3apeBIwLFcwpfLFhcX1/fLuhHqBCz3Iw8EvSwT5PJQ4nayPuHNOhCgBC3bQhS6PGy4f9aN67BO/D8/+X9RvmKZiIpmvUVNC3QFrCZ89eXyBmGea+nfcxyHXvNfdDqdt0xOTs5t4cvZVs3Cd3tcA+wrWllZeVmhUPgrx3EmBIKiXrPUUpryNe2GceBL+PBHPNB+xIFShQJfgkte9Qlfwpj2BLch/AgqgS/hRkAR/FnKl8eqK9+dO3cq+OrK14Qv68jvx4Uvj48PAx4DHyAEehZ8BbaEsEBW4Mt983tRvgJfLpeHmQ5f3TfWz6XuDctyQ/2ue84stw/yWrfbfWehUPh9x3HY4Wd/tkELWOW7RU/SzMxMeXJy8rcdx3mlKFb99VVuUrMjR+Cb1pGm2w6Eoyhf6TiT13DZj6hi066QDizxTtPgK8qX8E1TvoRrFny5jUBblC/hnQZfwp4PAYEv4Sm2A2E6TPlmwZeAFeUrDyvClXUQ+OpKWJSvqPos5cs2lYiNNIWrn1e5NM1zLODW33CSJPl8u91++cTExLEteknbalnluz2ugVqtttt13T8Pw/DF0tveD616nFeoRx/oCkmALa+tZu+9dFyJkpWONPF8uXwYfKVzivAVCIryFc83y3bIgi+BKZ1kuu0wCL587We9CUbCl7YD1zfhK6pWPF85VvF8deWbBl+BrdgLmw1fOVdpNkSa+jUsiaPLy8sv3Llz55e3xxVua2mV7xa9BhYXF8/N5/PvT5LkOforqtxwooZ0+Mp3WZ6vHKpELRAiAl0TvqLQqAx1z1fWoyrMgi8VcZbyFduB+2Y9qBjNDjdd+dJGENuB60qHGzvo+F2a8hX4Et6mhaF33rE9RPlKh5t4vtKJZoax0R/W4Wt6vsOUL9tSV776/0346opXt5P086htX6vX6y+sVquf3aKXtK2WVb7b4xqYnZ29oFQqfdBxnGsFprr6kZvOVERiEcinfJ8WMkbbQVe+YjuIl5ilfKUDSjxfgks8X4kmkBhbsR0k2oGgFV9U4MtOOOlwI0wFvlSic3Nz65EQZocb4ct1RPnqHW4C00Hw1ZWv3uHGOkjMsXTKsaNRlC4/Zb/D4Cuerw5cE776ORwUAWGef+O6aDUaje+amJj4xPa4wm0trfLdotfA/Pz8xcVi8UMArtA9PlMNyc0qh2FGOMj6omAFJuL5ptkOuucrHX1iYwzqcJMYW4KMsOI2YjtwGTvJCF/prBL46uFhWfAloAk61puwpRqWaIeNwpf1Yf34KaFmMnBEHmIygENigVlPiXLQox1E+UpIGuusd7jpni/L1s9fWmebfnkKfNMeuIzqW1tbe/nU1NS/btFL2lbLKt/tcQ0sLCxcSvgmSfIMHaxmR9sgL1AfKCCe77jwlWgHHb668iVcpMNtGHxpFRBuafAVq+BE4cs20qMdBilfiTWWtpBoh82GryjlUeCrgzWr002ugwz4BrVa7fuq1eo/bI8r3NbSKt8teg0sLi4eKBQKHwTw9DT46t6veQiilDcCX+lw0+N8uR9T+Q6DLy0EqkWCmfAVz5eKmFDSO8kIRekk43a67ZClfE3Pl1YELQyxEUzbgbaIDNjg8bCNTgS+rJv4wmnKd5RoB135bgJ8w9XV1R+enp7+8Ba9pG21rPLdHtcA4VssFhV8zdAiUxmldcYIWGRdU/nSFmDHUZbtoMNXXr1ZD+lwkzhfwpdglSgHgZvYDjK8eKvAV+9wSxtkMch2kFAzGcmXBV8+WKR9ZZCFPixbPF+Br+nlpp3fIaqXX0fLy8s/vnPnzr/eHle4raVVvlv0GujDl57vgVGUrwnoQfAViGaNcEvzfLlM4l2pWMeBLwHECAgqX/q0jELYTOWrh5oNU74mfPU4X4lHpqpN63AT+Eouii0G33h1dfVnpqen/88WvaRttazy3R7XwNLS0tNpOziOkwpfif01wWx2uIk9oStfrjMozjdtkMUg+OqeryhgUb60D2gtbCZ8qTxlhJt0fPGYCHmJ8x3k+ZpxvjK8eBh8CVtJwsP9jmM7iPKlqpWhxuYItnGsh5SrOFldXX3l9PT0+7bHFW5raZXvFr0GBL6u6x7QgWq+oqb5vTqQ5W891MyEbz8HrvI/pWNNQtlkmURLpNkOMsiCgJUcD3qomeR/oBcrypfKkvtiVIAeakbbgqo4bYSbRDtwPyyLo9+4vijftMQ648b5mraDtAePR7K2DbMdJAGPHiss7cHzIW0oA1GybAczEmLYpbq6uvqq6enpPx62nv1+a7SAhe/WOA9PqEUfvh9yXfeyNPhm9Hg/Lj+vvt2gON8s+IqXLPGwumozbQdC91TBl/CjhaHDl8dndt5JVjMBuZlYRxml/dwOZlYzCTUz4ct9EPbDOtz4UNkofNOiHgZdrsvLy6/auXOnhe8WvafNaln4btETtbS09AzaDmnwTVO/Ato024GHqH8vI9z0QRbyKiydUKJ8ZTsJOZMOOn2Em2Q1S4MvwS6dcpulfAW+MsKNMDwV8BXbQeArUQ56SklJl7lZ8OW5M2O5sy7Zvu3w/27RS9pWy3q+2+MaIHz7I9xSla94uebRmDkcTAtC4GqmlDxR+Eo+3yzlK/DVPV96q7QWTtR2IHzFdhDP14Svntths5SvwJf71wdZbBS++rlMi3Sw8N0e9+y4tbTKd9wWO0XrD4Nvlu2QBV9Rv6cbvlSrEu2w2fAVz3dQYp1huR0Geb46fHXbQU+4cyLKVy4pc4SbQHlE+NoOt1N0b27Wbix8N6slN7mcpaWly/vK91J59R/W2aYDVrcadPWre5iDQs10f1e8UX6atgOVL/1SGewgCljvcNMHWbDD7USUL/fBV3mWm2U7ZMFX8ktw38Pgy0EgkttBIjYkNE+3HWRKJPGAJdXkKIl1zGgHE77mEHL9/wMuM8L356anp/+/Tb4UbXEnqQUsfE9Sw260WMK3XC5zkAUnwlQ/0gGWpXp1+JqddGaomZ7PV6YFkgxe0jlnWhE6fNPifAlFGWQh8KW9QCDRF2Z4GOFGcI0a7UClzO2oSAk4mclCcjsI9Hm8hLzk8zVtBwJfMqQxOoOgZjvy2NOSqaellKTHK0mB+JmVUlJmweAxyiALqlc9hE/aOC23g4XvRu+e7bG9he8WPU/Ly8tXlEqlDwh8BbgymCKr2qJsdeXLbU8lfKlS9cQ6Onwlt8OJwFfPamamlDxZ8JVMbzweHb6SWjJtDjcBtwzKYBnyxiCJdSx8t+iNdwqrZeF7Cht7nF0Rvhxe7LruJSZwBwFYj2rQ19tK8JX5zySr2aA4X1356vl8JXJC4oqz4JsV5zuq8s2Cb5byzZrDzRxebOE7zt3w5FzXwneLntfl5eUr+/C92LQddKjqitj0dvVDO9Xw1T1fUb6SWCcLvuId64Ms0uBLZSlDlcVjZptwP/o0QoOSqafBl+unJVNn25nKV+wHM58vFbHMfCxzvonytbbDFr3ZTlO1LHxPU8MP2+3c3NxV1Wr1A47jKPjqkBX46t6vGd+r/5/bn2z4ShJ1dmgRolnwTUspKcp3FPjy9Z3w1fP50ms+HfAdNI3QsHy+J0n5/uz09PSfDLu27PdbowUsfLfGeXhCLZaXl6+i52vC1/RydbU7jvIlxKjQCHB2tFHZmR1u+tRCAu9Rk6mbM1mwkysrn68OX33eNf6d1uGm53aQGSVYP6pOSczODjfJDazPhGxGO2R1uOlTx5vRDoMm0KTtYHq+MjMIy7Ge7xa94U5DtSx8T0Ojj7LLPnyZWOciuWn14b66FZEFXQGmAFZ63PURblxGADF6gZCQXA7cZhh8ZYSXmduBy2XqeH0mC3OEW1o+X776cznhJ/AVaFNN8iGh53aQBDdsIz23g0Q7sCx27hGKEmpGhU3bgNvw2CWhDtW7jJrj/tkm0oGp2w6EvxlqNmz2Yn3qID23gx5GmBblwHMrCXiGdLYy1OznbW6HUe6urbGOhe/WOA9PqMXKysrV/eHFF4rtIPBNU796R5sUNip8deWrw1dUrm5b6MrXhK8knOHnicKXwBVg8m+ZOl5Ppk74ciAFv9OzmkluB33qeMI1Db5UyfzR4cuydPgS9jIohSDm8XI7fopvrXu+3I8e5ysj38TrlU990lKBe9bINvPBOyDMkPBlYh07vHiL3tNmtSx8t+iJmp+fv2ZycvIDruteaHq8ejiZ6QXrhzMKfAlTPc5X4KvPXqzDl+AQpSzwlQk0dfhKjLAMcKA6JjAlq5k+ezGX7d27d326d4lQIAw5gaYZ58uYYa4v8BXPV59GiPvTLQwzzpcQFeVLkBLuAl8qYF35sk0EvoSrKF/pUJN2GAW+PF9i8Yg1o59fHcLysB1D+dqUklv0fk6rloXvFj1ZKysr1/Q9XwVf/QbUVe5G4SszFAsQdPjq8cGyXOCrJ9YZBF9RllyHwJThxVSFYhUQvmeeeeb65JU6fGdnZ9cn3iRcuX8TvlTCEmrG8tNALvAVz5cQ5TFRZYvtMC58szrc0may0AdZyINJUkrqFtJG4Fur1X62Wq3aDrctek9b5btNTgzh2w81e5ppO5iRDGJDZEU4jOL5ZsFX8vjq8BWbQle+hBohSBWp2w6m8k2DL5edddZZqrOMUQyEF38JQ8JXQtQITAKL+yFg+Z1MWc9jJ5yphglySREpFgbrJZ6vTF+f5fmaypfrmZ6vdPTJ8OIsz5ff66FmMmxbJtXUH6z6eU7zf0fwfDmTxf/eJpf4N3w1rfLdopeArnxHha/uBetWQRp89WiHNNuB24gqFgUs8a6m7SAzWUhKSX4SVlxfOtwIQ9120BOgE74EJqFI8PH1XTKR0XYQ+BJkfP0X5Uv4EvqEvUQ7sCzuR4evRDvoHW667aB3uHEdye0gHW5y3JLbgZ+EOY9Bz+1AG0LifyWlpMBXPHAdvjK0WD5N1StvNbJ8GHxrtdpPVqvVP9uil7StltECFr5b9JKYn5+/mnG+ruuqaAeBoYy40m9M8YB15av7wtJpJJENeoccl8kwWEJV94kl/wNBKgnXpVx+R0DKRJEEmHRIycSc8lpPAMksEOKlsjyWJTCVLGGEF2HJH5ZNsBKUBB7rKqkwCT9CnmXrQ5W5TMK9WBbrSJUp88hJh5kOVoJS6k6wy7FwG4kAkWgFmX6J38k8b/rMFfoIN9ad/5d2kg43eZimfYrXboLXHExjdrwlSRLX63XC98+36CVtq2Xhuz2uAYaaVSoVDi9eh6+oWb2DRvd/0+wIOVrZxtxW1K2uzHSlLYMBTHAIyHXfUl6v0zoEddBIWaK49WgAWU9ex7kO9yEPEFHh0lklECIkxY+WY5EypEw5Fqmfrii5Do+JoDTL0esu58B8KzC3YdkCZ71uZllpUM0Cr7zZ6N9r5zdZW1uzHW7b4/ZWtbTKd4ueLAk18zxPhZrpHW5S5QFhR+sj4oatK0pXbmzpGJKy9fhUAY8+4EIHgl4f/UEgcBUYit8pMBRbRMAqHVJStn78OkgFgBKxoadq5HqyH6m3QFyiCNLqI8erPwT0B5h+XHqyHKmrlMlPgW6a4tUvu7SHpt7ZmXWezfau1+u/Uq1Wf2OLXtK2WkYLWPhu0UtidXX1mcVi8QOe510g8DGrOgi+aTe37hnqN7yuvnT4mmo5bf+68hYYCsCkLNlOB7mUrYM5DXi6KhZo6g8Us+7maDIdnPq6ZlmirPU3AH0dc1t5AAlgTT82y59NU7ppbwpZDzJpo7TLttlsvrtSqbx1i17StloWvtvjGmg2m9fn83nC93wdIPrNZyqmFB9w/WBFSUnnjg5NfTtZT8CTVqb5uq4DRcqV6Aj9/6JATVVsPihMNW6Wb9oJYl8IxEQBm1aKHLuupFm22fGlrzesTQWyOvR1W0A/Vr3eopTTHijmFTrsPMv6rVbrt8rl8hu2xxVua2mV7xa9BprN5rPz+fz7Hcc5z7xB9SrrN7rc0Loy1NcVQHCZhJDxxqbPyR92hkmYF/1K/s1l/J4dXoQct5PoAlmXnVwS0sXyZFvp7JLyZd426WzjcrEcuMysl+kF6ypTQM7tuS073qRTUNpLrBqBMTvbJEyO6xDO7MCTv9kJxx+uJ9/JdPX8jr8yxJl/s1x+z1/+n9uxPP7KdlyH/5e66GDPepCawNcfRuaDTz/XrVbrd8vl8i9v0UvaVssq3+1xDdRqtW8tlUp/FcfxudIDLgqIAJGBCPJJOBKU/OXfAkaCkj35BCJ/9e+4rQCVIJSbXPYjNzoBwl/Wg1AS5SiA4nf8m+vLuvy/rC/lyHFI1IKUI2CS9cxPWc88c6ZC1h8+kiRIlkmUiHzyez2XhXi0EvEh3+v/ZxvJ/2V9KYOf8qNbN9JGXMa2Ibz5S1jzgSHwlr+5nMv4f1km0ycR4vyen/qPeOedTucPy+Xy/9geV7itpVW+W/QaIHzz+fxfUPkSpIxfPXr0qBoowNhXxtZScRKsomJFZckNrN+0VGVyUwsAdDDoIBWYCjz1/5ugFLjJK7/udZq+pa7gdXDKKZBtTV9UV4jm6UrzVrNe5bPKT6unXoY8DHSQi0fM49AfYvImwXMisBZA628V/E4elHxASg4KeWvgNpJ1jvvl+WHYGkPsGPfMWGbGRvNvLu+HwFn4btH7Oa1aFr5b9GQtLCxc2mq1/s/dd9/9rDvuuEON5uKNzUEIHN3FX44K44gw3pD8lVdhHZD6a6n5Opt26Lq/qK+vA1GAIyqS2+h5CvQOJH0fWT5zlgdsep3msQwCvrRB1unVgWpaN+Y24guLmhcIm9DW3xj0umYdt/7g0v9muxLOPAY+ZOXtRR7AfAjzAUw483q4+OKLcfXVV/N6+I1qtforW/SSttUyWsDCd4teEg8++ODu1dXV3280Gj9IsFLpcCCC5DcwASAgkldeeRU1O9iyPMNBzWDaEDp8ZTt57c4CptRXV7n6sjRwpYFbVPAoDxJzn+a25sPFbCsT9mKpZO3bhLGp2HWVLso/TaWnla+3j1geVMkEsmR8m5ycfN0555zzO1v0krbVsvDdHtfA/Pz8xfl8/q9833+m+Kziq5qv2uarfhoAzZtcB0sapNLUn6xHcOieqQ4ZXeWZ8MwCs66UB0FVB1bWerIPHaRpyjZL7eoPJ1G8UqYJ3zR7JKvdzIeOuW2W1WK2mbmenHuej1qt9padO3f+2va4wm0trfLdotcAJ9D0fZ9Tx18iPfKsqgB4mDoapmSHKcc0L1XKFI9TYGjG8wqkpQzdHhBQp3m+gx4C8vCQMofVX4eo+XAyFbAObHM/AnEuH6Z8h11Kej2GKX19YIYO7rRjkbC+er3+hunp6d8aVg/7/dZoAQvfrXEenlALJtZxXZdxvheKAtPDlXTPUr85TSgNu8nNHY+yvkRbiNXAfZowTVPAuorTlXjWclM563AeZJ+Yqta0TbJgrL8NpCljParDrNugh8GwNh30oEu7PNPWT5KEw4vtTBZb9H5Oq5aF7xY9WQsLCxxk8X7XdZ8qIVqivrJemfXX/zSoDlOLArdh6+nwTbMS9GWj/K1Dz4S2XhfTnsh67U97MJn7GGY76G0p62bBd6OXkNmGw2Cd8dYTrq6u/vSOHTtsYp2NnpBTtL2F7ylq6HF3s7i4+GzP86h8n6LHx+ogHmQ9ZClafbkJNh2+gwAsHW6EhLzypnmRuiI3lWIWZNNgnqaABY7DHhS6wk6Dsr69DmQTzvLgk/ZPe1DpD4e0B2HWsZkDL8a9Vvrrd1dXV390enr6Qye4vd3sFLeAhe8pbvBRd7eysvLtSZL8led5Z0mAvnymAUMH3SDll6WyBsFRh4rErOoDMvTvzeVZ4NS3GQZcAd0obac/BMx2MtvF/F73d3X4ynLzwSfljQp1XX3rx2Q+QEZpDx3u/fU79Xr9+6vV6j+O0k52ndPfAha+p/8cPKEGSZI4y8vLP+C67h97njcto8vkJtdjWE0FKVDTVamso4/uEsUqEJD/p0E1bV25+WU/AhBzlNwg1aoDaBhwBn0/TP2a0Mv6vw40Hajm37rq5ndmXLWk2TThrHv2+jZpXv6wB4d50SRJ0lldXf1vO3bs+MgWvKRtlVJawMJ3C14WSZK4i4uLP++67m94nlfizSlQ1SFphnzJdwJEE6hZINRhlKbCdBUo9RCw6PsaVv4wwIpFkLWeaZNwPbO+pl1gqmbThtDrnGU7EKa6ohb46g+lFBg+4coy9y3g1mEu+9KtJka46EO8zVwR/XPR7NsOf7cFL2lbJQvf7XENEL5Hjx79ySiKfjsMwypHMknuBR3CEo6ke4a6RWEqPAGmDMAQRa3DRQeEbK/D0AQg68X66bkNTOANU7hmmWkgG1XdZqla8xjSrAJ9WwE7QSdDr82HS5bdYL4FSAelCWsT6NJOUleG9Mm5lXPt+37geR5/Xc/zvFwu5xYKhahUKn212Wz+4K5du+7dHle5raVVvlv0Gnj44YcvX15efm+3270+SZKK4zi5/k0ZOY6T8L7zfd8RRSQgNV+JTRUpcOUnoSJDkmU9LtfDxtI8YgETP9Pgm6ZcTXtkWLOn7TdtmyzlO6h83Q4Q4OntIn9LzXOWAAAgAElEQVRLbgu2kTlzhpRvdpaZDxIpS3I36O1sPijSzpVYRf23nOUwDP85juPbPc8rOo6zG0All8st5PP5W84///ybHMfppYezP1u+BSx8t+gpuummm/xCobA/SZIDcRxfEsex6njzfT/kTed53nXlcvkSPcuY7iOmAUZXsjpYxNaQ77Nidk1lRljo2dXSlLK5bBCY006Fvn7atmk2g1mOuQ7LyYKmDk+uIykixceVh5v+kDMhqpchf7OdmEhHh6+AOctmkbec/r6SIAg+3Wg0Xr979+67Z2ZmWJ7HB/DZZ58dnHPOOR3HceItejnbaqW0gIXvNrssPvzhD3tPfepT9+fz+R8rFApvzufzvAHVUejqTYeL6TWKchXlq3vK+g2fplbN7wW+ZgpHAfUo8B0F2sNOUxpgTXWqv+Zn2Q76chO+0m76vmR93X+WtteXSYYz0/7IsnRSHnRxEAR/U6/Xf+nAgQNLw9rDfr/1W8DCd+ufo9QaPvroo9/sOM6/ua47MSz214SveL56SslB0DUhLFCReF96vpIMPW1dHcSDVJ55oFnrZp2yQUA11ampYPUyBa46fMV2MLfTI0/S1LCUa8I3TR1nHX/fCiJ83+e67uvPPPPMxja9bG21tRaw8N2ml8PXv/7183O53G2+7+/U4SugM0EkwNU9XRO+0hRmaJkJT9PzJVhktgod4mnQHRW+44J3EPh0YKb9neUbm56veamYIWY6tHXYiz0jMdJ6XXV1LNvo1oT2MIu73e7/XFtbe8uFF17Y2aaXra22he/2vwYOHz58TqFQuMPzPPq/Q2crFigKfPmpT3GT1smmL0v7W6Ciz/AgANKnKTKhMsjHHRXOpoVgKts0Zam/AegANNeV9UT5SqekCXjTV8/aJ7dj+8k0SmnlmA+FFBUchWH43mq1eqPjOL15n+zPtm4Bq3y36embnZ19KpWv53k70l59U27e9c4eUVtZ8E0bpaYrWv173fPNgnWWd6zXcZDS1dW6eVxZqtVcngY307tN83Rl6h7dVzf9ZfMtQz8f4v/KzBS6qtW3M0GuvzXw7yiKoiRJ3nX//ff/2rXXXmvhu03vW73aFr7b9CQeOnTo8mq1+mnP8yYHhTvpN7EOwUHKVx+sIdubnrD8X0LNJCRKVGOakjb3bwImDcBZUJb9jOKd6uDNUqdpIE6zHbiedFBmKV8dvlJulvLVjyMNwHJ5Er5xHN947733vtfCd5vetEa1LXy36Xlk1rNisfhJ13XLgwCkA0/vKOM2+uy9AtMshWvaFvIqLX6v+JlZtkOa+pWmH2RDmIBOU7RSTtZ3abaCvo35vcDV7HATiJugNlW1ePC6n6sPtJD1zYdmGrS1cxY+BvB33H333b9p4btNb1oL3yfHiVtcXLyhUCj8k+/7airbLPCY8NVhdiLw1bfXox1M+A5Tvmm2SNqZMaEt6jBNEQ9TwaY9kAVTUaOjwneQDaG/CcjMx9yvCdo0FW10vNHzvTGfz7/Xer5PjnvYKt9teh7n5+d/qFKp/LXneeocmirKhJZpG4jtoE9NpKtf3W4wrQfT8x3U4Waq22H+rwlV06rQ4Wt6tIMeQubDaZB6HVf5pilrvXzWUx5UpuebBmJpb3rycoxJktB5eOcDDzzw3gMHDnS36WVrq621gIXvNr0cFhYWXlWpVP5Iz6BlvqKnqV5ZR+Arw5LTbAcT2NzW9Hb1EW6DQtT0Zk4r14S9CUsdWqOcsjSVm6Z0pSxdefJvHgvbRoYWS0SJDlV54KWpVtPLFc83a3+mojfLJHyTJHn3ww8//Os21GyUK2Drr2Phu/XPUWoN5+fnXzMxMfG75rBX0z/VASyKVU+sIxmy0sCZFvVgDj3WczvoZegPgnHUblYHmwlfgWDW+qYVoDdimk0g3+tvEGLLSFYxE+hp1oEA3uyUoy0jsdD6QyAN5qaC74OcyvfXfd9/t+M4Ns53m963j7sOnwTH8A15CAsLC79QqVT+QIdvmvLVXlvXQ80EoGmer6hbUac6gPW/pdGlw40KOEspy7pZilf/Pu3vNHCaSjrL886CcJrtYCpjUb58QOmJi6RN9UEWpvWgq2KxHfSBKOYAjawBG1p7MNrBwvdJdLdb5btNT+bi4uJPlMvlPxVfUMBhWg2m8pXXYa4vio43fpbyle3le3178TEJXkl5aaplXaFm2SBZp8BU8aYiFAgOgvMg+A6zJnTbIW3WaNOq0FWv6fmaDydT/eqK26yXKN84jt/zWAfrexzHsZ7vNr1vrfJ9Epy42dnZ76lWqx90XVdFO5iKcVjnGW9oE76inHV7woSvqV4lysHMN2zuP61+g06DaSdkeb5ZtoM58MQEtKlUdRjKthLna84kwnUHRSuY+ZG5PttJkg/px6IrZBPA+sOm7/m+54EHHniP7XB7EtzAjFB6chzGN95RLC4uPr9UKnGCzV26AjThmNaRJp6vqFjxJ/V1Tf82zXIwlamujgXkJ3pmsmyEUYAt7ZHmC5vl6v/Xt9P/1pVo1nJ9HXOEG79LeyOQeGAd5ll2SH+Q228ePHjwRtvhdqJX1dbazsJ3a52PkWszPz//knK5zCxXZ+sj0nSv1oRpWuEC4nFe3QeB0XzNT1NzOphHgSyPwwylM5X0yA2npd40HxD6gyvt4ZGlsmVdeZgNW89U2QJf00PWFbjrunG73f6L5eXl15177rk2peQ4J3yLrmvhu0VPTFq1OLHm7bff7k9PT59ZLpdfk8vlfj6O47zupeqvqmmv0lKu7lfq26Qpw1EAqSu/tFd6s17m8WV5s4NANuzUjQJBHZy6nz0Mvml+9CCYZ72RZJxn1XkpbyQyW0kYhve1Wq03+r5/0969exnxoGY1GdYO9vut2QIWvlvzvKzX6rFkKt6xY8d2djqdc3O53Nme5z09iqLnua77TY7jTIpqEviZ6skEYRrkssA3CMpZzWbuL8urTYPxIEsgDYbDgJ4F37TlpnVjHp/5gMv6Xl+e5nvr6li+F1VvvrWIXaHtmxEPjwC4HcCXoih6KEmSr3ued2jPnj2LdgqhLX4zG9Wz8N2C54sKd3Z2drfjOJc/NmfXtY7jPBPAZa7r7nQcp+q6bsF1XUdgpY+ESlOgusrNUrHDwDeKfzoMhmn7NpelwXoU5T0KDIetM65SNkE77FLSAS8Pk0FWR5paZlswwVkcx50kSRpxHK8kSfKVOI4/F0XRTe12+94LLrhgdVhd7PenvwUsfE//OVA1IHABeDMzMxc4jvNf4zh+KYDLHccpSseMPn24DiTdG8x65ZfDHMWvHQbRtCYbtl9zmxMB6jinKgukafsdx9rQ19XLyrIhBu0v661AljOCRM6tCWIZaSif/e8J49ujKPqw67r/eujQoUPXXHMN5/yz1sQ4F88pWtfC9xQ19KDdPPTQQ1PlcvmqKIpemiTJiwFcxH4hfWp33oR6yJPeU84bXB9RNQpoh60zChxHWWfc5s2C1aB9pcHzROo2DoQHPaDMcnTIZlkeWapcf+MQAIsdYYBXD2Xr0p54zJ66GcBH6/X655/2tKfNjXsu7PontwUsfE9u+w4snTMUX3zxxVd2u92fcBznxUmSnM0p4hl/y18BrPkpsDUtBv21VrxFfR151R1F2WapOv2ATgRww6B/Gk/H2LseR11L4WnKeVxvWveS+bdEu0gcsaaK4yRJ5pIk+VySJH/muu5Ne/bsqY99oHaDk9ICFr4npVmHF3ro0KGdhULhhzudzmvCMDyfINOVrsBXX25CV8BqgtKE4kYgOfxIemtkebcnG7ajPCRGPYbNWm/c9h5XcZsxw+boRBn4YlgTQRRFf5kkyTvPPvvsg5t1rLacE28BC98Tb7sT2vLBBx8sTE1NsQPtFzqdzkujKCoJVGXEmYyQGqR4BXijgHZcGAw6sEGgGAWE+mv0CTWgsdEo+9zIfga13Wa26zh1TPN/5a1GlLDpCfeBzITsVMHv6XQ6N59//vntcfZr193cFrDw3dz2HFjaYxd9bmFh4XvjOH5dp9O5MooiT7KKmcpXgCwATlO9uuIUy0HUcFZnzmYe7ijRASfyaj5OHbNgngXGE/GHTxdkR2kH3YLQB9uI+pXv9f/TDw7D8F1xHH/w3HPPbY2yH7vO5reAhe/mt2lqiUmSFObn53/4sUERvxYEwZ4oihw9t4Ixmulxfu8w8Oo71EeC6R7wyT5MfV9mz/84wNssWA8qR4fpVgbrqOdMBzC30Tvi0qIiuCwIgqOPhaq9ft++fX8z6n7sepvbAha+m9ueqaUtLi5WkyT54cfiM9/e6XT28mah4uWPHsEgf+tqN8vnlR0NAsmphG/agWf1+ssr8ijbpB3nRk6ZvBnobw0bKW8rbKtHQcjfaSpYlvGzn+jnkTiOXzkzM/NJOy/cqT+TFr4nuc05Qm1paekVURS9udPpnMfBEdylhI4JDPRQMjNuV+9Y0+GxFQEyDPgCZOk0GrX5TZAP8o75Xdb6g7Kd6Q+F7aSIdYspzYbQ1S+/Fwui//lgkiQ/c+utt976/d///dGo58Out/EWsPDdeBsOLOHo0aMvyeVyfxQEwVMem/pbjUoz/VwBgpm6UCwEM6Z3s9XgSW4CVbwAwnxFPhX71h9ST0bla7ahmWhJV7w6iCU0LYqij3U6nVeed955D5+q82H3Y1NKnrRr4LGQHndhYeFKz/P+rNPpXE7opGWtSovlFThL5fTttht49Z75tLSUm3kCTLWqq1/5Ls2mMd8mpE6notNyM49fLysr053AV88tHARBOwzD33cc55379u1rnqw62XIf3wJW+Z6kK2J+fv4sz/PeG8fxf+92u67p4wpgzbAy0+MV1ZYGj5NU9bGKTQMUl+k3vwmzsXaQsnIaVPXV0iyJNBvBBLFu7+h13k4WhN4OpgWRpno1//doFEWvPPvss/9ho+fHbj9aC1j4jtZOY6+1sLDwo0mS/E4Yhmfw5tVnGR4UvytWg65+s5TZ2JU6CRuY3mqa4koD44lUJSuCYTPeBvQ21s+BPPxOpL5bYRu9Ay7DcpDoiKTb7f5nGIbfs3///qNboe5P9jpY+J6EM3z06NH9+Xz+g3EcX8+5uzj9uNgOpvWgT0mudwaNC4DT9Yqs39xsypPt6Q7r0DNBbKrkUVWz7s1vV+Wrq3d5G9FtB1G9sqw/GeprHn744T983vOeF56EW8MWqbWAhe8mXw6HDh0qVavVdwdB8D+iKMrxxmU8Ly9+HbRmp5v5yjtux9CoUNrMw9XtBX2I6yj7GKZizTLMCAbTWhgVkOZDatB2JoBH3ccox3+q1zE73YyIB6V+Cd8wDL+YJMkrnvKUp9xzquv4jbY/C99NPuOHDh26vlqt/mO3291jAldXvab1IK+340J3k6v/uOLSACkQNH1dM3QszXcdVNdxlPtmPGiGQVevq3neTmabn6yydeXLv/X8D/I339LCMGxEUfS2ubm5P7CxvyfrbPTKtfDdxPadmZkpF4vFX02S5E2Ekd55ljZM2OyE0wG8idU6oaIGKVN5XdUhOChuNwviYlOcUAX7G21UjWZtb3bGybnRw/42Uu9Tva1uD+nw5d+ErpzTvvXwyXq9/n0HDhywc8WdxBNl4buJjXvs2LGnFwqFPwuCgLNPPM5m0EevyY2t2xBbCbwCRR1AAlAzYF+UehZ8x7UXsk7HoHLGBfAowNXroa+vv7Fs4qVzSoqSNjRVr6F8CePlZrP53y+++OJ/OSUV+wbdiYXvJp34d7zjHe6rXvWqH/U87/eiKJoSr1c6zmQWCt3b1ZWxVGNckGxS9YcWI6+tvFH1H1FU5rKhBWoDL0ZZV9YZ1mF2Iu1otvkwSyLtjWWcYzid68r50j1fKt/+cGOlgjlNUbPZ/LtcLvcjNvPZyTtbFr6b1LZMFblz584/j+P4BziMTZRvVhyv/hq7VYErTWMmahkE2iyFOqoCzlovzUM+0XYbRfma60i99CgUecDqD4YTrdMmXYYjFaNHORC6uu0gIO50Ogvtdvt5l112me14G6lVx1/Jwnf8NkvdYnZ29gLf9//xsfmzLhPg6nOupQ2y0DvXNqkam1aMDkEdvmlKNw3GwyCcBbdxDkA6/7K2GQWy+raDFHBalITAV6/HdoGvHnKmA1hXwQsLC6+58sor/5fjOPE458WuO1oLWPiO1k5D15qdnX2553l/8djAikkBrW416Il0zBjeoYWfphXMULJxOtUEViaE03xkE96myk2D7DiQGxfC8laiWxg6fPXyzPDB03SqRtpt2gM1S/ly3aWlpb/1ff8nL7nkktpIO7ArjdUCFr5jNVf2ynNzc7/nuu6rCSg9T6+ZJpIlDMustUlV2nAxRgJuFaucBjL9pjZhO8xuMD3ctLJMYMv/BylffZthHu6ghspSw3od9LearDba8MnYhAKkbvL2IvaD2A79ULP1mN9Op3N/rVZ72VVXXfXgJuzeFmG0gIXvJlwSDz74YPWxqYE+6jjOc1icmSRdB7CoqnGU2yZUcewi9A62LKthEHRlh4PgOyqYT1T5DrIR0hpkFIWsQ1fKkLcaXSmP3eCncAMTvtLZJipYrIcwDOcXFxdfcc0113yU/aOnsIrfELuy8N2E03zkyJFz8/n8ZwGcIz6g3JBpeRy2OnjZJLonmAbSYeBNA+uJ+sAmfEdRl6OAd1xFnAZeeZPJSvu5CZfXSSlCRrzp4DXhGwRBc3V19c1LS0t/ZIcbb/5psPDdhDY9evToM3O53CfiOJ6kypWZh03LYbvYDWwSuSmHqd5RbYZh4NVPgw5bbsd2S/OQR3mIDbMfhpWRBvGsZXK+N+GSOulFyJsNIWwOspBlYRiGtVrt98vl8q/akLPNPyUWvpvQpocPH/7OYrH4kTiOPYJ3EHw3YXcnvQjemBzpNC54WbFRIKsr11FtCbMTTuybURpjowDW98WyssrTk+GPUq/TuY4OX1P9igLux/v+ZRAEv3DgwIH66azvk3HfFr6bcFbn5+d/yHGcv+EFzRtQZiROm5NtnN0JmHTwDFNq45RvwlIUp9yM+vemzWBCM80a0O0Ks2MtzcrQ655WflZ900BsWhNploG+jtQ/DaxSl6xMc1KObjFt9nka97yOsn6a9UAVzAcvf9rtNjqdzr+HYfjDl1566eIoZdp1Rm8BC9/R2ypzzfn5+Z9xHOd9XIE3IOEr4DU72zayO8kXcTJvbIJEer1N+OsPgSxPd5jyTat7GpjHsTN0sI6ikEfxg02gD2tzUcR6SOFGzvVmbTvIHxf1aw4v1pVwo9H4Qq1We/nVV189s1l1suX0WsDCdxOuhMXFxVcnSfJ7vAEFvnqs7zjJWAaBSNSZ3FA6EAbdZIMO0fRSxe/Tt5Gbkw+SLCtCVOkgG2GQspXvTL932OkZBYpmGWmq2LQTspS6vj9RwlK+fs6H1WvYcY1yztIU/7BjNc+BDmCJcpD0kjzvzWbzqysrK995zTXXfG0jdbbbPrEFLHw3eFUkSeIsLCy8FsBv8+YzPV/ehBKIP+6uTG90Izd0GhTN8rgObzh57RTQynr8Tu/8SrvRzW1GVbBZZelQ1mEz6HhGaScdtmlKWL4315P/m28FUjd9u2HnO62MLOgPK0u+Tysza1s5V+ZoNy23L1qt1kyz2XzJgQMH7hy1Dna90VrAwne0dspci/Cdm5t7HYDfFPCmDSs2VVIabNJuIAJPFLV+Y5nqzVSwpirKUqRmkm2qn06no6yHSqWyHnLG8rhMjsO8yeVGNuFhqvO09dKgaipsE2r68eptIW3FMrMAnQZWri/HJlEp+qcOV3M9/QEhyn3QA2DQ28Eo8M16OzDbYZRLWwewnmxHHsKtVmu12Wy+7NJLL715lPLsOqO3gIXv6G2VuiZnKT527NjrAbyXXi8BLGrXTKqTVkDvRop7EexaGLu6CZMIC/PzarPde/fAdXNKmabd4INu6CwQCXD0V0+q3uXFedx111247rrrsGN6F4I4gqpOkqi6SkW5zASnPgTZfODoN7oOpzRQZSVnl3WzFLZ8nwU/E7z6+ll/6yGCj4c74Gh3UNr2ozxkVRv2z38qfJ31FkfCHcYJEm4QczlPTO8a8lyOQOTCBC4cJIiP+4q9xWp9ddoYtdGvnNM7uYiiGHEcIQpCuKD330Wz022u1Ne++6LLrvqPDd4qdnOjBSx8N3hJfPjDH/ae+9znvjEIgvdIR5vZ2Zb2iqvfqLxJeEM4Dm+Z3k3hcFkU4v577lGK8xlXXgnH9wH0fFf9x1SX5iGlgSjp33ou7+U47qm+hOkiE8weOYzP3nILvv2GF2JichoRa6Nu3H69+gBWqll917/ZFZx7v2l1SntADFJ6wxQiv896o0iD+6Bl5jkS4GbBmm3MNjl+A7F1evlnevuR3+NnQ84aTx/RyBblZ+84+2e+x0E4PB/EpzzsFIB7O3TA7wCH0JWKMHl/3ISDEFGnhaDTRrfZQNhuIeoECqjMBholQMRO4UIRuVy+NxrT7dlN3U5XvfUkQRdeEiAKu0Cp0qkHyfdc/pwX2Ny+G2TFE+7LTS7vG664JEn8paWlt4Zh+LZCoaBgwE9RSMMg0BM8kjSqd1PxJnPjHgi/dt99CMIAlz7jcsDlzeY/TrWcaIMLCJSA0uGbxJibOYLP3tqDb4XwjR2Efah6ZDSVuvqVmjtw1pXx4x8MomCzHhhpsJZjyrIN9O8Hvd7LejpY9WW6atcVrX7uBsH3iW2vJ/86Dl+9rdX57T88lXpVEBVlSwULJOqhBjieqxRo76KI1K/LlXm9hCFXBIIOuitraNfraCzNodusYWV5EbXlJfh8skYhfOpgx0EuX0KuVEahMoHiZBX+RBXI5YA4QqfbQb1Wx+rKKjq1NXTqy1icn4VXqYb+rjNf+b0/9er/faLXmt0uvQWs8t3glZEkSW55eflGAG8S+Mogi0E+7+PAom4o/vBW6ykhwtdJYjxw330IowiXXX5571XTyfVuWP199wSOIRW+vKnjSMH3c5++Fd/2AsJ3CmHsIOrDlze/WA/D4CsKWPdnzaoKnAcdzyClP8qhD7MWpD319UZRvuPAt3ej9eDcOx4XMd86emdzXUH3NHDvvUTp4jiCS0uB7R51kHRaiLtNdGePYmVhFmtLi1hdXETQbiOXRIjaHbTbLTQbNezevRO+6ym4O66DfKmC/MQkChOE7w44lSqcQhmIQ3TaLTQaddRW62itLiNorGFp4RgCP59g8oy3/eAvve3do7S1XWf0FrDwHb2tUtdkEvUdO3a803GcNwh8ZZDFsE42KdBUvj01FCkQPnDvvevwpfIlfHv+cHqGsVEPR4fvcZvgOHzXle9Ez3bg66paj3aIpnyVB0lU8B28/yNqVn9ImACVdUzbQfd09WMZZE+McsymgtXrZvrEIytfXeSrO+m48u3h8/jt1fN0I7VIqVvH7dk5aivaNroVQa82hsc2jQJE7TZaa8uozc6gPn8MjaUFdOuriLsteCwzCuGqMEdHXSthGGC1toqdO6bVm5iywbwcvGIRucokcoTvxBRypSkU8iUF31arxbAy1FfrquzWyiLmj83ArVQRlne86/te8/a3jdLOdp3RW8DCd/S2yoTvrl273gXg9dLhlqV8BSCmyut5vj01JD+ugm+s4BuEIS674gqlXk6G7fAE+B49ojxfKt+JySlEVGlUYf1OwCSJlFWheKKG27pIosfn2zY7zLL83lGhmtV2o5y+rI4wc/nYytfM89XvNet3aT0RvuuuOQHsKOW7fr6J4iTsd5iFcGgnLC9g+dhRLMzMoL68hKhVBzod5AnssKPWV9Dux5ezw4w/URJjdW0F5UoZpWKxd44UfEvITUwiP1FVtkOhOIlivqDg3em00W61sbQwj9byEsJmHSuLc3DLU2j5E+/+3tfd+NZR2tquM3oLWPiO3laZ8N25c+e7kiR5fT7f68CQlJImZLNerQd5vg/cc08fvpfD8TwmrNxgjXubZypf8XxvuVnBd7I6jTAxle/o8OUx60rYVLOjdrildhoOUP9ZbZ+mckUFjw1fsk6/g/p/Hz+fjz9VNBf6XWz9OAQq3p7KVW86URdxu67U7cKRw1h49EE43Q7CThtxt6POfN514SYOHJedcUkvFJAPP3VleErpxlGIldUV+L6HyYkJJLQevBzcYhmF8iT8iUmUqlXkyxPI5fNwoi7CbheNRgPHDh9GZ20FubirPN+kOIGgNPWOl7/mnbTW7M8mtoCF7wYb8957783v2bPnXWI7SFYzCTkbVryCj+H5chulfAF85a67EMURDlxxpepwE893WLkm5AQwsjwVvqpTJ8bc0Rl85uZP4dsJ36kd6/BVII05zXivM1Agrnr9zTC5/o6y/N605SfiYw/rlDOP27SCsuwIPbzM9H/X2/YJtkOvVah8+3EIPY+B5oJDjer1vu8vIzIJ3aTbRmdlEfW5o1g5dhi1pXlE7SZyYUt5/7W1NdXB5nse8n4OnushcYEgThBR1fo+4jhBngtjhpw5aDQb6HY7mChPoJAvAn4OfqGMXGkSuckqStVp5CYqcPI5uHEX3XYLa2urmD0yg7jVQNhYRRR00XXz6Oaqb3npa9/2a+Ncc3bd4S1g4Tu8jQauQfju3bv3nUmSvLFYLCp/TdTvKDDZbPimwUgOQK/PWPBlh9s6tal6j8N3PQTtBOGrAN7v/R+lvcyTMUpnnF6u+bcZwyuwPhH46ixWVlIS96IV+MxUEQ3Urn0YJ7FSue21FSwfOaTUbmtpHm7QhheHcGJGMyQI2i10O21UiiX1YKQvm8vnVChaQpXL+FxluSdwE1c9n+n9cp9LiwvIezlUJ6fg+HnkihXkyuxw4+8UvMkpePkCPCdEu1HD4tw81laWgU4L7bUlIAzQ9gpo+hNvfPmrf/U3N3ir2M2NFrDw3eAlocOXHW4CXlG+x/3U9B1tRfjOU/nSdnj+DT3l2w81U2lgXSEAACAASURBVOBSfu/G4atDdyOnYBTPeBT4DoLyUOW7PgiidyTrylfZIj0tTEW67unHIYLVRcwefhSLRw4hqK/AD7vIJyFyUYQkaCMKI8RuTsXdUoGW6d0mIbr0gmlB9O0t1pseL31d9hzw4c8ON8931TDx+sqagm++VEa+MAG/PIH85CQq1Wl4Ezvh+AV4CNFpNVBfW+mFrC0vorO2rFR5M/GSpld+/ct+8a2/s5HzZLd9YgtY+G7wqujD98YkSX6F8BXly8438TuHhlFtsu2QpX5HVb46fCeU5+uqUDMTvsrL1QZZrItjbRDIoDCzQSp91NMyimoeBb66PaFHO3B5Jny1Svb1rJgtva7TROIZ1EgWJGEXQW0Vq3NzWJo7gtbqIpyghYKK2w3ghIH6VKMh4KDLMN6gizAIUMjnwI5O2hmtVkMpaRnUA3a00RLqx2Cr4JMoQi7no9VkFEMLlYkqJneegXylCr9URnl6J3ITZ8ArlODEAcJuC91WA4vz81idPwY/7qiOuKV2ROX7updb+I56SY68noXvyE2VqVxzi4uLhK+K882Cb5YCPtnKV9/v2PB9wQ1qhJt0uClAoTcEtRfr24tFlRFu48J3s9TvsFNowjft/+L9jmU79DVurx2Od2LykUR3V3Wi8Q5jjtxWC43ZIwpsjZVFIOzCCVtA2AYjt6NuRwGanXIqx4KKXIhVTl2CtFAqqE+OeOMgjG67A8/1UfDzSGLuC0hUJ1wEz/f656g3AjAMI4QJ4BcrCrqVnbt6oWblafiFIrwkRNBpolFbw+LcHLq1FRTcEN1OCyvtGA1/4pdf9gu/+rvD2tl+P14LWPiO115PWPu2227L7d+//+1JkrxFh6+Emwn8xoGvCopXLmuCr9z1Za3DzeOwp8wa99QXXz572zqJCyfxe4hgOJKc7cd1FNGd7N30vTH+wMLMEXzmlk/h215wA8r9aAcZSkv1RfCqbVTsby+a4XFgH1H5ng74Zna4UeGqTjH1hzbDtKsp38fncujF9fYiDXT4AhE8PpziEEkQoLmyjOXZo6gdPQQv7KgBE4zfjYM2kHQVbJUtQXciitfzd3hhoDrCgjgEI2lUVjnPheN6qNXqanhxpVgB0zkwzjqMA3h5X6llRjpwfZ5dzy+oaIfEzyNix1tlAtUdZ6BS3YVcvgjfidBu1bC6tKSGJTtBG3FzFc1GHU3k0fTKr3vxK99kbYcNssLc3MJ3gw3K4cVzc3Nvc133rRLnq+d4GFZ8T/n2ToPEhxKCKvw+ifHVe76MIIzwdEY7eNRIx2OBe5lV2LnS61sPkaARrqLZXUWpUELJnYATFeF77JgBPHbGcEdi2XoJEjdGqCDiqA4bL3axdOQwPnPrTXjuC1+AYnUaEfehtuHotgiJkyBiEhdWXQVI9BO9pBysbjtkWQSj2A8C96x4Ydl1msWjh5BlhaD5cFT78FAT16fXAEc96PjQ6j241GnqN796oBGwvUQMvcESavgvCwjgRh1EDN+amcHCkUOIGzUUGDHdf3hFcYwoDhHGkRoYERPUalQjz0+srAePHW6tprId8jmGkTlodlrqPLuep1Tx9OQUkm7IIDOlbt2cp3xhfs83FB6v7+cVgHPFEtxiBX65Ar80Ab80qZRvzmEynY4Cb6teV8o3aq6h02qiHjmoe5U3vORVb/qtYdey/X68FrDwHa+9nrD2TTfd5F922WVvdV33bVS7+kALWhDDftLhq4Y0KPh+5e67FHyfceXVgOeTDD1ACAdExUZA6MWYjxbwsds+jv3n7cdFey9E1d0BPwZyLm9Phor1atQbvsq7tZe8Rb12M340drB4hIMsPonnvuiGx8HXVZCNETl9YHNz2o39JAWqXimqVxTuRuCrt2NaJ9sg73cU+Hpw4PMhpsFXlHAPvhxMomIAe3HLKoLB7Y1Yo12gAgxoCQRA3EVzaR6LM4fQWlyEF3RR4HpqYEQvN4ZKShRFqrMsipj0hlZD1BtWrpgeK5iz86zTaKDA6al8D4sri+iEAcoTFcRRgmplEl7E68VFyHPKUW5qsEZ/RKLKJ+3DzxWQL5ThqWiHqhpokatMKSAziQ5th3arhdbamorAiBqraLcaaMQe6m7pV178qjf9xrBr2X4/XgtY+I7XXqnwveSSS97q+34mfAdFPIwC324Q4vKrrlmHL0OLyFyly+R9NwRCP8QhLOD/+de/ZP81nnf1s/GMsy7DGZhCLnHgwYPv5PpDWnv5BCjk3P5otZ6KA+ZnjuDzN38Kz33hMPgyBwVv+97swjp8TYWqvs8IKRtF+Y7SiaifnCwFnKV8CVoeybr3K9YDVSbfGNRo4f6rg0oB6qnBDWx/9R1Dw8IukrCNxaOHMH/kUUSNOkoukIsT+G6CThT2xmRE7HyL4KiOtQRRECAOwz58ewmL+Nt2Qniei+ZaXQ2yKBULSs3SY6cCZn2nJicRdwLl/yaeq6wHAp0P1OMTero95VsowStNqtFtxakdyJWrfc+3B99Ws6ng26mtImnVFHzrkYs1p/jml7zqTb++wVvFbm60gIXvBi8JUb6O47wtzXYYFvEwDL73f/lOEL5XXH3tE+Drr3u37C1P0PI7uKv2MP7k03+LpeYipnMlXHnBZbju/KtwTvFMTHsV+MxxpeJBcwqaCsCUTIriIRIPmJ05gi/cdDOe98IXDlG+Tx74Og6Nhx582Siu28u3oD6V5dD3HfqRKQRvrMaUJapDjZ1rYW0Zi0cOYm7m63BCqt0EuX6SJKrPjtd3KcJeVjJHqdxYwTcJA6WAlX+LWAG0nYQqpCxoMbfDmgKyn/cRJhG6QaD82olKBRHLom3SV9Qq2kFZE0oKryvfHJVvcQKFyarqeCOIGefrI0TI2F4m11ldXbcd6DfXIgc1p/LmF/3c6y18N8gKc3ML3w02KOF7ySWXvM3zvHXP1xxifOLKN8G9d96ubIcrr30mQHUTu4gZUsThpP2hZbQC+Iq65rRx8+E78Kef+zvkpnJori0rlbSnuAtX778c33z+Ndg/sQ9VlJFLOLKJnTccFdV/neaLq9NLKfmfN92aDl9Eyu+NVHazBC479FVe2eMZDcRmMK2CzVC+owzEGOb7pilkwpedmfTb6a0yKTnBq5Qw3QWyV+XY7fWu9V44HHjKPgjQmpvFsUe+hpX5GeSdGAV6tEmEHO0C1+0lKvd9hFyfbxocKRiGalv6u0lf+aooEg4bVp/s1GTnXIKo00Gr0UQYBQq+xTLjdgs9C0kNKe5lweMNTXC7Xm+Ke+6K/q+fKyJfrMArTSjboTS1A35f+RK+AeHbaq7DN27VlOdL26HmFN90w8++4b0bvFXs5lb5bu410IfvWz3PS7UdNqZ8Bb4hrrz2Og2+vbgGj4rVg/JguwgwG6/g7+/6d/zzfTdj4sxJwI/w1YMPo+gWUWj6uHT3U/Hy62/A9Wc+A7ucSeRi3ry9ziIVpgR23ITK8/38pz6D56Yo3xgR4n6Hm7KM+x1uikkpj/LN6nBLO2vStk9QFCnpNnXfNxu+fRtB1K7b6wxlQiMFXpn9IaY/HtDEVcBbPXQQB++/V+VEmCxy+G+vM44hXx5HoiX96Al4KnIh4kAVh35uL6dCTz0zt0MvvEzla2CHm4J0rHx1jyBVgO5N5RTw0+tBXY1oA9CNOPQ7RqPZhJ/zlGWhOn9zBZXLt1CcUB1uTK6jhhf3PV+Bb6vZQJO2w9oK4taairSg7VB3ym98wc++zo5w21x02NmLN9qeSZJ4x44d+9XH/LV30GMblFwnM9ysX4nj0Q7HO9zuvfMOlVjnymuuU7ZDT/kym1UMJ1LZARB4CTro4sHGQfzppz+ILy08gOLuMs4+5yzc88D9aLXayMU5hLUA+8t78UPf/DI8f//12Ikp+Azx9xwEKq1hjBwCLD76KD576+fwvBe9aN12YEccO9wIX8JeKd+4p3zX830bHW6DlO+4Pu8oilepwAHgTYP08fheJW1Vx5qCoepg48AFB/A4lLeXooEdlwwdceM24tYK5h/5Gh6+7z7kwkB1qpUKeTWqzfWZxpFRExxSzI7MRG0bJaGKVmhFbbTaDaytrmJHpYKSl0PUDdift56yM0h4Vnodc3EYIe/5iDvdvsfcS1rJNxsOuiiVSipt5EptDTMzh1EsFVEoFlGtVlEpT8LNF5EvVFSHW64ygfLUDuQnJM63N8ii2ejBt1tbfRx8W7nqG7/tFa+28N0oLKzy3dwWJHxnZmZ+9TGF8Tj4ymALM/41DQ5i3Y4GX/bIh4gY04lSL8TMBRiR+ZkjX8Tf3PYRfB2LSArAZU+7EMuHj6K2VoM/Uca9Dz+EfJLHhZPn4Meufxle+NT/gsmkBEflCFbd8Soh9+rhQ7j15k/juS9+Inz1aAexHSSNrSjfrHAw3XYYBb66fbHZ8H1CBETP6lUuuAoXo9dAtUt1qRLjOMgzYoRhgBSqq7M4ct9tmHn4QQ5DQ9H1UM7ne/lzmXuBIxz9HJJ+uJrHEWlMhMMBDU6Eeruuhg7H3S4qfk7Bl+qXDzROGxXQRsj11ue+g25XPeUIZ5VGkuo46GJ5ZRndoI1SqYxivoTlpWUsLC0qb3iyWsUZZ+xGuTQBR0U79OCbr0wo24HwXfd8u20V19uq1RDU1xA2VvqhZi4aXvlNz//p11nbYXPRYZXvRtvThC9f88y53GQfYyvfOMI9d96h4kCvvOaZKs6XypdyM+ArqpsDB0bNzC3hKwv3446VO/GfK1/GbL6GVtTF5eddhIuLe1WylIfWZvDFow8h4Ktoy8H10xfidS/4aVw5daECMqMgmLGMnTZrhw/jlltuxnNf/GIUJqfA9DCifNNCzXoTOR6PU95M+I57foYp37Roh96yRKVpZCckg/KY7Jw9Vnwr4F1CK8GNaMskCJdX8fBd/4lH7/siGDsyNTGp0jxSfXJYQ6FUVlnE4HFtBrFRTTu9mSbiEKuMoe1wsAXQqdexg5nHqHw5eWUMdBj7m/AtJFbRC4xi6EUwEM4h2FVKD7ixtoaVlUVV75yfQ6vWVsOJ6Rfz32R1EvvOPheVyiRcFefLGN9+Pt/qNPIVKt8CfKrxgNs2FHypfMP6MoJuB43EQx3l13/7T73mt8c9F3b9wS1gO9w2eIXQ873oooveQuVL1UPbYdPhyw43wpdKKmI4UaQU2ZGlAHfe/iju/eo9eDT4GpbOWMRcdQG1XE2lGzynsBs/9azvQrNVx199+iO4t3UMK7QsIqA6F+OVz/l+vOK678MuZxoFFJSaIkWXDj2KW2+9Gd/2oheiUJ0eCb5sxv4czKlTtpuhZqMq33FPz4nCVyXAoV3Af/30j2AnHCWrywEPAbyoi+7iAh64/XY8+pW74Ed1lW2M0C0UKgpkru/DzeWReL7q6GJ9PIdBfkzb0FWpHmk3MD1k0XPRWquh4PrIF4voug5aboIaEU4Lo9ubpYIWD60KDrZYWVhE6bGpsov0ktstxJ22gjj93XqjjU6n24vdBlCZqGDfWWfDy+UBr6d8/cqkeqAWJ6eQ0+AbEb6tXqhZl8q3voJOWwZZTLz2+T/12v857rmw61v4ntRrIA2+erSDPpz1RJUvPd+r6Pn24UuVefhoHf/22Qfx4P0H0XW6WNm9hPkdh7FSnkGQ1OBEDnJ1Dz/1Td8Np+jiT279EB7BClaclpp1Yseqh2dXL8GvfNercNmOi1BCESqMAsDC4YP47Kc+iW978YueAF/d81VTlEvQcb/DTe9g26jneyInblz4yvkhfDlyT8EXvbAzZTu47NDiJJRdNOZm8ODnPo3D992Hks+BFSHKpQrK5Ul4hSIix0VpYgIxR8d57PDy4VM4c3AKYjRaHdTqqygWCiqfA4IQeZV7twW/UkYtB8yig7mki9D3kBMPWEVfOEg6rMMCip0Au/0C/GYb0eoa/ChCpVRGwHC3mMq7gNJERQmBQqHYi+LwisgVy8hPTPVnsuCn2A4c4dZXvhLn2+5FO6wFYGKdX/z2n3zNH5zI+bDbZLeAVb4bvDr60Q5v9jzvRt7Iuu0g+R2G2Q7K20wbXhyHuOfOL6kONwVfL484drC80sG/ffwufOmr84iTAlpuE4tnz2F24mG0Skexp1rEebvPQalTwlUTT0VU8fDHN/8NHgpm0Xa7cKMIE00f5wU78fqX/Byef8G3oESTmEG+hO/Rw/jMJz+B73hRH74qR0Rv8jGVTN1JEDscDKAi03qhZjKLg8zMa0whv1WVb29wRW+0Sewm8BKqVZoEDMPjCwYnUeoiWJrFXbd8HIfuvRM7fA8+k5kjQZkzAVcmVCiXmy/A4W/OVxEIvsc44Fh1pHFa9oBRCmGAUj6Hdr2mOs8mKyW0qFYrRSz4Mb6ONuY5im6irCIeOt1uz44IQjjdELlOFxP1NvY5OezohAjnF5A0mHQdyJdL8HI+JqeqKJbKCviu68Hz84DLfL49+DLUrFDtwddnbgfG+XbbaDVoO6yhvbqEbn0Fq0uLWGx1k6C047Uvf82Nv7fBW8VubrSAhe8GL4m+8n1zLpcbCt+0Xelq+PjIXHZ/MYari7u+dAe6nQDP/KbnIAh9xI6Dz91+BB/7xP2IOkUViN+eXMPM9FexcsYR1HOz2FGo4IqzL8W3PvV6XFTYh0PtBfzhrX+Nzx+7G74bYpdfxEqjg/JaCa9+3o/jR654GapgvliSNMLi3DHc+olP4ttf8CKVWIf4UTl3+rkdlLsrWc1Ub2E/N4UGXvVA0RLu6DZDluUwLB561E63Xo2Ozwi8PgxwfaBE70zQp6W/S/zGDGLwOFBBZXlQojdBgBw6CJeP4cs3fRwPfekLmPCg8izkikWVarM6NdUDGLODqbCuHPw8YccHcV4N2W23OyiVywj5psBcCw5UlEOeVkccoBN1kCtXUM/ncF/YwtQFT8NFl16hcvQS1l0VkhaiGQZYWJzFwdtuw5nNFs5oNlBiIpwuz5CHdquL6o5pNXcbtTYfAFzOUDmP08YXyyqfLzvbaD24pUmVajIO26ivLKLbamFtZQUrx2aAbk11Bi63gyQq73rtSy18N0iKJ25u4bvBJmWH29GjR9/k+/67hinfTPgKvNZXkHSEIe6644vodiNce91zECYeavUAH/nYXfjyV5ZQiqfQDTtolhexeMZDWNh5EPP+UXWzlTsF7HN34ulnnY+LLr4EX3joHnzk9n/H9Bkl7NkxhTsfeQQT7Qn8/LN/GD911fdg2imrvcdJgAUmU//Up/AdN7wIFZVSsh8L3J9AUw2pUENstanP+yEbg2wH/Q1g3GYfBOa0sgS+6ymL+qPUerkbGKcr8CVwXSX6Cd+EKl+FnDHOtoO4voh7bv4PfOU/P4MJN1I5FgrlAhqdAMVSFZPT0718HoUifHa2FvIqUoI+K5PnqBg1NW17EV1GLDBrGZVwt4VyIY+w20StVUOhMoFlx8GXozbOecZVuPzS69CMAzy6eBBhFGLv5B5MT+7CYm0On/z7D6Jw5BAm5maxwwH27jgD5cIkPC+v6kDFzs45PqxU9AZD3jwfhdKEmkKI08cXqztUhxuznXU7NbRra+g0m2jWakhadZScCEHQRi1E0s5Vfv5bfvyX/3jcc2bXH9wCFr4bvEL68P0V3/ffvanwVWnEIgXfKASuuvZZaiLEQ0dW8f5/ugVzqz68RkX5t53CCtb2HMSxHY/gaOEwukXA7TrwVmJUOy6+6fyrcOCCy/AnH/1LPOWKc9H22vjEXbdhZ1jFLz/3J/Bjz/huTCZFuI6nspZxyvDP3HQTnv+CF6oZD8aBryheE7RZylfU7LAOuLHhK/G+/dAsVR9JnNMHMS9+pXw53Np10Y26KvTKcSL4bgy/WcNdn/oY7vvszUB7DZOlvMqX4Hgu2t0AO3ftRXmyCs/3FWwJvnyx0I/vddFstVFihEEup+J+CVFHwTdUs1IUcx5azToaQRPI5zEbhrjbCfCUq67BRRddgc8/cDvufeQraEdd7CxP4/nXfCtKSYJPffTvUJo9humFeVSiCOedeS4m8pMqsoL7oN2g+gyV0nbhs6+A/nOhrIYWF6emUZicRuQWlGp3ki5a9VW06w3EQQC324LTbaBeW0XHzSfdUvWVz/6hX3zfBm8Vu7m1HTb3GiB8Z2dn3+i67ntOGL4qX0Dv1b7307cdkODO276gfN6rrrke8D08+LU5vP+fP4NGOI32igfP8dH0ltDYfQRzZzyCo5UjqPtN5OMcnlo+E+c5U7g0/xQ862nX4EMf/xD2PPNc3PLQbfjiw/dj92PK+c3P/xm8/MIXoBTlVUcTBxAszh7FzTd/HN9xw+Ph26tab5JN1pEB/jJV5DgTaKYNM95s+PbyXfYyj6mBav0BGJxwsvdFT3dwBJr6ZEY3/lFwEQYNFOMAB+/4Aj754Q8g361jouQjV8orK6DTDTE1vUu9sjNKgXCl8mV0Az1XKs1OGCIKY0wwexhtCJX9rJe7gUaHSkjPOdK6DTS6DXSSBAsJ8EjZw1lPvwI79+3DR279V6ygiYiKvNHFt1xyNZ6+5ym45WP/hN2tJs5utuG1Wtg7tRu5OK/2yyxo7Djk8TNe2OvDl3G+fqGE/GQVlekdiHNFtCMXxfIEigUOoGFioEillOzQ811bwvz8MUT5UuJM7fnF5/zIL/3h5t45tjSrfDd4DfTh+wbXdX9tY/ClUJFcvbQdesly77ztiyr286qrr1NhTA8+tIAP/MOnsdKaQBhMqMxaNWcRjV2HsbzzIGYrj6KRb6Di5nHdOQfwnH0HcElxP/YWzsCRhYP4unsM7/uPD+ChuSO4bHI/3vqSV+G6vVehnBThRMz8AszNHMSnb/1kz3bQlO8w+GbF96ap4dTBJlo6SvO0jKt82XmmEuQQvgp45G0v8Tl9c36q13JOxS6v5wznitpqFoeDd34Rt/7fD6M7N4OposuQanSZ/tHNoVqdxvT0rl6WMIYW5vPIM1cu4cvZgF0PXQ4XdlzkcwU10oyKNEe7I0pUKkjG4fK1nuFn7aiNeqeDVcfBkYkCzrz4MpR278ZHvvRJLPmMte1i0i3hwNTZ+JanXob/+Ng/48xWExd0QpTCEFPFKpwuR9T1EqirIeD92a9ztBxoPeQLyNN2YMwvw9qY4648hZ27dqNc9BC0G0r51laWkXD24voKZmdn0HFyibdj7y899xWv/18bvFXs5lb5bu410Ifv613X/fWNwjem39ivnkrUjQh33n6bGr9/9bXPUq+7Bw+t4m8/8hnMLvnoJJNoA2jl62hNHMHq1CNYLD+KenFNzRc2FeSxz5nCU8r7cOXFV+FZF16Fjx+8Fe/7lw+i2e7ihZc8B6/9tldgb343igmnk+l1QM0d+jpuvfUmPF+DLxWfgmuG8lXZ2kW3p0DUtB1OBXzp79LPXYcvh0gw49d6Ix+fsYK5eKn+8h6w8JUv46a/fT8eveuLKDsBCjkgyblq7rOde85CpVxFaaIKL8eOth58fdoV7GQr0Otl5npGTTDhDVTu3U6rhUoxr2J+u51QZbYPgg6azZqyCJqELxIcLLo457LLccb+/Xj/bZ/AoWANXS+C0wnxnPOejmeefQE++h//gP1BgGd0HZS7AfLIw4lV8JqCrhqMQetB5Wim3esjdn2UOWNxqYw2h0eXJrBz7zmocHJNP0HYbmJteRm1lRV015YVfFvNGlrwE0zufvVzf/J1NtRsc9FhR7httD03A77SbaVGVfVffxV8nRhf+Oxn1M1z9TXfpGJHl5Y7+Md//jweeHAJrWQSgVtA1w9Qdw8j2j2P5cmDmPVn0cm3VKIcNLtA3cGlZ16IX3rpK/Avd/w7/vmWTyHf8fGW7/9F3HD+NyMHzmCbU6O3/DjG/JFDuOXmTx2Hb3/qeAVMA7693Oxq7vLHNaWpgs1QM33lQYp5nAgHvUwq3+Pw5Swd/VhZOg70X8NQTTDZ4bTslQrCqAUv7MKvr+ETf/0X+Mqnb0JUm4efT+AXPVSmp1Gd3oVSZbqneAvMnVCB2x/RyKTktB/YDUkrxvF8lfbRc3Mq+oBAzBd8NfNHHERqKqBWg1MBhQiSGCu1VdQ8B4eqBZx16dNx2YFrcOvX7sYXHrgby60adlSn8MJr/wt250r48L9+EE+LE1zRijHZDuCCw8N7llFvIikV/9fLc0HQMh+Fn0Nlcod6WEeuh+ruMxV8aTtE9JyjLtaWltFYW0XUqGH52GEVfrbE8qf3vu7FP29nL94oK8ztre2wwRbdOHx7/ilBq26gfsCs24fvHV/4vPKCr77mOjheHt0gwRduewQf+/jtWOsUELuTKt7UKbZRyx1GY2oOCxPHsJhbxIq3htALkQtdTHVyeOV3/gCayy38/Uf/Bd9x6TfjR7/lv2J/7iw4Sb6HUGbiSkIsHDmIW265Bd9xw4t7tsM2he9x26HX669mxmO6Rb838oydi54aR0FQdYD2Ku786L/hzo/9K8qdGoocDVjxgQL9XsK1jJxSuyW4BaZoLCvFq5IpFYpK+bL8XL6ghicz2sH38j0fOOfCzbuIuxF8x0PcDRE0mipeOMkBRxfmcaTbwJEzKth3+eW4+pJnMW8dHph5uAffHTtx0RnnY3FxBv/343+Lp0UxLm/GmOyE8Ny8ioRRIxRVJop+h1s/TTNBz45EhpsFfMAXitix5yxM7Nyr4Ou5IZJuZ135ot3A8rFDWF5aQCNykEzufvPLXvNOm893g6yw8N3kBmSc78UXX/wG3/dPsMMt7nWQqAGhBnwR4u47blODLK6+9psQO73p6BdWu/jYx7+MO+85hHa3BLglJG6EtreMVmkR9elFLBTnMOfPoparw4sjVBoRrj/7EnzrVf8Fd33pHvy361+CK6YvRiWpqE6pHvOZKS1Q09/cfOvpga+ugk9U9SqPmZ6viuXtDRChBaAeMK6jBi1whic6wJwnjVnD/KiB+794M27+4IeRW1vGtJcgM0V31QAAIABJREFUlwOcko+Es1IzTpbgVR1XBaV8FXypgDmsmEN4HUfl661MTKiRZoRezs8rvzc/QZ81VBZI0cmhsVKDE/QGXDSDBubrK3i0U8fRvZMo7X8Kzj/nEuXD5wo5RL7KHIyCk8fiyhw+9Zl/V8r36e0EkwEf2TkFX84BlwZf+hp8YMSMZskX1CCLHWfuQ2V6N1w/r6IdkqCjQs2W5ufQXFpAUF/G2soSAr+IbnHqLS/+hbf92ibfOt/wxVnlu8FLoA/fN554qNlx+HJmBL4e96DBGNEu7v7SbWomi2uufzbimJ6lh8gFZpdC3HrL/bjzy4+gG+TQaHeR5CJ0nBV0i/8/e98BZ9lBl/udes/tZfrM9k0P2SSbQgpRKQEMIF3gvacIqKhIFRApT2w0FcUHgijowyfSJYDASwgJISQhhfS2vUwvd26/p5/n9z/n7k42u9lNZuITcifZ387OzL0zc+693/mf7/+VZZijIcKKgwV/AfX2AhTXQ0m1UMmXkVYy+I1nvQLnDp0OPSJfGEcm0rWmhwEWpyb/v9EOR1NCPJ6HKBYzHCJ3D4FvnIEbh5hbhi7VPyldw8KDd+LqL3wWczsfRMHQkFYjpNOmWIb1dBa6lYNB0BUThSGTJJshCL6cfPnv+BQaoVAsycJNFnCqIUYJK5eGHbnQpaQU6DY6MIXG8dG2W1hYXsKM30JtYkDMFo5HCYYpwfW+4kNXDSnCZAV91GngFGg4JVCQdalHNoGIDRc8gbMONZ58e7QD2YhUJstOZZl6s+UKikOjSOXKkvUrky8LNLs25mdmMLN3lxRo2t0WYOXgZwbec8XvvrcPvo/nifgot+mD7yoP6FqDr0xpPfCFh3t+cqtYTM+/6JKYllB0+CwTjgC7G+D+e2fw4M4DmKu2JWCbsepDwxmctm0dRjaX0AxqmKvNwvZtwaKlWg333nM/Xnv5S3Hm2EnQYUGnykGVvmSxwy4eJO2wYuH2n0g7PFbwPdrXP3Jijiff2IwXQaN0K3BBsoWQ2W7U8KMvfQ4PXvctMgxQ9QimocoCMpspQtVimoH8rpqirIxmijgfV/5eCb4KUCgwCY7LPE6jsfWafC8NMczlJfXAFAlWD3WYnRu60h7c9F0sFCx0aUN2QvBh8c04rznwONWq0FUVac/HBCKMkibyolhmFhhCeRwJvrEEUIGZyYpe21M05AcGUR4Zg54pIpWmVtyG3W7Atx2RmtVmp9BcnIHn2lDSuUgpDL35517TX7itEioecfM++K7yiBJ8Tz/9dErNHiftEDcCi26WVlC2HkgtOV81Hu6+/RYB1fMuuCjOhlVNuKKvJXCw8QBodTxUW7ZETxq6jnI2g3Rag6oz+NwTFtBHgC4CLLlN7J3Zh3NGT8JAqijLGk5jvDwP+b0jBQvM872BUrNE5/v/GXyPZzsWeFkRoh6/H2/6Y66hF9ZLzjcOjVeVECbpgMDF7ddfh5u+/M9ILU9BTasImYquqsgaaVhqBoaWhmZloFgEX12oAE7BhnkYfEk7xPXxoeQ9EJTJAfteCDNlCr8c2F3R+DpeEqje7QjoZi0dOSU2SEz7Ntq2h269g6FKEUhr8A0FrhdANVigGcHkJB04SAWu7Nh0JQXF0x/B+fbUDtT/aibt0ArafoDS8AiGxtcjlavIRGy3ayI1c7s2mvUaVKeL+vwUfM+BqxqRnyn3pWarxImj3bwPvqs8qL3JV1XVPz2yQPPIYJ2jfStRAcStiXG6i0y+PfANcNdtPxZQPe/Cp8YFmlL0o8iGnDXjUiGjsDY8RhrCsi6GjbiqhvfswYULB57MxT666CANTaYpjTIlB8hrGZSsIlRfx9IsTRZX4/KjmCzEKHCEvVgkyQ8XOxyKlTwR88QqH4JDNz8MwPwJY65X4zqSHXdSJpnk60bsNrOR130s7rgb3/70p9DctxMZzZfJlmYWLuUsFk6qhhRVaqm0yMqo4yWYCu1gxjGSsa3YkphPz/OgGyasbFayHQI/kslYTBaei5CORNdBp9uRv3OZNCxTg8pGY8+FSxOHzeVXDblMBmqK1yLxG0+OPJ5SQ8/uNzYZJ/plUkdxC0bcNhK7muNgeF1jsLspGR1cuHHyrYxOCO3AeqHI78LptmAL5zsHr1mLXW5KBFtLBb6V/+0LX/GGv1+rx6l/P8lM0D8QqzsCPZNFFEUf6FUI9fJ8Vw++Ie669RYJ1D7vAkZK6mK4aIUOWn5XPm67tsiY/MAV4HX4AnZddBxXBPe+H6Jld+CFLpqdpgj7Hd6WObF+AM/xoXsqzj15Gy479xIUU0XMH5zEDT/4/sN0vj0A+GkB38MnMg8KOU0xVvDkxgmRucsBvOokbvjKP+OB71yJjOJD1ZnJkBJpn6obMCWhjBwv+d1Y08uFWwy+FnQzIxNwrPW1hF6gvIwnw0KpLPfjuYEs5PicYF8bHWjMzaXGl5m+6bSFMAFSXu0Eti0yOH6OJ12+sZ1YItkT3W5EcE1S48RlmOiqGaITX0GFkjwXZwnH9AdtxLxq8nVdHG7FyjCsQkV4ZTV0BHybjQaa1UXYovNtIJ1J0V4cuFbxty9+VR98V4cUj7x1f/Jd5RF9YsE3wF233hqD7/kXSqOBHwF7agdw1767ZZEj0mC+QNlCoVNnGgepcOYjwPJ9NbCghwx5B1KMM3RtKVhkSDjDXcxIw2hxBOvKo0ipGhanp3HDtT/A5T2pWRKsI5P1T8XkG8dcSj+FXFUkp44kKjLwHRQM4IEbvoerPvdpBPMHkOP0yVSzBHx5LCkZOxb40jFmEHyttOQ5MLaRgT1SAeQHyBeL8niQ82XYOt8IvtQVu64DXVeRYt9bckxZH++7jpRmigwuDAXIpdJIaoPizjbWDIUs7kxMLwTf3hvBl4FHPfDlxwm+jLZkhxtter6mI1MsCfhmy0NwfCZCsDvOlwqi6tw0vE4T9blpDJSLiNL5wEsV33DBK3+7n+2wSqw48uZ98F3lAV0JvpxwGLyyZpNv5OPOW2+Vy8jtrI6nfTRU0Ak8zNaX0Gq35NK2UipjsVpF13YwMDgMz42wZ+8+aTHgBHjPXQ8hlyqh3VnCtm1PwdTUNK655ho87wXPwnnnnQGDG/1Ihe5zWvJRnZ3CdQzWee7zEnsxl3FJPthjBN/e4T2Ww+14tMRjeXhW8r6UkHGSZG2StCz3shuo6IgcePNT+PfPfBIH7vgxsloMPjRdUHolQTl67Fw77uRrUQ4WT8Q0b/D34eOQzubiynbNFPDl1YjnOHBdW54fpqkLsNp2V05ogeei1WggdBz5PLN8qROWTji2VvjxBG0S0CV0icXGrBaiiSKxpXO5dxTwZcWQ8MVc1mo60oUiSgMjAr5cwhlqALfbxvzcLGxWCHWaaFcXMDY6jLobBp5V+t2nvup3PvVYHov+1x7/CPTB9/jH6FG/guC7sLDwjiAIPvhEgO9dt90mk865CfhGEV1uXdzxk/uQy+XRbnewZfNJmJyawlVXXYOX//IvIwgU/ONnP4dXvvIVGBwcwZ9/5OO46OKn4ZZbrsFpp52GjRu24CMf+gg+8tE/xKWXniomjl4xIxQfC1N7cP31P3wE+PbsxY+F81158FbGTZ5omtljeXgOgy/1u3EDtKcakpkRgy8NDi5SYRf3Xf1NfPefPgPTboi6gQoIU9LJeAKlKYJdfCZUKhkM8zi0A3nfmA/myVfAl1pfKhsCiIOOFBDBl+CYyXASDmW65SRsd9tYXlqUavhUAqSmQYlaXBNPCsLpdCWhjLcplvKHALcH0HJVwsyjFeArqW0C3ly4seLIEtrBzOaRL1VQGBwX7S8CGw7T1VpN6alzW3XMH9iLTCYF30gHvlXqT76P5Yl4gl/bB98TPFDH+rKew+0/xAcfFMnRmk6+XLjdGoPveecnhYw6duyYwpe/+G085znPQaVSRqFg4cCBJXz5S1/Dq1/9SkSRjr/71D/hta95OcbGRvCnH/gH/NwvXIYbb7waG9evw5bNp+Nv/urj+LMPvwvnPXVTTF3EbmaoWhezU3tww3U34dnPff7DJt+fJvBl57BMh2K9jVUkiuLBirqo7roH3/jkx9DYswOpyBWFA6VohsYw9BMHX+p8e1wwa9uFEybP6wcSuNPt2pLny/p20hE0c3C65ijeajVgmgyNiOLoxm4HGctCWtfRZrIYCzZ5MtA0ZFjM6XoywXc7HdhOBwXm8kqORI+Nl8Qg4f2F9V3J+TJf2OTCMI2AP2cmg0y+jOLwhHDBlJoFri20R6u2LFNva3FOMocdxQiDzMBbn/Eb/WCdVULFI27eB99VHtGV9uJeXfxjpR16UoG4vn2F2iEKcDeDdVaAL11wc9Nd/P2nvoRarYYLLjgfz33uU7FzZx1f/MIXcfkznyVypO9+97t43et+GUNDw/jAhz+Fk08/GevX57HtKWdiz85pfPQvPoH3/dHbcOElW2F7LlRFh66p0I0u5mb24IZrbsKzf/EFEiDD9mLqikXyJQTE4TD1XqTkiQTrnIiGd2UGhHCdCed5LLlZj/tc+TBKpAHIgauAT/0rHXy0TtvIuk187//8A37wxc9hKKXCMlQoJj/PyZfTIU+gnIAPc76HJ994wiXoSUoYjRdmvHAjTcHJl489g3UoJyMw5rIF+R06nY6oF1h0yYWbuAkBtFpN0dPms9Tb+nDbbaEoWs2mtF+QsuDkyysTPr9810OLmlzfh2VZsNJpmYI5WYtIkVSE/BeBhhJZuLHAM0V6JIPIMNENIxTLQ6iMbRCpGctByYNXFxYky5nZDppvy2M9vdyItNLo2575G7/frxFaJVb0Od81PoAE39nZ2bfruv4huUTU9cfM+T4a+B6afM9nhxslZBoCV8PMwQDXXnsdbr31NrzkpS/F4GAZX/j8V/DqX30ZgiCFf/zsP+I1r30JBgeG8Mcf+Bhe+JJfwrOeear89td89yf40J99Ah/88/fgzHPW40c334wzzzgTIyMVKJqN2cm9+NF1P8Kzr3gB0pm8cIXUxxIAVWrKVuT5Hi1Y51hBOasB32M9bMcEX40dcxE0n4tFQ5aLetTBwj234spP/BX233ojRso5ZIsZmTCZxaDz8tygMsGMW4hlURVTDjLhJullptiNCb5ZUUKI3Vin6y2mKqjvrTWbMk0XC2V0u1358Sulkizb6LAzDMY/+jLJUu1AbXen1QIoVROVhCtRlAReOQkR0G1bFm6O2xW+V05UgAA0r7qEdkgmX83QRPZGpUTKtARkWR2vpCxJNcsWyhic2AyDNfe+LWqHmclJLC/OI6spkudLRUa140bWyPo3Pf217+jn+a4xdvQn31Ue0C996UvapZde+nuGYXz48UZKHhN8EUvNOPluT8DX9xVMTzcxO9vC1i0juOqqG1EqlVAsFPH1K7+O1772VVAUE5/+u7/Hy172Upl8P/m3n8Tzn3cFnv70bfC7wA3X3YF/+eev4nkvvBzZooodux7CK//bKzAwkEekeJib3Isbrv8hnn3F848PvsTiJMCldyj/M8H3aA8fAZlFzFxGmZIfGULTQoStBfzwC5/DLf/2ZXgL08jlUsgUssnlPS/x44WbSMw4bXICppSsJzVLwDeVthKdbxys0wPfHu1AIF6uN8TcQa0wQbDIrjdVhW13ZHHGn4ngy8UazQx2uw3PdYTzJeASXCUrgrwvR/kgRLfTRco00WjW5D74x7ZtmbAJwFQ7aNKYwd43D7V6TXjmlJlCZWgUxcogdDrdVB2pTA7ZyijSbOJQfHSbdcxNT4vbD3YH8wf3yiLQgR7lRze/6emv//0++K4SK/qT7xofwCiK1NnZ2bdpmvbna047MM/3lltitQN1vnxRBgomJxdx/wN7sG5iPer1OrZs2YDlagsPPHA/zt2+XeiDBx98AFu2bpFlz959ezA+MYqJ8UFxWFUXWlheXpZoREX3Zds2PDwEQ6fEyUZreRHfv+p7RwXfJ4p2OFINsZJyONpDdqwpukdTkCqR5l52mYU20maE/bffhG9/5lNo7HwQmtuWvrpMMSfhN6LtlbQdPQFfXcwTGikFTsMrJl+Cb9zZRh41mYiThRunVgbqLNfrwsTQpJHP55HJZEA5GRdilJhxqiTw8t+ddlMoB4KzToWG6wr4Skoatb6ccNkykYCvTqokCYKv1esyWZNXJm3C4CBy+PVmHZ1uV5Z4LPAsDwxhZHy9VAjRKg09hVRhQACZ2Q6t5apk+TJGcnl6ElN7dsDUVXG4ZUY2v/VZv/Wuj63xS+dJf3f9yXeVTwGC7/T09NsMw1h78I0C3Hnrw8E3brtQ4blsQghgMaA7vjKVzbq4zWLTm7xJJb0Cac7V6YZjYS7xlrueQ5X1cQQN/V+IPEzt24Mf30Da4ZGT7yPAN7Hyskvu8U6+x5qUHy3V7PiZDob0Fwehg7TmwnKb+M5n/g4/uvIrGGR+Q+Ch3W1JzbqoFAR8VZl8SR2Q5+XHaGyJgZcAHE/B1PVKY7EssR4OvuR8OTEvLFXjidTKYmhoSCZUTqFcuLFCyPddAV4xUKiQx4YPGaVmvufFhooV4EvOt9PuCKfbtdsC6DwG9UZDaK5cLifgS/UEzSL1VkM+79qUtpkSR1oZHEFpZEQKNAPoCPQ08uUKchlDsh2cdkdUD7P792B6z045IYRmJhzYcMqbn/bat/Un31ViRX/yXeMDSNrhsssue5uu6x/p0Q6cfnpT8CEN5jG+r4CIEnN3sQe1t3BjqllP7RDgXNIOOmt+YiF9DEyxhjWudRcJviCvXGjz5kmuF11utIoSdBmnyGYMyph4F24Q98Ux64ALIcs0sThzENdf/31cfsUVx6UdZOEmKH78JotjTauPFXyP/PoeSB9eznGYZ54CUzqZg9DC3D234PMf+gDmd96PiYGSBOdwYszl80Q+ydzlgk7yM6DA4rFIZ8TYQqCNeV+mmrEyiH8TjBN7cSJHk7Qz8rWej1anC9txYaXSQglwgiW40tFGuoGKMtdxBCzTlomUoceTsecKCyV1QGGIRrMptEMpXxCgpiuR6hfSEVzi0QVHSoMAzOcOb0OzSNvuCHfMx9N1PLS63WTJNgGrUIBh5dAlN6NTJ54VnTPBt9tqoDE/i9n9u0X5oOWKUWH91jc/9b+9sd9kscbY0Z98V3lAe+CradpH+GTv/Tlh8D1kCI2LFWNDAFHDl0jJe++8Q5pyz7/gUkAzUKt5AqKRH8F1PZl+aVm17di6ajuetOPa4qaKhf1tpyv/drsB2gSFriPAw+/icNnitFAsWHjVq16M007ZhNnpadz4w6tx+XN/UUAo0rjBT6bqJD+it3SLgZDLuMNPpZXg2FuIHctMcaImi97dxxkSvZk9fvDkdCP/rzwZxbSDofpAbRrX/Mvf4wef/yzUbgPlfA6ZfAkd2xHNrclJmOBrGGh2bDiuh+GREQnIWanzPQS+idrBsDJIpTMxN0zul0oHWUwqQjnwJMfm4F7mB39XLtrkhBz6aLdbsnDj+1ku13QNYZL/wMfS7XbhOq48p9KWJSdVTtNLS4ux4SLRFccKC9m2HYrOrDfq4mwrFHKoVpfhByGKA0OS6WDli7CKFSipDLquD0ML5WQUOC66zZbofKszk2hUF6FmCpE5sO4tF77q9f0Ot1ViRX/yXeMDmCzcSDs8LvDlj8N4lHhKTZp2k0QzGh7uvPVmSaM67/ynIQgMfPNbP8Adt93PLpi4iDGKxfp8oUvrceLlPxRly3AZU4GR4jRuwDQY/p2Rv1UtkqhDx21gdHQAF1x4FkbGypidPojrr/kunvfCFyJHCVSkyc8gQrNEV9qTnR1WPvxngu8hjcXD0sziRPjkDy/ZfQ+ZyMfCg3fg8x/9Y1Qfug05ipkjIF8ZQccLkLFSSDOsXFMRajrqTQbeuJhYtx7pTPZhaoeV4CvBOunYXizcMivYpT3YR6RqSFsZ4Y6FhkiME1yCMfCcIKuEATrttgAwp10yQgRTU4v53E6LjrMZFJiQllQV8ePk+ClFy+dzSFmsuU+ch4kaJbYmQ2gOTtV8/KgZNqwUrEwB2fIAcuUhGPkijFyBKRFSHRQyYpPOOtuTbIdubQl+twufwTvZgd875yWv/ugav3Se9HfXn3xX+RRYS/Dl5EtskOlO8SWP7PZbbxZA2X7epQhDHQ/cvxdLy03RmvLF3Zu0uQXnJS9f2CKVIodI44BB6RsTEqkrZciKErc49DhhanfVCAEXUwqpiAC7du7A7T++Hc97wYtFwkQDAW3NovBN6IX/bPA91sN0dF6Ykjymu/kw7TZ+8KX/jeu+/L+R8+tQ/W5MN5QG4YdA2jSRZoqZEeckd2xPpsuh4VFkslmheh5BO3AJx7AcK5OoHmJOVQgcSsDYkZYvIpPJCqgLNST6W8rFKDuLBGTJ7Yq92PPQbNaRMgwxWvBn9xw2G1MF0cHi4qLQWOR1CeQ9aRnphd6bLOgOlZzGJ0nejqfM4eHhOFhIM1D4D8djtjKIVL4EI5OHbqXgdjuoLs2LuQMMAqIm2me4eof2YgSZ4tsvfMXr/3KVL5X+zY84An3wXeVTIgHft3LhtpJ26PG+x+N84xSq2I2lSAlir3+BH/Nx9523ybb6ggsuQRSxRkiTS1u23yb7M7ntyvelIIGLNTrWkijbOB94xcMtAyC1oiFIc0YhHVS+1NVfd+11aNXbeM4Vz5fMAlbj8LKVBoMgOJyi9fAyzSd28o2phoQXX/mY9eqBks8l9ZVyPaH7NrpTe/HVj/8lZu+7DRk4UCMPjXYTmWxeqIGMaSHD7F3GQUaRBBfxKqJYqSCbzUm2Q1wPv4LzTSIlNYtVQqwXSh26MpB4SYs8b1ZoCPmJk2hHSt+Y7UCVQ0wtxRYVXu63mrHjjfXypBx4bqTdt9NsYWlpST5H8CW/SyAmQPOqh481n2PC9a4wW/DfTClbXq5ifGJCQn+o8y2PjMPMlWAVSkjli1B4wla4mOtgfm4O9cWqZDuYkQ+d2uNIi8JM+a0XvvI3+2qHVWJFn3ZY4wOYcL5vpdSsB749hxtfJCcCvgSKGFz0mDtNhLNR6GJhbgr33Xc/LrroacikC5QtACZfcaGgK79cOE++nygbBGgVVbbl8sa7lyt1hrwecQCkrigetwPfxe6dO3DllVfil174Qpx0ymlyP5x4Cb78ToxlPMTTPqzJ+IkG3xWZxyt+BcntXRGkLmDHqVcJYAZd3P+9b+Kbn/lbGM0l6afTDBXLrToyGdpqQxTSWeSsApzAhy/5x6osI8uVAeF8j9T5ysItAV+d5gYrI0tOl+lguiGuNCubg0lA750YuATt0QOidPBkouUUzJNfnqlnQh35CH1GgfpiuGg3myjmCwKs5IrFSJHQC72FHKdfPsd6DkBZ7DGYXRaqChbm5+EFHsoDgyIrSxcrSOUrUiWkc/I1U7Jb4PRNOqOxVEVzaV4yfTvNhky+RmX0nc943dv+fI1fOk/6u+tPvqt8Cpwo+B7LHpsEQibgqyEUKVlvxgvguV384NrvY2xoBFtPOQ2mqiMgmkbUjHJ2jc0EvKwV8A0DRJ4vL1jJ82WalseYQx+u68Nxbdmyux4XdLHIny9S/nu5WsP+/Qdw0SWX4KJLLxPwlnBwMyVB3mJhVVnyGfPLAsKH3G5PLPjGJUf8roePz8r3exNmTIdEMCMHemsRX/nYh7DjhmtQYAQ9OVkFqLUbyOZS4iYrpPNIGzm0HRsKGyOoBPF8jI5PCJASfA/ZixNVw0rwpa3YozIBuhRnErAlYJ3FlGp8YlipxmCYOo+553TR7dBK7CBNXpg+Ct9Ht92MHzvPFxWE6IMll9mHwdS0XsZvooYg8PYm355Zh7uA3vHg7ZrNJgrlklTH67k8rOIAssUK1DR5Y0uaPehwo4PO79oSKem36rBbTQHfKFt521Nf9fq/WuVLpX/zI45AH3xX+ZQ4mtphZbbDo2lV428tabyJVIsvAy1WnPFTbKpQIsxMTeKhe+9D6HvIswiRAEuNaPKi7E1BvV9FQDkBX7GhioiX1TmcmOPLVKELOTExH5ZyMwZuawa2bDkJGzdvFaDi1Ctb9LjYKLGz8odLrK2H5GUE4sMH8kgFw4koGo73NT3w5UkgljbEf/cut2O+M5Zk8JilYWPyJzfgCx/9ANSlGZi+C8VMwdc0mXzzWQtK4KOQzoksrWXbrMcTvpYqkYn165HNUYamJYYK6nutOGRdpGZxmwVxjn/YhcYM35SVibveVJotYmDkFZA8nOR9E9kI+9s4AXMp6BP0mOfLEyJ70xQlbkROJIX8NxPSeFKJr1+i2HyRUBqHFSXxCYq0Se9jIkGTLk7y1BlZsqVyMeXAv2mZ1hSCvSMLQKfVht9pIOw0ETBoxwccq/B757/sdf2F2yqx4sib98F3lQe0l+2gadqHeolmqwJf0gWivI0ZAhHeBy7a9TqqTJrqUjRPkT9fNBp0I5a38Xv3piwCKUcpeXBVDYpGcI0JYOp9+ZnelXqsDuZSKKlYF2Bj1kEi6JLLXL7cD3O9vUvflYB5rPfl9LISmY9xvI/3NSvBtzfx9gAmvuyO6RN+HXlTs7uEq//l07jx376IQmDDQggvUiRSsdaitC6LyHdRyuTRbjpiR+ZhIKDyKmF0bEI0wBFT6lJWou+NFQ10uDH7gSdK8sQM18kXK8jkaFVmdi4XnrFjbiX1JMeNJ0OSzSGvThg56UMRi7ErVyQE5UNgGlBT+PDjLoArJ8Qk6OgISkNOtisWo73vT8mcbmVgZItI5ctIMRUtWxR6hAlwvmNL4A/B12vVEdpNBI4t4Otaxbef//LX9Rduq8SKPviu8QE8MtWsJwvq6XyPP/km0y+nSeFsY/Dt2S64FRLqtsfNylexF5wfTLZpMlaR503KIg9Nob3ghcQCl+zcZMkmoSyUpsWmgnjSjv9IgpnCVrh4wu290I98/0TB93gAfDzgFcBJaAfpMUtIe08SAAAgAElEQVSoh96xpYKDJyhNVRAxSEZX0dp9D/75z9+PpT0PoKCy9ywCC4A9KGjaXVTKFZkys1YKi/NLMXAy4jEBzcGhYZGa0eHGpRqpF35eaoQsLiEjqYcnOBeZjVuqiAmDJz7JzqX2l1cPdM0l3LvCyEdetXATmoAv/03wlfB0StGETgjgUX6WnPB6J7v4OPTS5chtr4iTlIMcxoE7Ar7xlQpziplTcSgIKJuHWawgnaPagbGUKbABsAe+brsDl43KdguB00HTBzyr/K7zX/6aD6/xS+dJf3f9yXeVT4Gkvfgdqqp+4PFNvvEPIJObvLp6D0mMlEkZTvyCZX0MN9scnBRVpGQxUCcvyvieDoN3gscPb/I9yi+cKCNipxyBl7BMKmTtwPfRAPjEwDc+kcRsc8z7xuAbxaAbetAVRRohTCXE/f/3a/jmpz4KxevAAItCQxiahmarLV1mpAmo1ggCD81GDdlcFvlCSezFXJSVKgMCTAK+jHVMrjZkCtZ1NBiEE0TIl0oYIFBn8zIdU+Gg6IZw40I3rABfaYgO/AR8Y8CN+Jj68bKNwTqkmiQQvQfSBOAwjvDsgS//JoUknW+cjpO3GJhj8JUTKvlvnp8T8DXS2XjyLZRh5UswM3mZ2lVSIJ4Tc9D8vVoNhN0mfLuDJk9YVund57/8tR9c5Uulf/MjjkAffFf5lOi1F+u6/qerA98EOFfUAPfAUMBTXkW9GEG+vOJlTuzsjZUIj5RjHQbwlQ90PMzGHClfoJwcD/OGsV2YMiaC01pNvr3D/Gh88LGXkofbkQktK8GXNIpGKoUTZEQLbwivXcdVn/ooHrj6G5Lja+icPqld9dCst1AuDaHrUY+rwnbaEiZk6DqGR8Zl8uXvXyyz2Tclk23M9ZpiVOgVZVZrdbEij61fj8GhIahanIRGOmgl7XC0yVeWnOTlZcol+HoysTJQhxNx/LgkjzWBV4wtDzeWyONJvl6+vhf3mVA8clUUKyBk6OY0zjaOdBZatgirUBYANtO5WMcdhfA9Nmp04bSaMvkG3SYCu4N2qMC1Su84/+Wv/YtVvlT6N++D79o+BxLwfZeu63/yeMG3xxLEGtU4sDx+iykBTrqyRFO4TOLEQ9qA3GC8nItBV7iJI95fOSutnI8OQeGhgyEypwRsWb4ZS8qS6SmhH1ZDO6w86o9GVxyLpumdk+Io9/gt5rjZ1RZPtuQu+ffBnQ/iG3/5J/D33g+aqLWUDgQO3GYDlkKzQhmNdoBACjMjGDqdZzQjjMN2A6ELONHSGixcqVTwUL8bgy9jG9kOTUAbGB4VVYSqxzw8dbPMfaDrTVLSjqAduHA7RDtw8hV1iiuPG9UOlJr1Jt/eCZEgHatKkt9ZHnI5Q8Z1RD3Nb49bT3I/pB6KDFVSi6SnczCyhYTzJfhmY9qBy1saOsj5tluHwNfvttGOVASZyjvPfcmr+1KztYWOlar7Nb7nJ8ndRVGkz8/P/4Gqqn98tEjJE+N8ezNrfMEYTzmJMyp+yR1WQCQMrQD0ysADkaj1wDeZguUvvvoebrB4+PTJS1PZnx+aoOKG3F5OQnyfRy7ZVvKQMRYcljscj0ZYCeJHgvLRjtfK34q8aZw/FMMwXYFs+aU6QAkcpFUPP7nqm/jO3/010p0aAiX+fKvVkl63PB1koQrbj8R4UKoUpEaHJoZ8cQDtTke422KpJMiVIs0g4JtMvikaK9gErMNMpWFlcgJuYsSgtpeh6kmyGY0b5IAZ88iTZsiAo2TpRuUKgVeMKn4MruR5+TFSDjHHH0/H8dItnvlJsYg6RdJ3YlpBHgv+F3iJUT3OteDTQRaxdDUyfc3KQrOyMAtlpPMVcbjxd+XVAsGXjjab2Q6dBgK7BbfdRCdQEWRL7zrnJX3Od60hrU87rPKIRlFkzM7OvkfX9T9cDfiu8sdY9c0PXebKlM1p6jCgrgTaXoPCSsAlYPYyH44E4hOZeI/3wxN2BHMjBUaoCeiGDMzhpKsYcLxYpRD5LRTCJr758b/ALf/+VRT1CO22LaFDjbojXXcskxQnWBhIg/DAQAWdThv5Aq22FmyH5ZcZ5Apx/U/aSsskzOhI5jfwa0THa7I9IiOTcK9GiNVCnJBj8NUkLU0m4ITWEZ00gZI8LafewBejReA48jPJFE9ZWeDJ52Nyn+5CRkxCjBbM5+X0LCcp4XQV0WJLEI/dQafblkk9m8lJuSrv17LSyDBMqFCBmS+Kw40yM8PKgy49OinZ4RZ0bTiNBrrtOnyvjaDVhhPp8NKld5/90l/rc77He6I+xs/3wfcxHrAjv5zgOz8//x5VVf/waE0WJzr5rvLHWPXN5dJ1RWjOSsA9Hvie6OT7aHzvo/0CyfpPFox6wCVjDL6cftVQgaanZfmlh134i/vxt7//Jhy442YMFzKoLbeRTqfQbhPgiGmRJH0xbGZwsCLB5gyhyeSoaDDgBj7KAwNSB8+TKfN4Cb5xpm86znTgtGhaMFOZeBGXGDEIupx8hfcl3SAOR4I9L0BiCif0aS2GKC3sTlu0tW6nI+Cay5EGYCSlJ8DL6qDYrRhzu5yCOfnKyS4IhaNl0A7/MCOCxg1WDPXAt9Ohgy6CZWWQzmYxMDqOgfH1yA2MIF8ZgpUpQ5NwnkDAN7S7cJtt2J2GgK/XbKHrAa6Zf9c5r/j1vtph1a+yh99BH3xXeUBvu+02Y2Ji4t3/8UJ9/+PlfFf5I6zJzXvg+2gLNiFEku6wRwPcY9EOj/XjK3+xkPkITGijSouLR0kgiqkXXU3BpyNMcbHjxmvwuQ+8D63pg8gbsZ6ZGQ3LyzUoio5u10Eux3xdF+PjY2h3WlJqycwExdAFiIdGR0THa0gnmwWDfC/BN5WALydcmXitePJNnG/kgOV2pB+E800aJyQYnVcHsZyECgtWwXfbLVn02e0WGvUa8oUcioV8bKDgiZCMhB/zwQLgvCIJAsnxZRNJq9GUr41DldjQHMgxoevONK0YxIUP5jFTYGZzSBcZqlNGaXgMA0MTSOVy0PUIoecg6HZh15uHwBddGx1fibxU8W1nv/w1/QLNNXmlHb6TPviu8oD+LIBvDxSPBNajAfETDb69JdMjH5ZYXqaRj1ZChGokkjj2likBpH7H6NZx5Wc/gVuu/DLSgY1OoyogxI0+M21NIyXSLIam8xK/Uimja7cEeFnD03E8eIGPgeEhmWZ5O9IUhizdGKxD8DXjSVcoiLQoIvgnbi9OwJd/Jw63Q8aXJOyIUzvDbrhKpexMmPrAx+wMO+UyKOXzcsKQqxDBYMrhaMjwZdIlSDcaDel5k/p404zBV1EwNz8tX8+0O8rmaB1mmDpVGJJpR0OFlYevmDCyeWTyAzCznOxZU+QArougY8O1m3CdFtB10HbD0LMKb9n+yt/sh6mvEiuOvHkffFd5QJ9s4Lty8fZoqoWjHdZHW8T1PtejaR75tXTgcQ0ZxuBLMOMleKRADUNkI6BxYBc+9r53Yv7eOzGYM1FdXJQQcjoAG40WUin2qeUk38IwaPtVkcunBXyZs7m43EChUkE6y2JManZNCSTndCvxnWLRTdLNyAEn5guCc1w7xCaL+Hay6Epch2IxTjQarhNTBZkUGyYcqfmhvKxWq6JULMrH+btzotUiFmkG8HwX1YV51Os1mcbHRoZlwUiAnjwwKYHrhWJeJHeMwWQYPGMzafhhNgTpD9Ih6UIRhcExWPkB6BIUH5tIHLeFZm0Z7eUa7HodTrcJz2khxWhLmJFeGnn7pa95c99evEqs6IPvGh/AZOEmtMORqWZSpnhE4tYaf/s1ubvjTb5HLtOOVD48Xs73KPz5w8LBV35eof1ZPhCDL63SvJSmKMCIQuQCD/tvuwl//e63o7ZvHwaLFtotNgXrknXQ7QaoVLIolQtoNGpyGa/pCsbGRmSR1fUiNB0fZzxlm8jDHM+VSXhwcFCC0R3HEzDNlYpI5/JwSA3oBnKFvIAuNb90xElGhm7EzcmcgKkkodOM5RWJnIv/TpuG5OdS4VBjY0QUT+IEaQKvKE68QKbcanVRzCP8fKlckr43giuDcKYOTsn7/F5DgwMoV0pxgefysuT5VioVAV9mVmipNAbG1qMyth7Z8iBS2SK4JPT8Dlr1GlrVZbiNBtrNGlyngYJhckoOo+zAG8995W/+7Zo82fp3cugI9CffVT4ZemoHTdP+kGDbq4zh5HNikZKr/AHW4OYrwbd3dz164WiSsqMpG05kmbaSxjjeSWnl/cnXhvTyxVxvz4Ydu/wA1bWR9zq48Wtfwr99+hPwlquSR6yqBLQ82u0YnIaHy9Lu0Gw1xHZbLpdQLOWEL11sdDAwtk4yjKv1mgDv9Mwszjr7bKEuast1LDfq2HLyVmTyBdS5jPJ9jIyOCcfr+L4sthigTq6VgJ8SpYSG5eqSLMPUwE3C1CETLpdkzNC1u21UikVYKVNqhPiiJIe9uLAgmbzpVEomWzZRx7GTHlrNpuiCmfXL7zUwMABHQFgX2zO5bbtrY2h4QFyRjh9ItkNhaAwTm09CcWAYVo5VQikpGXXaTdQXFxF0upJ57LltGExZ85TQT1fe+JSXvroPvmvwWnvYQLHG9/eku7sEfN+radr/7IPv4Yf/0ZZr/NzjAV8xFChM9xJTscQ4sh+Ciza9OovP/8UHcftV38FQPoOZyXnpuBseLklsI9t+y+UCqstLmJ2tIZtVMTY2LODLxLDFZhsnP+VcnH3Bhdg/OYmRiXG4XgiWjzYaTZx62mmw2a8WQWrhTz3zDNaOwvMD+XepXJbYzfUbNmF+YVGCz2lDtglmqopWbQlGxPr3psjcZPJttzA7M4MiF225nHDABF+aMKpLVczNzmKwXMbg4ICAONsu6rWaAHCvHHNqakpO+Js2bZJyTfLC5K27HSfufsuk5GdZXK6jMjKKyEhjZONmFCrDSGVKAr5QmKzWxfLcHJqLVaQYccFsj04HLRdRkC68advLfr3fXrzG6NaffFd5QO+77z6zUqkQfN/XB98nBnx5r6Qd4qnXF56X9RssCmL9UUZx0dx5F/7hj96HA3fejlw6jW6LyykPlYop1UoE31Ipj6XqIhYW6rAsHSMjZeTyWdHGRkYGm59yFn7hGZej2myg2enIkm2pWhMgvPCiiyRTt9ZsYHF5GU85a5uUT1Yqg0JR1BstCUXasvUkmZjJG4+OjWFpcQkBOdgOOVROlHF6WOAmTrbAl9ZoLuI4HTOfgtPu5MFJWDp/xmE0mw0Ypi5AXVuuSi0QVRKZdBr79++HZVlST58yTMwzPJ0tx0EkvDBpFlIn07PzyJbK0DIF5CpDGBrfgGxpEHo6gyDsisGiU6tjaWZW3ICmEUGxHaod4Fult5798tf11Q6rxIo+57vGB5DgOzAw8D81TXtPT2rWi3js0w6PPNiPtnRb+dWP/DqCLZ1/rFbnto2xlwYiLYDm1jF724/wyfe+C52pA9I353ZoNwbyefLuEBDLZFKYX1hAvd7C+PiAgHIQ+rDSacm5Hd2yFdsvuBD3PfQgJjZugqansNxoSsj89u3bxYDR6rRRrS1j29nnoLrcFBXB2Pi4LLnaXRvrN23C7Ox8bNBIp1EoFiXM3O22odE6HAQyifuuI4oLqQRKqAQJSg98mXiXq8soZjMy1Xa77XjpVl0SaoHKDCuVkmUiaQeZsqmBZswl09ZcTwJ+uGwj2FO/XG+1UagMYGzjSYBhwSoNoFAZhZXPw/XaEqITOS6WZ+fR7dSRTqnQ2DHnK3BTxbdte9lr+2Hqa4wd/cl3lQeU4Fsul99vGMYf9MH3+JPvkcu5Yx3+R3DIsTgLEVzR+wr4knZQA1hBE7d8/fP4wl98GEanIdU+kReKSYGLNXKwlHHlC1nhWWdmljExURbgo624VC7CVTSUxsbw7CuuwPTCIrquh5m5BZxxxplxhAKA+cVFbNy8SRQH1AzTFczoSNH2WmksLVVx0imn4ODkNMoDFeFkaUXmi2x+egaW5NCzL5imCaaaeUI1MEqSsZJ0wtmtNg4eOCD24jxzg5lNbBrotFtCU1CmVikVZZInGFPFMTY2BstMyXJtdnZWpl6qHlgxbxq0QafQ7HaQzpdQGBxFulBGeXwC+dIQFNMSzlcJmZoeg2+7WUXaUqHxhOIBjpl7y7m/3O9wWyVUPOLmffBd5RHduXNn6j9eCDRYvOunHXyP5mQ7cuG2Uue7EkhjsDycL3FszlduhZDiXLEMJ396j4P4EEgxxB84VGnHclEJFPKST6gIaGSIPGTcFr760Q/j3qu/DTNw0HK6cROwmZZ0tlqjLsDNy/TAd9BqdTA6MgArbYkBgwWmVAKoaQsTGzaInGyp3pAK+XXrNqBSGcDU9LSkoK3bsFH43YXFZVlkrVu/QQJqlpZrUjRaqlTQtW0p0BwYGhCbdq26LCCrEWj5RwLV+YfxknG0pCzawhBOp4kD+/aLOoKVRDxWnF5NXZcAnGUqIxQF69dPYHGxilazFZeBJu3FnLg5LdPUQTOGuAINAy3bkd9RzxawcespKAwOI1seQii5wxFMFejUG6jOzcHrtpAxFQS2jcVml+D73kt/9c1/tsqXSv/mRxyBPviu8ikRRVFqdnb2j3Rd//2fVvDtgeixwJefX2k9PhJ05XZJAhtBLimZP9zzlhzjXgUQzRGBShCNxGrLnNvYSivsrnCncYyMgkAaNUTUC53ZDmK3DeFrEXwtRJoT4+wcPvf+9+P+66+DqXhohTY8N15qmZYB22VkYwQzpUiITSZjYv3EqHwPApOUcBLcpIVCF+0rsyK4MCNvahimxDJamSxUsRPH+b7scmOuA8PWlcRkQb2v43miC87mMtBUTSZvmh1C144TyyQoJ+5sY1YD3WycPNms0W3UMTN1ULImKGmbnZuTSEz+Lguz00gZGgYrFSm7ZNccZW5UWbTaLaFUSqWSWJCpAiEXXK81JcN440knS6iOrxjYsPWk+GSTKSDSTGRMFaYG0UXXFhahhx7SaoilxXnsX6hBK42+94o3/EEffFeJFX3Od40P4N69ey3Lsgi+7/xZAd+jGSmOD776oVS1R4KvxJAliVsxkEZJGPjhsz9LKMMkLD5p4GAyl2QWE4wJ0hE0tjdzVqXDTfNhBS46e3fjk3/wbkzdczc6yw0EWnwqKGaBXCErrRPkZFUlFGcY5Vhj4/HSSgJwWEqqqshVBqU40w4iZAsF7N6zD0MjIxgaGpQpOFcoodZow7SyssTiSYAUx3KjgcrQkBgZOLJOz8xJxi+Bm7wrQ9yp0yWvypOLbupwbE+szCnTQLfVlt9QiXy0a8uYPLAP5UpF2kpm5+eQz6ZFXjZ94ADyuazoeckjSzylCphGWqbhdrMuSzvT0DA6MiJytKVqFdlsEblSGcXBEURGCrlSBYOj41DSebhhBMtQoCvAwtwcnGYTKTVCc3EO83MzMIuDyI9u/p3zX/kbn1zjl86T/u76k+8qnwIJ+P6xruvv+GkH36PZi4/UAK/U6j5sYl7RKnw08F1ZwEnlghYaiYIhSBxrsXlChl8JRY/piDhIHPAVJnspMEDrLk0MdN+6SCselnbvwD99+EOYvPsuVKenJKWxZClYP5ZDsVSGy+1/FIkZgX84cWZzaQFG/snmCuhCwfCmk/Dzz3oOFmoNjG/YiG99+7vYtHULzj3nXOzbtw8nn34Gbr3tdomRPPe881FbmBUt747du7B560mI2O+WzWLHQzuwfv0GufwvlIpicOhSZTE3K9TH4GAM1J1mS+b7pYV5ZKwUnG4buawlIH1w/0FkMvHCjpPs5MGDcfpaNiegzhQzmii4cEunM3J7v1kVSRunbMfpis53dHQU4xMbMLO4BJ9GkEIZRjqNDVtOQW5wGB3mF4eeRErOz8/BY5NFp4lOdVG45Q40dPTCO5/xurf083xXiRX9yXeND+DPIvgeK9PhkRxvkiV7lILMpGMjyflNIuITIpd2CY3+YM6wrCxiapfAUNzWrEa+KHilncJz6fxFoLhCQQApABYCmHGQfODAijzcd+MNuOarX8L13/oOMmGALWNZVPK6NDJLKI9mCvXQarfFNcY3K52SVLPKwAD8VAYjJ5+BZz73Bdg/M4fTzz4X1/7gBkxs3IhNmzdh185d2LZ9O+69+15pKd5yyimozkwJED7w0EM45fQzhALIDw/h4J69YrbgiaSYZ0FnC41aFa7dxcjIiKgVKE0jJ0vXGi3GtDqzzmhofBSze3aLrIzB5tvO2w7PdrG8tIix8QnMzM1KSNDmk08Su/F9d/wEF198iVTO337NdzFWLsB1bMzNzoiVWsw+egpOGGFgdAyRnkKuXEGmUEauMoy8dNl1hdJot5uImM/pdqD7nvy7ybjOyuibL/vVN/3NGr90nvR31598V/kU6INvHLQu4d5JwcLhOiOC8+GnmMy1otGVlVscGi99cVzVMevWRUoN4HVqCO0GIocljk0oITlbXwwBRqYM3RqEYhQRaRaiiJfwXWQ0YGnvblz5T5/F7ltuQUljY3FH+uzI3QpVrOrC1S7X6qg3GhItye9eKhaglwYwcvLp+Pln/iL2zS5gfNNWVJkHwek4mxMVwdatW9HutGGaaViWCbvbEj54x65dOPm006RZJF8uwbGp4VVkKl2/YZ1M2stLS6gtLMikzWmU/cOcNHm1sXHLFvnc/r17ceppJ6NWXcJtt/wYcwf24dmXP1t+3lang6decikOHpzEPffej/Mu2A7D0HHf3Xfisp+7DHNTk7jt//47chqkC44LOpozpqYn5cTDUPl8ZQBaOosil22FEnKDY8jmC5LlsFxdkPp6PQTcdgPN+bm4CbpYiYJc5Xe2v+R1n1rlS6V/8yOOQB98V/mU+FkA3yOzHR7P5NsD35XTcfz+I8FXpFYq+cpQplwNPtSwCy1so7M8A6c5B3h1mIoNHQ60yIcaabC9EA2mJOoMBp9AsbIRqlmGmsrD9gKkVQ3R0jK+94XP4yfXfB1qdwGGhNrEhZPM5Q1pU9ZNVGs1tFpNWFYK42OjCDn5btmKZ/7iCzA5twQ1k8f6zVtF58uTQ61Ww/j4hDRb0ErMSZUnBNbI799/AJs3bxXjh6IzDAcolMtiHaZMbLlalWhIjVwynWxhKJkQnMRnpqexZesWkZd5jiOgXi4VsTg3g7tuvhEXnn8hHtq9Wxxqz37Oc1HjFN1oYGLdBExTQ7vVRDZtodus44Ebf4Sw04x55HYb2WwGy3Umu6UxPD6OlusjW2RrcU5aLaTRIluA73aEdqAuuVmroTZLWVyAQi6LdqhGjll4w9kv/rU+57tKrOjTDmt8AHvgq2naO35aHW49wDwW53s0udmRFATpgkNddLLNj0GXt6W9tnffEtMQKfBZbaME0GFD8+twWtMIuvPQwhoitwo1bMHt1uC6TTEh6D4phBSiFMPKmcfLBoYKjPw6pAe3IMxQ1pWC4StoT8/iB1/+DH7y/SthqRFMpu+wUt404/JNRYcXBFhYJDDpWLduDKGqYWjdepx59rmotmwxIpjZPOdxkaOxXiguytREPZEvFtC2+bERUSY0Wx0EoqiwUF2uYWhsDI1qFSMjo2L5ZT/e8sICiqWi8NCcfBu1mtALm7dsxPTklCwAR0aG5Fh1G01cf9W3ce4522Xq3bf/IC562tNE0VCrN7Bx4wa02g1s3bIF8zPToOr5zh/9EKOlEhYX5rC0sCDAzyuMXL6EdKGASDeRLpYwMDImJzIzX5JmjqyVgqlraNQbqC9X5XhZCtstHHQiLeoauTdvf+nr+pGSa4wd/cl3lQe0D74xwMaTb9x8TA5XGIbe0kzKH5M8h0RqxYWarnmI3GW0a/tgRFXAWwS8KmrVacmTZY7Brt17MMbwGs+HoUYw0grSKR3FTAml3DhclNE1h5HbcDb0wgZ4gQXNVWBPPogrP/vX2H3XHcIJZ5QIBhUW/E+lnIzZCh0JPC+XCkJ/0ChBzW7A+ngjDRg6DJ0182y5SElamURHGilZWkW6gnyhKA45TtSkNxiyw/tl2wWPC6VflIUxqYxUAP/O5fPwQ08WboyDzGQsON2OON/oVmN4e5OpZFMHkGKFkWnCZXjO0JB8j6npWbk9A3vWTYzLwq6Yz2Fq9x6Yqir8MhsySOuQ8x0dWwc3DGGHEMVDZXgEmWIZufKQvG+ZGppJIwavFAzK3uw2PLYXBwxTz7/l7Je8ts/5rhIr+pPvGh/AJzP49ibbleDb613uURfEYbq5FJVSqmQSjgIYkY3Iq6PbnYXqLyHy5tGoHcD9d98iXOrWzVvx41vuxOzsEnKZPNKah3Jeh5VWhBcupy2MlEYwMnEKouw4ZoIiKpueCqOwhUkwyMDF1F034l8/9XF0ZvYjG3kwQ0+kZpx+mdErET1KBNMwJOWMsjbFsCRmMa6MT4tlV/S+TCijttfKwbAyCFQFRoY5v6wTSiVON0MCzF2PBhJVpuv4LZQwneHBIVFAiEaXtl9qgF1bYiV5MmJ2RODFdUGkNNKIsDA/h2azJVN31+6iVq/Lwo4nuGajLooH3k7qhvxAlpS8vaGxpy4+6YWKjkKpIou2bGlAqIeNW08Vw0U6m0On1QBzhnm/vuvBZuSmY8OzW2j7iFwr/9azX/yaj63xS+dJf3f9yXeVT4EEfP9U1/Xf+1mVmh2LdlgJvqLqT2gGcaiJ2SJZxiVKXQEIZpFF5D/n0KpPQVNpiKhicX4PFuf24eqrvoeNE0O45MJLcNMNt2LP7oPIpnNIGTY01RO77IE9dfzCxRPIGRqy+RwGJ7YgPXo6WuoYimPbkc5tgBLqUH0HP7zyS7j2q/+CtF2H4XaQkuVbzPtS7kX7sRRcsm9NM8VkwUAdcrfSZMF/G4Y0FausCTKzovONdB1m2pKFGy3EMUiz8cKE7bjwgxCqEUeoM+iGdEulXBGBBiVzUtfue4dMFsx1CLlY9AL4LNgMSdcS3CIAACAASURBVMnQiOGhtryMen0Z+VxOJGWMwLRtR2zOTFXjNM3v4REwqSd2HWm26GWLGKkMMoUisqUKFDONtuth3cYtUiPPEwo1xFze8XfoNJpwmg0oTke44E6oRI6Re/M5L351n3ZYJVb0J981PoAHDx5MG4bxZ5qmvfXJBL69WMhDyznZjQv8iiNNPs/3Q5Y+SmcOZLiMQvhODZ3afVDRJDRhsTqF737761g3NohSIY2De3bi6ZdeitrcIh564AGsH6eVdkGiGzsdD5OTizhl6yCMqIPTT10HzdCQH1yP4sg2dKMxjGy6ELDG4fsKurP78I1P/zVm770NhtOCxUZhhaE8bBcmYGpxa7DBaqCMNA9z0lV1DZ5Pp1rcRMxJmfIsusQiLSWZvqQReNJJZzJxjRApCVWH43sCikY6JUs+Tqyu52JoKDZ2cDIV8HWd2GKcdLZ5rivHictB6nj5dUw5I+fdatbFWlzIZuRnarfacZC7YYEV9aLmEOonOenRziwmFVVcedBNWLmCcNn1jo11GzfDzJaYEceSZaRM9tvZ6LY7iOyOLO6YdNYNlcg382/c9pJf/cQav3Se9HfXn3xX+RTog28iMUPc2HBo+j1kmIhkCmOmQorgEHRQr+0Hwj0IvTb275/BcnMZN998PWYn9+JFz78CE8MDKGfSyCgaarML0ltG3lU1MtA0C3v278Y9992GsaEsNozlsPPBh7Dt7LOxact2pHIbEGY3IbfufETmMNRuC3dc/Q1867P/C3mvhbQCaIou0isKiHWDqWeRTIQsl1y/eYsAar3ZwNTUpGhlt5y0Fa2Ojc2bT0KkpjBXrWNgaFgKOOlSm1tYRKlcwcT6DajX6uhIpm6IeqspHC7lZ5xOKTMj5RBFgRghOrUavG5bAnYCzxMbcsTaeD9OZCOoEpBZjOk7XakJWpqflwUm75ca407XkcZlLv16dfJUYlC9wMeDPDXDc1S2Maey0FIZOXmkCyUEqoF8aQC5jCEnSeqOO80Owm4Tod2G226iG6iRmyq88dw++K4SKR558z74rvKQEnxTqdQH/kON9JZei8VjjpTsyQQe7WdZaWTgNewaPnJHsxOv/Jiwlitq5XsAu/JvUNAlbRO0SrDW3Y8NFIidbAyVsZQWOo29aDd2QFEOYG5qGVd/5yfwUwq2bJnAzIE9+PmLL0W3aeO2m+7Grtv3oz5bRafbgZlSMTRcwcknbcBp540jMpqYm9wLu7mEUi4Lz2Few0acf+nTUDcKyI2eByN7KjwljfrUXnztEx9B/Z6bkBdql2lozGzQoLF+XgN81cTIppOx5SlnouN6KA8M4fvXXovtF5yHsQ3rsLSwhDSNGj5k2WZm8jJVFooldBxWz2cF7GiusLuO5C5Mz85KxGQqkxZetlGvw8plkS3l4TJk3XWwcOAAFE65kSfxlpEXQSdnHIQItRA+9c2hiPMkeIeqDaab0ZjBYB++kX6Q6VthTf3hcCOpnOdzhXVWbGK28nKSAbnrdBa5ykhMRQSeTOB2uwOn04LbakB1O3A7LXRDNXTN4u+e/eJf6UvNVokVfdphjQ9gMvl+UFXVNz9u8D2Rn0nUAzFKE+L+q4GvdKwlEWQE31CNwVdRTYCARS2vu4D6wr0InANYXtqLmQNLuPfe/bj9wbvw9F94Kk7feDIeuGUXbvzebZjetYxMJ0JBBwzK0wKgGwCtFFBYn8Nll2/BOds2otWZgZGKcPOP78OGdUM457zzUN5yGjTrVJRGL4RjDCJoNXHLN76Im7/w98j6toAUJ1gG1mgaoxw1eFoKA+s3Y9OZT8HMYhVbtp6MO++8E08552wY2bQAUzGdg9txoKYspPI5yafIFYqH+uQWFuYxPDwCBOLoQLPdkhZhOvMKuRxmp6dhZTOojAyjtbyMbnUZit2R6Zch8VQwKHSUeRGUIIQNGxEzLISWYFkoqRtF+GPm+pKaoF3aF0pHRcqIF4SGntTWs26eWUJQ4LJCXjXlpFGoDGFgeBRWcQAmqQjflewJBr673S7c+rJwvqFvc+EW2kbxt8958a98+kSepv2vOfEjsIbz04l/05+lr/xPA98n8KCtxeR7GHwZ0BjINl6q3WnvZcoXHPjNA1ieuxt+dxp33n4XfviDGzE0Ngo9G2Hb6Wfg/hsfwLf/z92wnBAnmTkMaUBR90XdYCgG2oGB6UDDnm4N1VSEF734ZDzzBdvx0P7b4Ck+MrkSVMXCGWedCzN3MvKD5yHIrYcOHUs77sWXP/J+ePMHkVIIugY0GjBYm87gGz2FwXWbseWsbdhzYApjoxMyyaZyGSimDkPRMDY8jma9ibseeABnnns2xiYm5JJ/sbqETKEgIejr1q1Dp20jn80KVdJ1HElMY95uu1pDx7XlawcKeTiNBpYOHkQY2IkigtKCAGqSRRxoPIEFMjWzPjT048wLUTAQcElLeJ5QGaw7cm3m8pJnDyU9jZOvTMfksM2YaigNjqE0OIRsoQw1W4JhZSXQx/dsOJ0OfDYqN+voLC2g3VpGy4siP1N662W/8sa+2mGNX4N98F3lAU3A9wOqqj5+2mGVP8Nqb74W4JtgQuIsjoGXUxfzZEO3i5TSxdzeWwF7HxbnduKOO+7D9Tf+GPliCS968Ytx701346p/vRWlWoStVgXD0JHz67AUF1oYwYggCVyeZWFBU/Fgt4ulbIQXvOoMXHz5KfA0G9/53k+Q0ot41tPOw9jGs6DkT4Y+9BRoWgFqq4mvf/yD2HnTtaB1wlR1WWyRVwXjHmmymNiAk7dtw+zCsoDZGaefhen5OaiWAYu8aRRh/76DaHoezj7/PPhRJADMws1CqRw7z8YnxAJcLBQwtn499uzdI0s80t3tpWVRRpQGB+DbDoaKBRzcvVOyFcgDB6EHeHFym2T7Bh24viPHVORwqioWYFXRJBeYHC9dclRrcBymfVvAV9qPKaSjplkVzTEzilPZglTG0+GWocEiX5ZoSU7UgWfD7dpSpLkweRALk/sA3+F0HCrF4Tdd8IrX9xduq32hHXH7Pviu8oASfE3T/FNFUd62GtrhRGjf3o+61g/a2oCviHjj69wkBF0oEi64wg6iziymdt4IxTmA+an70Xa6eOD+fVDCDIbLW/G1f7wKmG3hVD2N4TCNLCMc1Y6AUAgNhsx+PlKGinoUoZozcSudaEMGXvPWX0B6xMXNd+9EKVfEU7dswMSWbehmNsFadyHU1ChSvopbv/mvuPZfP4O000CG8jLOkVQs0PmmqMgVCiiNjYtVudXoYmx0XOIii8MD0hysRQpabRuuqqI8MirTc4WNFQqQyeUxODwiKoSZyWn5+srgIPbu24vy4ADWTUyg3WyKTndwaFjC3u1mCwvTnHxpwnABoRcAhbGZvo9Wqyqdc3x8pKeN2QxabF8m5UDuiVw8eV4edv4cskfkbybqB+b6qlA0Q/7omQzMXB5WvgiLZo5cWZZxOq9VPAddFmYuL2P2wF4E7TpSlEGkc5Gbyr35/Jf/Vl9qtkqs6HO+a3wAE53vn2ia9vbHC76PBXhjzndt39YGfMMYfAV5e3m9BAcbaZWLpbvg1h5AbeoONKq7oRgBtKiAsFXEFz53Pfbes4BTUxomQhMZR5HcspTiUpoAl7ZhmEiRPA6p9w3gpFXsUzXc2/KwfnsOr3nnM6EUAD0KUex0kCpvRCd/EszRp8LInQRdyWD6jpvwlf/1AWjLk2BHhHDURgqR2cv1jeBoBizRFafRqDZgZDMIGWZupWWaVRgPSRWBlcFgZQQWAS2dgUotMAPYVV0UCqIRTqRoDHAjPWC7tuhzmWxGjtaxbcm2QOiJNjf0XbDgg/QCSzeXF2ZBHjnOIDYxNjYOnXI20iTUAouBhTplNjlHcBVfznailODHqfVl3oRqQKeFOJOFyXxhTr7FIoxsCQoddFqIMAHf5fl51OdnoXkdNOs1uJoRGeXx37v4v7+h3+G2ti+7NX8dr/GP91//7hLwff+RTRY9xQOnj54mtjelHPlbHa1y53jV6kc7MivNEPHWO8HC41S1Hwm+jyVYp6eC4Lfjpa5gbygvfwEHTfGh+VVM774JaO3CwQd/BLgLCLUu0toQdt9t4x8+czsGTRPbhiowGjZyRg6jI2OoLexDJ+igMrEVRlvH4swsimNpaK0qomYbQTqPu+st7FI9/Nb7L8K2i9cjCpZhdVvwjUFkN1yKjnEq0pVt0LQyWgd24Csf+xO0dt6BAkUAqgGPU2LGEo1yqpBDemAQrRZlXSkU82UxW8AypcKIizRqflk3NDwyAU0xBYxN3l6lC86SCEu61AR8Jc5Rk8DzjtNFEIUi59Io8WLkJBs5PEcAmJf9bDSmyYLTqmM78LtdOI4jS7V2q4XxiXWS3Rs/XvFky9p7UhK874DRmzRn0MUX9qZffp0GndQDizOzWWQKeVkUqhabOUyYeiSaXk7Tc5NTmNm3G2booNNqIjCtoDyx5TfPedlvfva//qvxp+snXOsh6qfrt1+DnzbpcGN78btXmiyOBr5HA90eyK4E4McDvAJ68qJMMhQSJ9WJ/IqrAd+HnTgilkNyAo4LLnnpq6kOvPYkZnffBKW5E3vvuh7dxiS0dIS0sR7f+9YBfO9H83jmRdtxxWWX4uZrr8epp56FCy++DPt23osdex/Cpc94Foy6i5t+dANGThpFe/8kuvumUMoUcdOuvbi9Poeff9FWvOq3LketvRuL8zsxvvF0DG+8GK52GlKD26FoA/AWJ/GNT34YM7dfhwKnVzUFn8u3NON9FKw75TQ842W/jB9871q43QDPeeFLseehBzG8bkwkdK16A1bKwuDmzQgdG5P7pyRIZ2DDeuzZuQsjo+OoDA0jsB1MT0/Bcz1sOmkLVF3F4uIccrksDh6YhNtlN9w6qbxz3C4GB0rwux3MHtyPdqONYrGACgPXVU3cbdQS79ixA6effobYmNlywZNrrdaQxZ7B6vkgkIjKytgYlMBHY7khuuJmvYG5uXls3LxZ7o+Fm/liHmm5XR6KoSPFGEqnKxM7aYeDu3ZAcdqS+WBDD/Xi0OvPfumv/8OJPJf6X3PiR6APvid+rI76lWwvrlQq79V1/X2PBXwPZR+QFH2C3k70ezxW8D3apE7LLpdG4KUvr7MT8DV0F53qTszsugHe4gPYd9cP0a1NwyxYCLxhfPOrB7FjXxNXPOc5eOGLfhFf/srXcNElT8NCtY6Tt25Co9WQVuCtwwNotepYajWgd0J4M4uo79uP6dl57K/NY/Ss9fiNd70Ii8EuHJi9F2ecuQ3rN56HQDsVVmU7FGMUUXsJV3/ub/DgNd9Eng4whRkOOjRLQVcxsO60bXjRq38Nt99xN2q1Ni7/pZfgnttvRa5UwP69e9Ct16FBxfanXSLLNbZLnHXOOcgPDGLnrp3IlypSZikWXdtBKmVI5KSqKVLtw+S3qf2TWJxZwBlnngndYmiPgXajDj300W02sHfnbmw57VQ4ni/Fn+VSGaXKAPbu2YOJiQmZ0NlSvG/vXiiKiupSFWefew7mpmdgdzqYWLcB+/fvR7vdxjnnXSDRmQf37MFZ27ejbduiK85mstJunMoXRInBCiHP6Yh22O0w1nMJzYVZOJ0GWj6glkbffun/eMNfPkFP0yft3T5xr/wnySGNosiYnZ19j67rf3ii4PsIUExSv1YeskMT7GMA55X3uxJQaXE9FlN8JMWwkrpY+f6xTBbxz6zKZW4ELwZfcr6RJht+LWqhU92B+V03onHgdszu+Al034aZNjA7Z+BrX92LjJ9HcXAUz3/Fi3DT7bfi4qddJPm2Z27fjupSHYuT89iwYQgdp4Vmg84tHRk1QjA/iYP3PoCdO/f8P/beO86ug7wWXbufXuZM16gXq9mSuy1csI0xGAyBcBMeMSEJvRsChBZiCNyEQHKT3DycBAi4AMYkYHDHcTcytmTLTbJ6md7n9HN2v6xvnyOPFTmQK/3eHy8z/o0lTTkzs+fstb+9vlXgdSbwwT97M7rWK5irTUo1UD63DIp+CmLZzVDMXvj1Eu773nXYcefN6ADVDia5B5gEX+hYsvFsXPCa12J8tgjHBdasWYs9Bw9g8fIBVIslzIyOyW35losvxsjkBErVKk7bfLrkPJSqdeFUWelu15vSsVbo6MDwyLAc+qXLFqNRK2NmdBxH9h3COeeeL66zeCqG3TufRdBssJsDtWIJ3f196Ozvw9DICIrFkky6KzZswNC+fZgrFrH2lDXy5/DwMGYmp3D+eedJ7RD55NO3XICZ0VGMjI9h46mbYPs+ZicnsXjFCpTnZjA1PIyYYSCbycJMZyXjQlXYnmwLB92sVhE0qrCLsyJBKzkebD39sTP/xzv/9r/JKf3/2Y+5AL4neKhb4PsZXde/+JuA77FTYwSy0s/7Ij5yb9W26h77/f2a39iLRoy20yni/H4T8OWXOl6mb/vtbWqj/S29+LMoLZ6XzjamnfOb1CVpSwvrqEztxOSBX2Biz1bMHdqFJLfzho59h2zcfccQet0Y+hYtxat+5y24//HHcMGF52BkcD9Wn3MO5mbrKB2axPJlizFdnoQSU6GlcmgUq+j0HYzs3IFtTzyOcQDv/ezrcM6li+ChgUbAOIMeJOProCc3QDEXIWhWcP/N/4gHf/AtJN0QiVgayUwahuXCDnWsOPUcbLrgAjh0ijFkh6Hr5SJyXXkcfGE33EoVcDxc/KpLcWBoBIEWw7rTT4dtO2iwhVg15NfG7rRkjB1xcUxNT0pVkWZQreGjPD2Lw3sOYPPpZ0BjKlrcwODhg/wkqLaDarksaWkGa+wXL5VSy5npaWw+4wzs2f2C8L/ZbFaUFKyNP7xvH8466ywMDg7DdjyccvoZGBk8gsnpGaw/baMs1Pj80lVVaoymhoaRtAykUxloyQxgxaCFvoTrMNmswWLOehVetQQldFG2fThW+pObfusPvn6Cp8rCpx9zBBbA9wSfEgTfiYkJ1sZT8SCRgeR7X47zPcrLthK/GJpChxGnDGo2mQHATXb0Z9Rs1vK0RZm484rZo+aeVpwNdbViQwUsFiqmmVjFWYq/4tYC7Dg/6/zp9liQPd7kOx94X3w/t20MceHU60TYG0ZtxnpYR3H0aUwd2IqRnY+iNLQPceqhYgk8tbuEXzwwhlW+iq7OPlx+9e/j0SeexhlnbMDE9GGsOOsMTE9VUR8uYnnvEhwZ3YMjM3vRuWwdAltFvwKUhl7AE089gf1VH+/+1Gtw+etOQbk4Cse0YGQH0JE+FYq5GmpsAHCa+OVPb8DDP/oOjIYNu+5BMw10ZA0oVgwrNpyBdWecjZlKDaoRQzyVhOO56Fk6gKBWR212FsMHj+CMc8/G2HQR8VyXKAeq9Qa6+xdJC7IRT8BtNlCv1uS5kMpnREI2NDqEeDyGXDqD0sRMlOlL83VMjyzOQYCZoWGMDQ1h8fKl0DgV6yaq1Tr279+Hcy68ELt27BDgZVA74yOZIXFw715sPu1UHBkcEhfb6tPPwPTYKGZLFeGbGeRODnlyegKJeBLD+/ZJMaZlWIjluyQwXoUn1UM0aTSrZfi1Kvx6GUrgoCTgm/nM5t96x1+e4Kmy8OkL4HtynwPbt283BgYGXgK+ps40K7UVVRiNtK3ZVgBWUr58T271nvrlL/DULx6ACU8mKMe24bkOHDcCYNHJMvyb9lAutAIFPuVDoS6NA5TWe3Qoha7gcNP2sWztBrz9Ax+ElSvQ+S+fK9Vpx6Ew5tMO7cm2DaptqmH+RNxWb8x/HydrtlOAlUChK5Qvv0eCr4Uaikd2YHb/Yzj0zEOYHjpAkgLxZA5P7i7h0UfGcArjFru6ccXVf4RfPvQszr7wPAxXDmPt6jWYmS1jeqaKNT0D2L9jK5555lGsO/MyVBsuVvemUBk6iEe3Po7xUMHvfOgyvPLKVXjsoQegdeax+cJXI59cDSOxBpq1CF6thm133oyt/3Y9Ejy+ToBqtQYlrKOrfxHShW4k8wXYno8gVFEoFND0HPT19kqIDS+G5J+72MGmqDCtFPwwMjdk8gVoBHzLkmmTCWx8yeXzsnBjASe52oFFAxKi3m73II/d090Ft9FAcXJS0suYWpZMJCTofWSYxZY1rFq1RnrnaLJYumwpLNOSinlm/fb190h7BluaySVTfkZOmr8r5kDoBhdtZVE61OoNWFYCppVAtqsX6Y4OUKhGjojLOd92pcMNzRrsBrMdFDix7Oc3veHqr5zcM2fh0RYm3xN8DhB8+/v7/8QwjKOTL8GXJw4rvwWDWuDbDhpnnCBdRW69itt/9APc9v3rYdBi2lYrtCIZ6VyihpPOJuJme7KlV5+Pafh8HA8uPDjMgvUBx1Vw6rmvwIc+/wWkuvsl2KZdWvlyKorj8bx8228KvsL50gQRuiKbYpgLwZcuNzOooHR4B2b3RuA7cmAXVFbbJJLYM+ThgUcmsSxQ0NPdiwuvfCO2bd2JNWefjtXnr8PEzhdwaGgIp19+GWJNG3d+65+RCz0k80sw12xiywXrcfD5nXh827MYDVxcfc0lOPfSxXhq25Mw8gVs3nI5sulVUOMrAa0bgWOL0WLrv16PtO9CDRQOkKhUpmHG48gWusSMwEYLaLrIuhTWHWlq9HfJ8E1CtxisTj0wAdKU6ZlNF7VGUxonRPtrsf3CRMDmDp9Tah2WGeX/VisV4YZZa8Twc1qBfaeJgE3NioJmvYqZmSk4jiuxkHFyyalM6/fRcrHJ3YXwUxJlJC/SKxeKfrlZZ/aDJ3nADN6h3I2lmQyCL1Xq6O5fgo7efiRzWcmRIDVBLTL5aqdaEvB1mjUBX9fKfOG0N779z0/wVFn49IXJ9+Q+B1qT76c0Tftym3YwmA3L3ICXAV9KgSQm0LVx28034Z4f3gjLjyIABYBFKxs5lwiYPAHpIJVzjZtpzlpKAJMe/sCHE7pwGLcV6mg4wIazzsOH//RaJLr6gdCInFz/ifTs5RZrx769vQScv8w7SkMI+BIEpKMYvkLaIYAelFEZfAbTu7dibNdWHNm9AzG2+CjA4SkV//7wLPpCE0ktiUxXF2rNAA1LR9fKfvjDEyjbVVgr+xFWqjDHplBwSeYmUXTq6FqURGWugYmZKkoxF793zSuw8Zw8PCdAaGbQtXgjNH0AWuoUaGYfNNfBL378XTzx4xuQ8h3oig7NjKNaZ5lmVZLM0sw8oCbWNMVwRpBUNEVAkyHrGidbnalgcakMigBYF+CzHR9eEErOLpUINFkw0pEASR0083I9NwJitloIfgautBvz8hWSN5YmCleUB81mHbqmi2aYn0eNceQijFwU0cUx2hnw+UKtL99Vq9bFYixNGa6LZIZ24hS8QJEsh0q9ib6BZcj29CGWycC37aN2ZbtWi8LUnQbcZo1h6vDjuT/deNXvffnknjkLj7Yw+Z7gc+B4tMPLga+EXZFGEGuSLzUtP7v5e7jnlhuge/VIo8t38YRqFU+KCVYm4LZxIQquAXyZfAnVbujDplDfV1G3A2w8+wJcc+2XkezsRRASuElbMA3r+L/u30Rq9nIqiBeXbuR9I/BlGi3hhNIqM6yjPrILI8/eh9kD27Fvx6NI6hEYDddM3PFgEXoFWNI1gIGV/VATFtL5TjSbPjK02cZUDNlzSAAoqDGklCSCmAndCuCWp3D4uSM4MjwJu1fHOz91MVautxALNQRKEsmeVVDM5YgVToVq9iKoVHD/967Dc3f9EFGMuCoON6pBKtUSPD9ErtAlpZJsq2CAOkPVDSnehDRXWLGU5CQwE0E1o9ogQ7fg8UIIRWzGQRhKaDovmizopNGCf6cGmhTCzMw0ert6ogZkz5f2iVBaLZjHQItbKBdmFowSPDnBShKbZBFHucmua0PXozxifgy5BiajsZCTTc+9PXTD6ajXa4glaKbQMFetIZbMiLKko7MHeioLX9dF4cDnEy3RNu3TnHztunS4NUINXjzz2VOvuvovTvBUWfj0hcn35D4Hjg++bDTg5Etf/UtpB56YpB3Is7lOA7ff/H38/JbvwnB5AkSrtQjQ2sHkrZUZHyvqhpBFDVHaCsg3+nDDAA6nnkBF0w6w/qzz8ZEvfBHJrj4EAZ3+XIa9PPjOl5EdC7LH8sDtf89/e3REhReRb1sghLw0A2zCJtzpAzi47R64Yzuxc+vPJSyHDQ1Tbhz3by9hdNBFT0cn1mxagYEVfdCUGNy6gphuwNUBW/NRSCdw+Ln9SFs5dC5bhEQ2hkTgYdu9j+GpJ7dhYHMPrv7gK5DK16F4CtK5HuR618JProGZXw9FL0Atl3Hnt/4GBx66DXktWl4yUFyPx2E7tjQUL1+5Bl19izDD7N1EEo1mU277qYslZ5pM5+H4IZzAR67QKRRDvd6MlqyGKROvFGZ6noAja9zJFxNoGZROtcLU1BR6uwm+mvSssf5HiNogoqN8cs4Sqs67IU64oXwsHzeioPgcadu5mWAWNYaMj49IE0Whowt205HeOcPUkc3nJDiINw2pXAGZzm4oqgXEk1DjcfqZ0ahVhfIIvQCKa0uYejT5qnCs1Kc2vfEdXzu5Z87Coy1Mvif4HGhJzT6t6/qXXqQdWMjYoh3aEytP9NYdIzlPArDr1PDTH3wPP//h9dDdugAY/fiMC4wm1VaGbxhNv4JvzFzhmk1RYIqxgQs3X9ppef7adohTzz4P13zhWqS6+4R2ECqDFMjLTL6/Dnx5iOZL0OYD8HxeWD6uBb7CARN8qf0tj2D31juhzR3A0/ffCtOrSlBO1Y/hyb0V7NhlI5PNYsOZa7By1SK4NQflWQcmA8qtSEPb15lHbXwKXtlFdqALSiomg/bTj23D3t27cdWbl+OK15+KsYk9sH0dp2w4Cz1LToOXXoNYYQM0LQd3fAQ/ve5rGH/6UWTVqHQyZA2PFZfJle3Ay1auEaDidJvO5bF3/z7kOwoSmk55lxeqSKQyxtknZQAAIABJREFUKFZryHd2oNGw5TIZTybEWsxF2eDgEBqcODkxB5644kxLh80QdMcRDXBfHy+MEXBKloMb1QYRfAmkpA0YdiO/VM6lvtd6bkRxkRKYI+3EqixmZ2enMTk+hhzzhUNFGjW6enqjyZg8NCV1sSQyhW4UuvugGnG4pFLicQkrCiSW0kNxekaC7zXPgWtXUQs0eFbmmlPf+PaFSMkTxIpjP30BfE/wgLbA97O/mnyY7xBJzAxdTgpqKwmmR9UOrZwHnjyaGiJwmtjz7NPY9ex2mXKoGhDA5RTbCgljiy0nn4hv5fui6CoVBowglBOWagdpjfBD4Tt7ly7HZW/8LWhcEnHh1hpMXy7J43jqhmMXbsfyvMeqJKKZXBHVQ9C6NZbFYmDDdIo4sP1BOGPP4YVH70BxeD8Mk1GHWQxPBbjv8RKCUEd3Ogk9sJHQLQkVZxsGF1lOQOrERdx3EXMDOJaKeiyBuh7H8MQ4rJSHd75/A9auzKIyO4OaHcOq9eegY/GpcLOrkSicAkNJorJ/D37wN38Ob/wAYl4Duq7CU3ToiTR8VZMKoSXLV+Kx7U+ip38AazdsxO69e5DN51EodMkkfGhwGCtXr4XFwB0EGBkZkdt1gnOpVMKK5csxMTGBRq2GPGvj7UaLToguuI5ry8ct6h84Cr7MguCkLLLDIJIayt99XqBZO8S2DRpZCM4Rv9u+jtLCXSwWpXae+bu5bBamGZe7HRo0Cp2dgK6h1KjDDRV09izCKRs2IVRN+IaJeCYj+RsMUWd+xNT4hFTHp01VFDllN4Qbz3xw4+uv/sYJnioLn75AO5zc50DLXkzw/bMXwVeT20QBX2n1jbS25BSlolw4X094Ni5ZuPGWcgrqX+UlCk6JAC+6lefUys273Crz/5yGZSji/6LP58dxGhRuOZUCo7cNJl6JvO3l+d72JDt/iv2vgi/5XQFe0TJEX4tTnKGQm25gfO8OHNp+L0oHn8LQ848hDhehGoONDmzfW8XuAyVkdQspLpiCEGkoiIeOXFxCxUSoekhRdeCGqGoKynEDo4GPSdfGha/qwGsvX4esFcDQTdhaEl2LNsDqWAOrdyNiuQGYvoZn774Dt3/7H5D1a9C8htySh7wzMZPwNR1WKoXV6zZK0eRspYrFy5Zj95496OzqRDqTlShI/nyKHpOOt4Gli1Gr11AqldHZ2SmpZlyO7d+7VwCS4EtZIafYaoVZC5bobivVKnqZAcGqIFmaBtJiTADm8yI4Cr7kfr1WGSmfD1yqRsWk/FjbbqJcLEqGA2vfq5Wi0A7ksnO5DlTrNam2T+ezqFDD6wfo7F2EgWWrpU4+NC0EqoqkaI2BSrGE4swM7EoJVuiiXqug4ilQ891//Iq3feBvTu6Zs/BoC5PvCT4HCL75fP7zhmH8aRt8dTOSh4lKQfCU/1PllpwTC3k+liESRikvUjRyhS0XmmyyW7KGo13ArV9TC2CZ20p8045KjVqtBcRhvmo6b/ZFiyoLO4bIvIza4eWMFL8OfNuA3Z6AI/BV4ctIpsoFhT+fNBZ7NpziGJ576Fb4k3vw/IN3IGGX4EFH3ShgppbAczvHMT1nI2MlkVQUZFwXGb+JuEQEa/BVRlCqiIdx1E0d07qD/Y06elfF8Lrf2ox0PIDqOli0eBHshIlFy8+CkVmD5KL1MGM5WK6Dn/zd17H11n/DQC4JSw+gqKFUxgeaJYu3Ql8fMh2dKNUbWLpylUy8Bw4fksr3eDKFXK6Amdmi0CDM/u1d1IepyWlZhPX29ckFk0A4OjwCXWPJZTLiwYMQzUZduuK4ACPg5vN5hH4glIH0tXmeuMxIU0Tgy7cr8n5egNn6TJ03gZcVQrbdQLlUlmevqeliviDQF4uzouPtyHfCcV2UGKSTy8BIxKHGEkjmCoincnCofEjR3WcJ+ErtfLOJ6YkJjB85CNVryvfjmym48dwXr3jvJ689wVNl4dMXJt+T+xxopZp9XtM0hutEixeCb4vzJTcXjaWicZCXo+Ar4a0ETgKvbOZ+bVivgJ0Ad1tyFNWFy2OTJyZdTCupxOqyQEca3wSAX85k0QbQ32TybYPuseDL70emXkWT22uO4JyDo0bdALrfwKEnH8Dc/idwePt9mNj/PCbLwKynortrEUo1D48/P45aFVhkGujRTaRsGzFpsVARmkDZBdRkHlNhE0P1EgYKCi5/9VosOWUFtj79NByvifPOPwMDKwbQNXA6Uj2bYHQvgUk6Z2YC3/3S57Dr4YfRk88hn88iDB2hHmSyNgzku7tx7pYLUXNdTMzMypJtYOkSUROMjo4jm8tjZraEBjN5+xZh1bpT0HBclMsVJJIpuf0nCJLX5YSboBQtZsoCjUHlbKXgwo3B6KQqhDKizIzASvB1o+p4Ltsi5QOjISM5odANvFMKPFTKZTg2ZWsOpqenkYjF0d/PlLQQpeIcujp7YRqWqC6ajo1KvRZVB3Uw+F2HYsRhJdJIdnQKrZOM60ddeePDg5gcOoKkriLHnrp4GpNN5SsX/8GHP39yz5yFR1uYfE/wOdACXyaaMVzn14Kvz0xYoQ8ovrdRnpuWtCyV4nhpJeYr6Ybo79SY0mjBOhjJgKDbjbeyBDYyF8Q2+XerysAPYcbiSBYKcksZwW/LpPwyDreXUzgcC8Yv54aLDiEvAJpQHSqLHlvgSwihDlYPHZSHXsDgjvvRGH8Bv3zkdowM1+D5SeQyMegJDZOlCnY/U0OjDpghkGMrLzT5Cchp1xGg6AYoqx76u3Vcdk4PlgwsxkSlgYOlEnylgeXLevHaK18PNb4C3au2wE9mobtNHPnlQ7j7ur/F1L79Yq4o9HbDNJk2xuOrS8CMLNnyeSSzeQyOjkkGbm8fGys0UUIwYYzTvaqa0GIWcl3dSKSyArpisqjVEI/HxZBB+Rg1vvEYg2to5vDRZHZCoyHLxXgsJhMuQZYqiID0Aidfvo3/lrB0/mJbzcVcrLoO7GYdVVbSJxLyWOSECfhUVPBZMDM3i1QiE8UPBwGSqaSE69QcW5Zr8XReqAfdSiLQLSSzOZl8fbspVMb40CBKUxOIKQEsQ0ct1FBG7AsXvePDCyaLE8SKYz99AXxP8IDOz/M9Fnx569maO6Pkr5YpKTInUVxv4/67bsdj99wJ1W5E4EueQsA34nDFYcUCxLbbTYt4Sp6Sqtc2NIQioJeFmxtixboNeMvvvwOJXL6VuXC03ecl0+98MH1Rr/tiLvBvCr5taRwVDpHTjTOwH010pAxkrvdgNGdwaMfDsKf34YUXHseTDz+DsGLA92eQyCuIJSzUZ3QMjXk4PFtHvRFdkHjvQN7aUBVYSWDRsiROW9+J/lwKg0PTqIU64n151O1JvPKVF+CU9Vtgpk5B57Iz0AgBtTqDf7/hn7DnntugN2xMT80iXehALp+GofOypUJnowUn5HhcZHIuTS6ajlwhJ7+SuJWAZlgwyOsacWh0wVFCpkfysohS0qRCnrfypAroUOPkS9WDL9pcV8LUO3I50QGzMVjAVirj54EvNb/Sw3b0Xkmm36bwy3PyGH09PS3AjfrdGIQ+OzsLchue4wntRX0yWahMLoe5WhWZjg6kcl1ihSbweooljRaJmCYUFumMyZFhlKcnMDcxBsvQYKQ7EKQ7P3XuW9+7IDU7QaxYAN+TfAAFfLPZLygKPtsO1TGodKDqQaN6IeJA5wNvtEDz4NbK+Nkt38c9P7geludEoCssRShuJb5wYjLVyKVGlxNrwQNNEQBmNgQnJEK8S9OGr6DhApvOuwjXfP5apLr6pZss0olG/GE7m4HfW3vipYGDt8r8nvl+ftzLRUgez2zBt5HzjciQ6HGFFmklWpCr5CSsegynmcDuJx9GDnP45f33YXxwFBOTQzBiUd15IduNJl1udoipiTkR/fOhdCtEpsNE36IC8j151GwXlaqLetPD8OgY1p02gLUb1+K8Cy9Hxcmif/UrYGV6YfoNTDy3Dbf83VfhjQ3K7fTcbBmVZhP9SwdgGFyM8qJnItu9CBu3XAAXKp566kmk0xn09HeiUili7cpNKDcd9C0bkI3m4aFhpPJ5MVCwlYJcr5hLKBMj5WToSKVSYtetV6uS8cDshcHDh1BIpWFXK7DYPmw3ZZEWTcFstOACNhRgpu6WWQ5cqNIRSGUFmy0ymazIEbng6+jIibKiVGIzsi1fs16qIGGZsF1H2peTmSxsL0BP7wCSmQ4U602ke3qgM9Uty8bn6PGdGjvcimjWijhyYC+8Rg25rn5YhUUf2fCmdyx0uJ1k7FiYfE/wgP568I0434iZjVZvIqYPPHjNKu685Qe45+bvCkgIOdCSmjETQCZKLst01tjIGgthSPdYCI9SB9eFLpa4QLhDDxpqnoLTX3EpPvzZL8LKd0vW7FEqOYxS09rAy7+3A16iYsa2pjQC6WP53WN53vnyszb4Sqljq0STH0/tAzf4/FNurz0HY4deQHHvVij1aWzd+gAOH9gHm629mopqxUV/Tw8M1ZDcWZY7GhqgWhqMGFCpFTFXqaPhK6g0dSxZvgTlIpsaunHJ5VfC1TvQu2oLkt2roGlxGMVxPPKvN2Lb7f8Gy63DVBVZRE3OlaRKJ9uRFVUK9b5rNp+Di970VkxMTokBZt+BQ1i+YgCTk6PYsP48VFwfqa4cVJdcLV2FJFWArkIBtUpVWiIKPd0IZWJMSTXP9Pgk0sk0crksXKeJ8uwsZkaGkOFU2myIltfjc4FSQ9H8Uijtw7PJ2kfaEfK8tBtPjI9JaE+WEjbm7Nq2gHAyZiGRiKEpYU0+mqUyTJX3Hj6UmCmTLu+M8vkuoR1qng8tk0UqW0CmowBFCeA0anBrDXgNLt6qmJkew+zoMPRYBrn+ZR/Y9Nb3XneCp8rCpx9zBBbA9wSfEgTfbDb7p6GCz7108tVk4x0t015MNZMpUQDYhdco484f3Yw76XDzomAdWazwVbhh8ot8DJ6PvoS58N8UzXsMQwloFCC4MYUL4mCqeSFOP/9ifOiz1yLR2ScTHXu92iDLPwnU/F457ba73vg1o2LGCHiPN/n+Z5xvq7hcftb54Mu38/uT3IfAA+8KvPochp59ALXpg2jUJvHkYw+jODuD2ek6SkUXqWQGpVIFvf3d0A1+Px6ajVDaIHTVRalUQ39/HhPTJameX7V2NdZtPg3JwiIkOleid9lZCLQE4qaBg48/itu/cx2awweRYGMblSa6jplSFQ3XQf+iPhh0j+kW1p19Ec561ZV4ftcLGOjvxfjkFPKdGYxNjGDz6RdL1KSRisNgdC/NDboik2ohl0elWMb07Cx6FvXDSiVhJhOydKNu1tItdHcVMDczjma5CMVpMn4OCu92aAv3PLhuU6glSg/5mJyCxaoduHAadfgs2KSuOwwxOTWDZDotecGe4yKdjMP3XVQbVCgECBo2VN9HPJOCYpmwklH6mmWlYPtAkuqNrm4k0x1ICl9soFaahV2poTI7h0ppBoHfgMOGjVgGWrrzg6e/7X0LOt8TxIoF2uEkH0BKzQqFwhdUVf0c3USM74u43wh8I863bbRQBQjJrykqsx1quO37N+GOf70BKlPNfE46XFjJOSkTGRN1dOpRRdIfKR18oqzPd9FUYbdUBRqaYQA7UHH6eRfhg5/+POId3YAWi+iAVlYEAZcvTzzxBA4cOIDe3l5cfPHFAsZRISNtsXpL4hRdCKJhvZ3JFnHCx07BLwe+kaY5ynyg/IzXIy1woTSmsP+5rSjPHELabOLxRx7A+OAQKiUHlbKH2ZKDbCGBhk09riHZu81qgP6+OJKWh858RhaRPQNLsf7Mc2F09AKpPvSvOAOp3GLAd+DMjOHWf/kn7H38YaS8JnTPluUX08kaboCp2Wn09fUinUygDh2rz9qCK37vndJYsWfnTri+L8qJ4YlhnHXOZZgqVtC3dABWqGHP8zuR7GDSWIiBvn7hYcfGJpDv7IQet0SaVq1VMToyLku17o48eruzKM9MozgxBpNTrmtLmhmPjec5Ep7E1mKCLzlevr9cmoPTrEsAD1USdNRRJ5xMZ5HJpAWkY5aOiYlxCcwp5DsRNl1RV+QKeeS6OqGYForlCjKpAsqNJrI9vehgGWc6DyuRFMVHeXYaXr0hTRrV8ixU1UNtagqeYkDNdH70/D+45u9P8qnz3/7hFibfE3wKEHw7Ozs/pyjKFww6246CLyu5Cb7RTX+U5xuZKLjNJs/m2U387OYbcedPfwjFp8wolE28GnJpFaWZcaKhWi0gLyj2ihAGnXI2H4NLNj/ih1UFNnNcmx5OPXsLPnntnyNB8FWMo7wvp1zmut500024//77BWxpDviLv4gyU/bv34/TTjstMnQcdeO9FHyPN/1GP2EULHPs5NtexvH75sVCgDgIYMBHszyGob1PwisNSvTk4N7ncXDvPhSLVTSaHrxAxcRUUfJtWYVOkMrnkujI0FpsY/PmzRhYvR5qvg9NqwsrTrsQqpmH6hvQ7Dlsu+Nm3PeTf4VaL8HybMRkeamJCYWOtokpyrQMmXIbioY1Z56HLZe9Hrf97HZMjg5j3fpTceZF56BYK8KKd6HS9GElLBSsJOxGE4jzogjksjns2vkCpmdmcc5550HlRdiKYXKK9IWHQj4vvGwyydYIDxNDQ1Jxz9JMQ4UAL58T7MDjJBvZjW1U52al0Xh6ahz1egWLFw3Al80eLc5pWapR70tqgpyvq6ii74VDDleRluJA11D3PExPz2FgYBlS2TziVHT86vduxbNSfUTKY25qEvViCfVSWY6tQrFio46Gp8I10p/a8s5rFhZuJ4gVC5PvST6AYRjqExNjn1ZV9c85PYoywbBk8uUt9oueNbkBjyZhWUhxw+3g8P49OLzvOQnaiRICOfkyuYpDLukHppXZMgXRtNCoVzGyfx8O7NopUiOCpMMFmUxzIUIzjgte9Rq868Mfh55MQ1GZyMWan2hyveOOO/DQQw/ht3/7t4VmuOuuu/DBD35QQPkb3/gGrr76amzcuPHoMu7Yyff/BnwjGoNTb6T5FRkd+90CB0FtGpMHnkN16gAMvwSnPo2ZyVGMDI6gWmmgVKwhbLlKDNbf5HMYWLwIfYt6EU+l4OhJxPtWoXf1OVBindDUmMRPDm67F3fe8L/RmJ6CRaed7wltEcVdqiINoyyrVq1g9YplUms0sGYdlp6yCY9v/SWalQpy+QI2nXc6cv2dOHxkDhqzfE0dlhuiq9ABWw2EAmLcZKlcge8FYrygAsIiOOoGAoIpKSJNhRGLif25Wi5Co36XJgbmN7DGRyRmka2Y4FstlzA5PAwtDJCIWTIJ03acTKRkqtZNQ2qEaNogl06+3GRGcCwpvG2zVkegqwK+is52FWqOE8h3dCLX2wMzk4GVyEGPxQXY4bky+c5NTaNZK6FWnQXvmco1F0E8/ycXvfcTf3WST53/9g+3MPme4FPglltu0S655OKPOY7zNQrnVYKvboFTcCS8IsUg/49st1yc8ahz6dYSzYduM6KGGZQTUNvbMmQQpGlD5gY9cGQ6fuahh3DfbT/G+JFDsOn7p1IhBBpeCCudx0WXvxaveeOb0bVkGaDHROpFyRIvAs1mA1//+texZcsWXHLJJTh06BB+8IMf4D3veY9syb/97W9LTfnHPvYx4YLFfdWqpH852uHo4ZPa+Ba9ItrUNt0SfcR8KRv/7bM6h9GLTlOm0tLkICYGd6M4fRhJK0DSVKReqV6rQSH4korRTCCWRsV2I6tsXx8WrV4PMzcAxDqh+jriCHF4xy/x8xu/gen9z8CSKqNQHIX8mUKR82myuCKlMcVyyf5eybvVkyl4Omt1FMR416LqaAQNZLvzCLU8QsOCFbeQNeIwdQ1hnGHpIWqNBjo6CkgkIlDkgpTaYRocqPXlsFqp1qStQ2SGR/OcHaFiCMBykaXCQdMEVKenJlGenYOpqUhYFjpyGSm4pHa3UmtIDbymq4hbsQjM2ZCcTsndkldvSm29Ax+5zm6JyIzFkoibFjwvRLqrAIta41QHoHOPEErdvMKMiaYtnO/U5AjKk+Oo2yG0TNcXXv3RP13Q+Z4gVixMvif5AIZhqExNTX0gDP1/oNCdJzizXhmCzfAcgqwsUlo9akwj40tkOG6FMYgUgk43eoal1EWoBL6f/V6ckBqT43jw9ttw920/RVgvSiA5q8CpSW0GQPfAUlz++jfhgstejUR3r7QH0+EWaWyJ3z5GhofxzW9+E+9+97vR39+Pw4cP48YbbxSwzeVyeOCBB3DzzTfjK1/5ilTekP89Xm3QsdNvhK4vBd/5S8b2IT8KwAwCJ/jyHa4nhoqYRr6zipmJIYwN7cXc1BBMxYbJn9/nhBjA9jQ01TRyvQNYtmY90h15sQUb8Szq5SYSmobJnU/izhv/CeO7n0bMt0UNQjCVS6GE20e6Y1IDBLKJ8XFp1ejt74dvGEAiD101JVYxw0VaswzVUpHK9MNM5QBLR8wLhX810kl5LHKw+UKnOOCoQoieB5rIBBkzyRD0YqWMXDYf3ak4DmIxQy4+DTpKPBeWYYidl1XwjusIjcCLcaEjj3QqIVIw0zJRqdSkHDOdycg0XS+VIpcew9QRiquukMlhZGgYlUYNqzdulEjJwwcOw23wIs8MiyQ6Fy1CKtcJnaDMi4jTRLNSlaVbrTIH16li/PAhQI9DT3d/dsu7PraQ53uSsWNh8j0JB3RycvydAL6pKooiTbWmJRpNUTtQkSATVzQHC+Qyc0GWVhEARTYCqgSEzoMnCWWMEAwQ2DXse/YZ3H/bz7D76R1wajUYKm9lbWnLVa0E1py2Ca/9rbdgxcZNMJK0zUY2X7oDyG9KvkIQ4tlnn8HPfvYzvP/97xeud/fu3fjRj36ED33oQwK+zz77LP76r/8aX/7ylzEwMCDg2375dZPvsSaNo4B7lHhpT78tDXAk+YgChmQhJ3FBUQRisw7PrsKuFeE0ipINIdNoogNaogtqnHU4Sa6pEAQ2DAbTFEvY/8Qj+MXPfoi5w7ugB640OfDzjq49OfHqGrwwgGFF5oipqRmp3BlYthIDazdg88WXS5fezNgYxI2oedi77wV0dq3A6ee9AvGONKZHxjE7PYMV69Yik8+JyoGmjIEly+R2vzhXFMsxf++Lly2TC+rs9BTCpi35DLmOPLIddMsFGB8eQsI0JUeCdygH9+1FZ18vRoYHUa01sJxlmgrQ3d8jUrbi5BS6BwYkF4KOuuee2YF1605BIhaTZLLBQ0ewfPFS7Ni2HUbMwjkXbEHddaHYLvbuekGGg1yhI6IoUjkY8ZQE/oSujeLUNErT5JnriFkKimOjqNoB1FTX5y567yf+50k4VRYeYt4RWADfk/B0mJ6eeHvg+9/5VY+bVi5zW1zGksWLkIzHoejRsi0KzokoAJduLQnejpxsYqDwqOdVpKFArAoaUJmdwi/uuwcP3/tzTA0PwiAv7DDggMs1nsRduOSK1+CCK16Hjt5FYpGV+nICHnnWViURLwT8RW/btg333nuvTL4E3z179uCWW27BBz7wAZl0Cb6kJb70pS9h6dKlJwV854dVtJdv7awLyqi4eFQ0Lut8mfhDLhkZ6E19M91tNGcokaSOWlUoaYRKTJZUuuIihgbKw4ex47678fT9d8OfHYEVUEHA6xkVHC9WKImtm+YUFliYdKEB9VoTExPT6F++Cme+8nJsvuQKDI2PiUnBbTgIvDoe+Pd7cOEFr8HSU9ZjsjaLjlwe9VoD8VQGE5OTWLpyOTwpKVVRmp5BId+B8fEJAeSVa1ZDNU3MTEygOjkpao+B1atgNxsS4M6FKRuNCeacZj3bhpJKwK7XMDI8hFQygUMHD2DL+edh+/ZtcD0Pl1x+hWQYM5yHOQ+mpmDnc8/ilZdegpmJSage8OQT2yT28ryLL5Lks+rsDCaGRhC3LGTzWVjpJDKd/XLxFpOHa6NRLKNWKsOzawK+zeIcxqaKUBKdn7v0Q59eAN+TgBXzH2IBfE/CAZ2YGP09hMF3Y7GY/uT2bfjR97+Hj3/0QwK+M5PjWLZ8ucQUqgRcKxkBMcGRFlLOwhqlXZxQI+0uralTh/birlv/DffddYfEMloEcd+FoRmoBxo6Fy/DW976Npx5wUUScQjDjFQNba5VArcJ+u2ENE043n/8x3/E+973PixZskTUDT/84Q9lEubk+8gjj+CGG26Q6Zd5AW3aQWbUl5Ga/QdK4Tj87vE+RqUKQ0o6uVB0BHypneVUykJKTeVtOLNreVzIjtvCo8LTKVWIUiS8Ep5/7D48cdetGH3+KWQRIKa4km3LCTpyEr4IvvwrqQcuReVuhBGYgYaRkTEUFi3FaRddiovf/FYMT08I1VMtlZHSFTx07z14w2veirqqYPfIflz26isQuj5GRyax78B+vOKSiyUzt1KuYnRoEOvXbsDQ0JBQDL3LlgjnyknamytC1xQsWrcWI0cOYWJiEslkCiuXLsO+PXuF7126bDncwBUdL4N2hocGsWfXTlz+uivxxEMPoGE7uOTKqxA6Ng4dPCiytLhl4BePPozXXPU6lGaLSJkx7HjqaYxNjmHdxo1Yf+qpMBUF+595VswUNGkopoZ0JzXJdMt5wq+Lw22W0rYqTCPE2KGDmC7WkOtd/seveM8fL0RKngSsWADfk3wQR0eH324a+ndUVdEOHzyI2398C37///ldHDl0ADd//yYUOgvo7VuEpctWoX/JMvQuWoKu/v7W9BXK9l1KFgNXGo0P7HgSd/zbLdi/8zl5m6ZG4dme70qLwmkXXIbL3vA7GFi1JmJ0dSPK8G3nAXOnJH1qrXZbeZ8hzi4C6/Lly/GWt7wFBw8elIUbaQcqNah2ICCSA6bW978CvjRWtC3F8+3F8w/1Ua64zWmTNvF16RzjNYLh6SGciE6QYkjeLegCkr5GswWgOIClGNBCB43pQdz0D18LE9g8AAAgAElEQVTF9rt/gk5NQVx4UQtGMiWtzjovZkfLQ7n4jMh2Wn+52ORizPcVjIxOINXZg3OvuBLnX/Um7Bk8jFQqgUapgrSp4fEHH8CZp74Cmd4+7Bk7iLPPOxeNagPNahOHBgdx7gVbRHFCXXCtUkFXoRuDhw4jmUyge+liWfIR7IuHjkhR55JT1mB2bhb1ZlMAt7OjgAN79iGdTMriTzVUWQSuXHUKJg4fxLNPbsPll16KF3a/gGbTxpnnnCuWal5n5/hx69fi4M7n0b9yOV741d3M+jVrMXToiDjnFi9dKndAXT1dOPDkDtQrZcSTccTSSVgZOtx6aGKPNMcNG/VyGb7TQKU8jZmRYTQ9Fdn+pR895/c/sqDzPcm4sTD5noQDOj4+/ke6pn1L1RSFiw9yiNmUhfHhw3j4wZ9jbGQIo0PDcOsOLCOBgRVr8I73vw/di5e2wtI9yXotjY3goXtux4N334nK1LiEULIwkcwrGxd6Fy/Fq193FU6/4FVId/ZCUVstFTRjtDJYhGrgdj/C89btt9yDyz8pM+O0++Y3v1kCuO+++2687W1vE9MF/07gpdY3mkojedqxeQ7tt730zxdZ3hcPafsbaAW9H/2G2mZrgiAXT1ElThiykoe6ZobFswSTR4C381H4DbW+chEKQ5haCL84hlv/6et46IffQYr8rMs83bj0qlmmLrbkiH4g7cqFGx+LeM53qNCZoxxqGBkdg5HqwEWvfyNecdWbMD41KfDPFuCVK1dg7PAhTI/NYe2mTdDjMcnRnZ2ewIplSxCahmT11h0X/YsXC4tfmStjamIC6UwaPQOLoFD/HYthctduaYvoWbJYpGi8w6Hml3pd2o9ppjhy+CAKhQ6MDA2ir6MTMcvC/t0v4NSNG7F/3z4J0DllzVrseGoHVq1ahcOHaYFege7eXgyPj2JoeBjr16+Doao4cPAAYjFLLrYTYxOYmZyBGYtBi1tSkWSlO5BIZqBQc+404TVtkbiVpidRK04BrgM1loaR6f7I5re+ZyHb4SRgxcLke5IP4sTExPsURbmurfPVNDaU0XnEKpYGquUZzI5P4ODzu7H7+X0SbPK77/wjLF+/HqHktnooDh3E96//Np55YisMePDthixVJBVBj+HUs87HW972h1i8biNHNwSMQZyHbRFKRjpikdG23tcGTm7EKSPjC5ds1113nWTKMg6R/C+rba655hpcddVVRwOB5mc3HE/hcDxQfrlD+1KpWRQkz6k2CKLsiag3iJE2DCSmeYEpY1xOevJq+KQbAtCV0GTQjqFBqUzinm/9L9zz7f+NgvSQUV2iIGYZAmaGGeVV0Lwg0ZyUh7ExmHcGCh2IJnTVwPjIGDwzhtVnnInzL7oEdc/H8Og4LwNYumSJdLDtev55iZRcunQFRifG4TUbyGTisOIxDI6Ny93HshWrpOFYFHoh6+YNqZSPp5JR0E2pArtuy9UglohJRGSlUkKlNCdSMTYWcwFnmRpMrRXIL2YbIBGPSzNxzDSkLYOyM8ZXcunGhhQmmPHPRDImDRdUUZRLJeGMM+ksEsk0Epm8JN0l8h1ougGS+U55Ozl12pdphy7NzaE+NwPVqYvxw9PjQLpwzaY3/eFCh9tJxo2FyfcED2hLavZhAH/XznagmJ/s66Hdu1FuVLD+1A0icOctM1OuSvUq0oUcrJiFWnEOz299FA/c/lMc2LMLBm+VfYc32/KdZQpduODSy3HBq69EemApwBp43YjqbyTyt/0rjJZ3UQqhJo0SnMKo+yRxqs0DY0Ybbt++HTt27MDo6Kgs2y666CKZeHkb3A7ZOR74Hm/qPXY6Pt4hPRZ8JfWdyg8CrXxvke5ZSF6w+ZhHgBcSEhD8/lWEbiAV6C40+YhYs4JtP7kBt/7j11EwFZFqeb6HWrWEZCYlx5cTr3C9PAY0vej8B4tKNZh6BL5TE5OoKz56Vi0ReZ5psftOhWnEYJmmaLa5KHX8AF09PVAtC4pmoVxpospwdEq3eroRT6YlRjKbyQmXy5+kzNaLXBTeY7G6x2XOhtJqLGZgTh12o4a52SnUKiUJ1GFIDrN0pfWEtfGaJpMsudlqpYK5uTlZtvF9DO0pVStib3bdAHkqGcxomctENL5yGCDF0juwVJx9qUIn9EQKyXwXkumMFGWy8JMfyzYLlbX1XgNOs4Gqr8DWU58683feveBwO0GsOPbTF8D3BA8oTRYXXnjhJzRN+0uZfDUVMUsTwfqjDzyIn/zsVrz7A+/Hhk2boXDNLqDoSeJU6Nl48PY7cPuNN8AtziLkBl+LpGEixFdVrF63Hus3n4FYRxdUMwZFM8D7aUqmovwIiu2j6EqVgn6oyOS70bdkuUzIHoHmxZ6MowE7/LGpN+UrT1ZqU4WrVRRJy5ofOfmb0A7zD+Oxhor5gB19HG//2c3Gv5NOiJZftFS/2KDEj+GBaE3yStTwoGk6Aliy0U/6DvY/dBu++5d/CrU+C00LkEjHUSlOQ1d1SUajNTkWt6K0uFbbr+hLVE363vhxnP6LThOLTzkFHd19MHQL5VIFuXROOGTbaYqd16XaRNPQ0dsXRTNWXUxOz2LxsqXo6esVntyxbWkxTqUzcJgw5nriyuNLs1ZFzKAxwhT7stesozg9iXq5KEuz4uy0hKPnc1lRQTBgn5SGTyccQT2bkaYKOt040cdicVkeNuoNUUHoOjMlkvIcbNpNGJqOeq0urRakGRLpHNR4AlY6I6WhZiobGT9CBhdVZYrm0s1k/ZNnw25UUfEA18x8+oz/8a6vnuCpsvDpxxyBBfA9wafEAw88oK9fv/4ziqJ8KQrUUWHoCowwxK6nnsI/Xff/4oqrXo/LrnitnBgMdZGMBup57SZuvf563HvLD6RjTNogxEbK2McoDNtj2A1nQhZhKpEBg/pQSq9oX6ZlN3JuRalmTqDi3Asvwzve+wHoyQx2PL0Ts3Nz4qojELWda21wlaJPXRcA5oKNU/DKlSuPcr7zp9/jTbi/HmhbcNvmQeSOXEy+0k4hgCsB7AYQMLeYE7yHkATu0folTvIOQoW0BIHaguqHSAUBJp9+FH/7mQ+jNjWMTIph55DWDLZ8eE50MUlwwRSPtZpAoqmXx4EXN5phmraNwakitlx+JV7/h++GMz2Lp596WmiP5cuW4ZfbnsCFF18EJW5h246nsOXCi5Hq6EatGWDXC7uw8bRTJUfBrVbkGCayHfJ1i9OzSOQ6ZFLmZBn4TWSyKSiug+bcFAYP7sPo4EGpauezQrr2mD3h+XL7H2ccqO9jbm5WwLkjn5foypnZadRqdRQ6CtANQybgRDoN1/GRzeZksdpoRtZzArAVT8g0H6iGUA6BbiCRK0CJJ5HK5cWI4jSjyZfHFW4TQb2MZr2CeqASfD+z+S3v/MsTPFUWPn0BfE/uc2D79u3G4sWLP/urJ/q1Ee2gCp8Hu4FH77wTN3zznxFPGli2cgVWrlqD/mXL0L98qUQPKn6AO75/M+760U1QnapMnwxWoWqBIjTX9yQfQEoe5RZckUBuNlgwXEdMy3SWkRtmKEuooer6OOP8i/HxP/uf8PU4vvXdm7DjmadbVeOhTLp8IfXA6Ymv7fB0/p3Uw2c/+1nhE9tLt/9s8v2PU+1/BNtjPyaaeAOhFIjDSqhDCZhZrAswh4qNUGlFbCJ6u69wKelD8UNp3lUCBYnAQXPwBfzNpz+C0b07kY3HoIc+kgZdZC5cP5QUOSsRQzaTFvqA+mECuNAR/JMUjqLgwNgMXvm6N+PS17wOu/YfRKG/TxZvXb29ePrpp3H5qy+Hpxt48rFfYtPmMyRBjMsrutGyuTTqtSqatYosrFYsXyW67X37D2LDGWdK7sbs7BzS6RQyyTiqs1Owy7OYHhnE9OggUibLnqK7HbYPy/EOAqEkEnFyuDY68lkBRwazs7HC9VzhoNmATKceLyLJZBpNx5HJmEvLKK9ZQzqdE8oky263ZBoNP4CVySFV6G7VCJkiY5SaolodbrUM2DWZfGukHczMZ85YAN+TCxy/vq7xpH+9/989YCtSkh1uLNGU4BUtZsDwPMwcPIgnH3kQg4MHMTwyhHKlIsWWvUuX4oMf+Sg6Cp2448bv466fXA89aER8rTiS2x1u0eF6MWWsBVqSfBZpeAm+kVY2kAURw9TPvOBSXPP5L8HKdmFytiyTXXuiboNtO9d3PgATmKmAoAZYlkXzch2OdbAdO/Ee13Lc+m0fdzom9En7BeuGdIQ+QZAXGQehbiNU69GtNyxoSAgXLMs4TszkP6npZQFmcQTf+ssv4vGf34usFkPeisHyPTiei1K9CUqDzZiFdDYlFxROldIsTf5XZQgSZXohDkzNYPPFl+G1b3gzHtr6S5x61llwJAQIIvvatOk0WeYdOTKERYsWS7kmh8SJyXEsHugT/S77zyYnJrBsxUoB9kOHh7D5vC1y51KrNaIeuGwaSUNDZXoMw3tfwOTwYQn9YcYDDROubSObyYg8rF4tyx1JPB6DqeuynIvCiRSJq2w2msL/9vT1IR5LyGKQtnTXc+T3R/6b1fOdnT2iA1eMBMx0BvFsDvFMHpnuXpixBAzGlHq2fO1GtQanUiJHIuBb9QAnnvuTM3/7jxaCdU4yei3QDid4QFvV8Zx6PxOBr4HAUGAFASy6Z9lS0KigOjODI4cO4/nduzFbreAdf/iHSOc6cNeNN+COH38XCGoypUQRD1GsZFvqxeVSFMbjy5QT0sVGqyzBgcAbuPJ2JwCqboizL7oMH/3MtUgWehGqVhRDKI3CvK2N1AXzZWTy9cR0EPWMzQ9Vnz/9tg/V/El4/tt+0yk4+hxdOFzWIvls5NAsNKlzVupQ4+TEq9IhBs+E72iImbFoMdQsy8eZyRgSRgCUxnHXjf+Ch2+7C2HRQTo0YDSaiJsxNJsOdMuQEB/NMpDPZCMLM0PqKWMjZWNSWxJiuFLF6rPPweWvvQp79h3EilPWYZputc4umSDXrF4jNMXE5DQ0zYzsw7ouUq5sOoHBI4dalUAhert75Hc5OjGFdaeejqbnYXR8Cl3d3aK/zqeTcOslDL6wEyMH98GplhAzdJTmZkXFkMvQIh6iWimLLZwXxDiXszXyslWZUJkX4bqeTNTdvT3IppktzKB4Tfhe7gI4HZMjz+YLUDUDWiIjQerpQidS+U7JqmC6Gy9lDPfhgo2TL7+fsFmDU6+h4gZwzOwnz/rdd339BE+VhU9foB1O7nOATRa/kmwRfD8tvW28tTVUxDRdlm61cgWqpiDJaUb4NA+Oa0t3GIHztptuxB23fg+hU430rQK0lKhFejHeHDORi3rfSAtLG4IKMqLc4EdmClIHVMiqqDs+zrrwEnz8c19EjDVCqi4TNcGbC5X77rtPNuOcAtsdcwTeNufb3d2N9evXv6Th4liwPSngSyqBMY9aFDcZqD58zYZvNbBn8Flsf3YrYpaJVUvXIGllMVuaw74DOzE5OQRb8ZDMp5FI6QgrUxjf8wJqYzNQKiHMBmBWGzBqgOpEYTq24wqdUchkkWAQT6hAp/JAhYAPdBVTTQe9K9fg9975XjTLNRw8NATH9rBqxUpJqpstFuGpiuQuUHPNUko+7sED+7F67WrEUilpqRgdGUVXZzds2xWlw5LVqxHLMJGMtfF1pONxSRGbGjyI2YlRuLWKGGsYqj47OSm/m2QsjnQyJalmfI4wNL1eqQqfzKmWC1RakS0zhgbVCboukjI+byQTmM+L1sWUv2MuNVUrjmQmj1gmK6/xXAeMRBa6EYPGY++wGbkp3XLsFgwbVWnQqLiAG8t87Mz/8c6/PblnzsKjLUy+J/gcIPimUqkv6rr+J+324kDxkbJiGD10BD/+8Y+wZNkyXHjRRdj19PMwDRPrN29CIkVONcCORx7Gtq33I3Dq0gvGLFehBpxIJsROLp5wgetGW272e1FFTNeX3wrh5ts8D7bro+q4OPeCS/ARNlnkukT9QI0r+YzJyUlcf/31GBsbk6/RVjtQ47tv3z6xFF955ZWS78vUrmONFsebfF+Ofjj2sB77cbyt1lQ90jkzF1etoRZOY8eBrbj3F7dj75Gd6Mh3oKezV1o9mkETk7MjUEMHvq6i6jYRqgFUr4awUUPaTEBzdJh2iJQHxOo6lIaCSqUOx/aFU81ZMeT0OCyX1fS8qLHo1BSAroUBakGIFStPQWe+C7PTJWRiaeSzOYmFLM6VoSfitNBBjyeQyeclS5exngzKoZaXwCkcayq60HIJxqYI0iTkuW1O4gq/LuA0qpJm5tQrKE5Pia6bFUdsJmHwOtuNeYHg75zEOK3ODG1iUScpE148+bV4VeWx5AsFjhKGJO71KBA/uquJMqaNRApmKi3UAxeBZjIHzYyJrZ2Tr13n5FuFWynL5MumlQXwPUGA+E8+fQF8T/DYhmFojY+PvwR8DV2Vk525DP/ynX/GVW94PTo7OvCv37tZFKpXvvFNeM1b3gwjZsqCrd1gSxMBwYgTr3R5OY4AMLMKyN2Rr+Rkw0mWJ7c0IFCG5Dly0lHW1HBcFHoWYdM557dCUxT4XMqJzlUTM0Vb8dAGYC507rzzTnG/0eF29tlnv2TZNp9OOJbb/b8GX3K91CyHLLSsQknUsfX5u3H9bddhtHwYRlIRmVc6nkImlUHVrUqCGTXQATTU/UAaiA2N4eMOLFa5+xq0QEFOUZDTMjDCGBzHF1BSXB9KzYbe8GHUfZhuKN1qViwm8ZKeCmn/rZQbWNSzCHEtBro5UnocCdUUGkNXDJSrDfT2DkAzdbkoeq2gJIbnMCw9R1AzTNF1M5/BZ6Ql5YCGIRcRJWROsgePYEvayHNRLs6iWppDtVKCW68JRcTMBtf1xa1HqRyjIrkwlMp53xdOVygo7gRoHGFmszw2DSWRtpl6YiF4mGWhmdBiCQHfWDYnigw9mYVuxcVJSc7XrtfRrNbgkvO161KkWXUBZ2HyPUGUOP6nL4DvCR7WoaGhuK7rlJl9gk9ySnvIKeqhi1t/eBOefeYJvPtdV+Peu+7A/md2oa9/KSo+8M4//oT0aAWhBo3Sp6ib+MXv5qh9LeJqW3KFKJxAJp2WRbfF5UZnYZQH7DtM6aG7igln0YdKjWerGqj9J9/Vrorn1EbXGwH6wx/+8FGAPh7Y/leXa/+BC6Z5gFqwkAYQ/mwOjsw8gxtu+3s8feRR+IkmQiuUSVwMDo6HVDKHBNsbplnuqMFI5NFgxbrfhBs4UOMxuCKjCKG7DcR5TAlG4kSJapksRUMcBgxXQeiyMdgX7a7bSrh3XV7MFKSMFOKwkFWTSPsGcjCR8nUoNR9pI4F8Mo+4FRfDS6VhixVZjydFC5zO5OB6geR5iCZZ5BykVni/EnXpHS0p9dyoedoh8FXQqFVlCiYXzowIu+6gq7NTQo9MBgUJ1cQLaRQMz8eVVhD+yVc2H0cfJcAblaMyIU+P2ixiSRgE33QW8WweejovTRYR+DZl8m2Q3qgSfBtHwbdpZj9+9u/+0f86wVNl4dMXON+T+xwYHR1NqKr6FU3TrmnTDjrdUypw909vwYP3/Ayvf82leOTB+7DlnPOxduMm3PCDW3DV2/8A604/Cz5lVjIB8g6SQOvIbSZvQSXnVgAlur2UE4znWus/fpzwrxJZyZQ0TjtRoAEdWcRpOfkFfDXBubaRYj7wthuM2evGMPW/+qu/OppqNh9oX07xEOUvUAynSESvfIdtR908D3RUjaRGAUC/qnt2YcM36nDNIm6973rc8fDNKPqTMNM69IQBzdJRa1QZS4xsLIt8Io9MIgmN4ZqhCZvCZlqFDbZ5+JgqzcB2GU4eBZRz+x9jhTtUSQNjsy+/HWbc8yLJsPN605bpNAqD492BgZD6YCeA4anIqXF0aAl06mmkPBNZLYV8PIu0mkRGTUMNIrkaZV6M9GwwO9dkXXs+CtZns0nL5EJ3GwHbJUjKr9qFwlzmgPIwW37vdU6ezag63nebsGgnZtB6q1VEmqiZuyG0TdSQEsEtlS9th2Okb+Zx5vVYJl8OBvEUjFQWFm3GBN9kRsBXVQNJUOPka1eqcGpl+HYNfqOOmhvCMXMfP3MBfE8ucCxIzU78eO7cuTPV2dn5VUVRPnDUXqxTHuXj4N5d+NZffw3lmXFkskmRl+09cAAPPvwLXP2BD2LVhk2RuSBk9RDPf67RmvDqZQweOICJkVF4tgddtUQuZVj80xQeMZnJItORRyyVFl6Xt52aYgmoRacjHWQ+QlrB2GoREOQjkG5PovMXZ5x4n3rqKfz93/89rr32WpGbkcpoA+78SMn2UWt/vnQosIqGX5t4yB46rgEFeAkLrXmMbrswmkgRsK69hqY1iccP/hzfv/ObmCgPIpZipoN892h4TVD+C81H1kojplrIprJIxlIyoSrgZp+0iwcjRvWCi2J1FrZdllt62nzJz5brDVSbDmxOuoErLRq0DfNIcBHGgErdpGsQkrEri05yqSyi9DXEQxNpJYGMkkBKScr026Fm0a3koDZ99HR0IZ/JSTrdbKUCi8tVacoIYRkmEmYMacOCGUaRmEpgAHYI1fZgUVxnl+GFTUkh4zAcuhpCjxffhuRdtOWA8rto3/VINVKkUIl+p1GTNZPUHFbPR2JqiRWlEYPWSU7nVjongTrU+VoCvjH5udlk4RD4q7Q7V+A0KwjqDAwC3Hj6j8/4nfcsREqeOFy85BEWaIcTPKCTk5OpMAy/rijKe9vgy14tNjRQtbp7+3Y89O/3YGDZAM48+2x87WtfR76zGx/45CeR7+6VVC3hPet1aHqA/TufwgP33IY9zz2LCjfsDuVk0W0mFy1sR5YlSTyOtRs24sJLLsOajacilsqLfItnEs9P8oGqFsLxmjB1S3Sn1AK3J962w43/5uKNj//888/jq1/9qrzOb7JoL97m0xX/AcCl7z4KlIkswjIPtyzEUXVoNPlSOBeBhaOX8eShh3HTPd/AUGkPEh2WTKGUiDVZPKkF0BO6KCGSdGWxmFTRkM3kUS03kIgxvSyOYnEONt1jObq4HNhOLQoY8hQYZkzol2K1JpwuLxI+82sVX2y3PC6O7cgSjNZuKUMibWRQCkerN1UrCrxmAMvToHkqiQskjQQy8SSodstYCWSTGTiej+lyGaWmjTppjdaFSA9V5OIprOlditWFpeg3CkjbceiOGvH9Ld468FiU6gl9wFcldISrnw++URFqBMJs6hDwbTFOvOC5Pi3jHnQjqrQi+NIp2QZfysvMdF5oh6Pgy4Q47hVoL642YDfK8hqwSt4J6HD7xFlve+9fn+CpsvDpC7TDyX0OTE1NpcMw5FTwLgFfcr4KYMXoGvLEDGGXi9BbKVaPPPQQli5bgRUb10uRI29befIwQ3XrvXfhrltvwdjh/dCkE423yZHGVyZJlm6GtCFASjMZKZnOd+Ciyy7H5W/4bXT2L0agWFBkGSNjT9Qa3GpNPsoVtg6BPF6LByYA33777RKo/sUvfhFpLovmFWgej+dtT75Hp68W/rZzhDn5ko44+sI4MQEKxpI52D/xPL535zfx9PBjSPRqqAc16UNTNVOqkDi8GXEdmsWf30Hc0JFgg7Cio9kgX6ogmUhKgM5ceQaOV0dHIQ0/dFErN9CoMe+AFT0F6S7jYzeY1gVPspHFbq1paNCMEUb9ZzozLiQ7OZRsBn5l3w1FdUJA1BWZk+XiYmjh/2HvzaPsqqv07+fM59xz5xqTVAIJSQgEZJBR+YG0Iti2CLZDoyJodys4i2O3UyuO3e2sraCgAiqoqICIDCKizDPIIGSqVKVSc935zOe877NPFSDLd63fu5L/uoqVFTLUrdS99+yzv89+9udBgW4Jygf8O2kmzgZYtgSaxpkOr+vD6wYoFVzYmYIVShnHrT4cRw5tRikrSmdNvy6TrLPQlzgfMMU4pbMlX/J4xmu9qP/L76V557v4GpKKFgYedu3ahXrfgGjPlCrEe24YgrVk58uYqbz41mG7ZaiMU9IypGGApOch7PTge20EXhNJr4dukCK2yx884oxzln2+e7d0LJ5Q9/KD/m96OBbfJEm+oqrqP7P4chpNw7wc+TQFGY9yQQCzyEghTaDbLB4w9bz40vuLGHf97gZc+cPvozU5DkSeGN81plcs2ojE40sbETshXuC6KQm1jD0OMhXHnPASvOZf3ob+ffZDDK4kU87I/b20AtNbysei15cFd4lctvTzk08+KSkXTDY+44wz5N+/VJxzLGN+vH1uosXSv483EXa6eX1lQGbO4X0GKrw4W5MnJoKnzeLnN16Ga279GYprTMxF02gHbRg2w0dthD4HYjEMS4dVYCcaQddTuHYB7WZXuMi5UyJAX18Nuqmi1VmA7ZoIQx+tBU8WNLhM4RRcWVTgv73rtRAnAcKYK8xEMeZDSToZqPeya6Rlj8VX0qEVoh1zySYkrMbQZQ2cNj/q8w4HWWQJE+vIJGDDQpBm6AYJekGKRtND6MUollw4BQNGK8JwWMTxq4/EkasPRTkrQY80KGEi6RQKLXSJD0YsSYQewUKLcgMLrrwOOboulxv4Gqs8vQQYHxuVG2a5UkP/wFAOR+LqscF/F3X04jPFt7pYfCm/qLy5PFN8KTsEfks6YRbfxCp9+PmvP3d5w20vF7Zl2WEPn9AnnniiVKvVvqQoyr8uFV9Lz7GME+OjuPaKy9GcncW+G9Zi/aaNWLt2P0mj0CtVmcKzM57Y8gi+8fnzMbFlC+w0RdHkcZJm+USO4ZL0K3pqLGhIDnVoa0oCLhSTHKxCKRRxwitOw6ve8laYpX5kqimdIbtwKYdZKv7er3zlK+L3ZWfLC5nLFXQ6MFLoqKOOwoc+9CEZti0V3KUivFR8n60TL/0Zf9ZS3i5ynZf/3mejhvMgn2cCNDPNx9bW/fjaJV/AeHM7CitMjLfGYZUsqIYjhdXvkqrVkyw7p2jAciI4BVLDYhSHLhoAACAASURBVLQaXERwxYssaRtqgkqNK7kx4iyUAMxuK0IcMiUjXyDh0KlUdPKcvMRDlLIA52u4PJb7MSPgE7GSxSGZCJQduA2nSbFl0Y0i8ibifEFGOvoUapqiYrvQBHbEm0GKrh9L5HqrG6LTpWUsg1MwYRVTKdR1pYxVWj+e33cAXjByGEpdC7qfk/BS6twJCzDJZfliotzwFiH5rLZ58RUNR7pf/jlf23aLbOYB0XxNy0FfX18uSVB+MA3x+S51voVaH2y3KvlypBCx40486r655svim/Q66AYZEqv88cPPOOcze3ipLH/6suywd98Di5rvf6qqeu6S24F6I4HYN113NS6/4DuouRZ6fle4D2S+rt//QLzqTWdjYNW+CDsd/OrS7+Cay3+IEgd1hOZoqlxAiQZErLYclOVCLlQZmOf6LSPXueEmlinNgDU0jLe89wM44kUnIWX3m8pislynRFgSpk5pgWAWdkjsgpc62U2bNuGYY44RsPrSx7NlhWcX36VC+uxCzMIj5jdOzqVbz1ekxWmRA3XlhsL/IqODGx+7HD/+zUWILA8tNBHqEVS6G/wIpUIFlmZIyCStZK5rwHQSlKtFNBpt+D0Gb2ooFouwHROe34HjGDBtQ2QWZqm1W2wbbYkLSpMYtmGgXHLk77FYx1kg7ANFzVfCZ5pdtD0unmQSU09ZmEmbBlm6mi7Fk2GfaUbwEfPmNPk+6WVwbQuJHyIJuYGWIskM9IIEC80uQmrEegGua8N2QtGctUxDITSwTh/CoaUNOLS2EZXIhRooUOJUrGZ0H7D6Sre7CEDKtV7WXOrAeawS14g7na7k8xUcS4JPuRc5N9+QRYxqpZLnBFISc4swXYZnEqjeB6dYk6TtVIlE9kj9QNwOUny9FhKCdYIUoVH+1JFvOPc/9u6Vs/xoy53vHr4HWHyTJPlPwzDOFei1MH3ZNQW46orL8MSdt+E1rzgZN930G4GezM43ZDh27oc+isHV67D9yS248L8/gaktj0IHAd82Aj+CXiigMjgAs1iQozyHQry4kyAWyhUB3HGnDVvNYHBDi+Bsy8aRf/cSvO39H4Fd7pelAyb45mdTdr85u+G53SufghzATRpY3g0udb7PHrYtyQ5/y36WZ7BlSHiEpVuAgzXq2TySs8MXF1qIRI0wH03giju/g7ufuhUznWnERgSjYiNIIrS7vvz9WqksMUBx2BWaWamaOz1m51oIfALGdYkMKhTYuVEmCOE4pnwfjfkWuj1WKUe8tSy+LFiOo8Mt8JhNRgatXRArGNGRc00PvViD3+NyS1588/BOTaxeoiQpEUyLg09hskFTTIGek00ReUwipvCiieTT7gRotj2omg3bLsJ1LLh2ik7QQavXgQUdI1Yf1qpDONhdhwOq+6EUu8i6mZwiuGCDJJAbFm9cIgHlR4086TlJxWrGIjw3N4vJyUnxBK9cuUpOVI1mDlhfMTycL3kwlJQbbi7Xi+uyXvxM8c015zQIEbRaCIiT9JqIlzpfu/rpI15/zif38FJZ/vTlznfvvgcoO5TL5f82TfOtS8WXR1baxn5/3dW46ac/xnvf9hbc/+CdOPKYI9FqdnHvA3/G6ee8S978t994My775uehhQ0kiYZ2N8LI2g146amn4uDDD0e5ry+PihefKgSczSjw0W1bcfcffoenHnkAJkdInHIrCuxaH/79s1/E+sOOBkBGLrVlFbF0Ss9ovUt6LjtgJloQKM7ud+XKlU/b0f6/Mtz+tveXiEjKDux8FagpLWUcTamCvNTNDL2kiVgP8dTMn3H5bRfiL5OPwEu6MEoWEjWFR84tXQJRhCJJZEUThsZ1ax+VWkm02Pn5NpKERDIVhqXBcigLqEgTMg8UFAouOh0fzRaRknkUDxcUDMYIMWtUY9fKjjJf22V32Gn30O2Rh1BAkmkIelzt5vNFeYGaK7GNLNYx3BLTLXRZAy+aBSmCZCJw+5C+WpFnoaHLI3yQoFisCEtXYuuRoOe1JESTTItqoYJ+vYZax8aRKw7CptJamA0dRmTIRDVLeiJzPK25i4mEbg12/tR7Uzm9MC5obm5OOMyOU5A0bD8IsXv3JEZWrZJNwSXZgW4Hu9IHu1KDXaiKxs7jFNeL026+Xux3m4jCLoLWAjpejKzY96nnn7Hc+e7dypFby5c/9uAZ2Lp1a8V13a/ouv7mZzpfTWSH8W1P4nv/9QUctP862aNqd1pYt24d7r/vYbzxnHNRX7UWV/7gEvzuykuE5xtpNlas3R9nnfN2bDzkCHEt5EmY/MgN9ULx5QUeeJifGMNNV/0Uv7v2V0hDT1i/oaLirLe+G3//+jMBo5BvQHFxYHFIwzViHtc5WGMBu/HGG3HRRRfJVxgYGMB73vMeCVz8W7ayZ8sNz/3/PJ2Cem8uOUi8O/2+/PpqghBtJLaHuWAK1935K1z/8FWYD6fEFVKqlbBAEHmaIZDNsximSScDgTG6xJgXigU0G6R60RZnCVySVjrLZsGlvS5GFERwnSJ6vRCNpo8o5nOWh2cahiqviWbQtkesZL6kQLvazMws4gDQMkcGZhy2pZQreAslzIbDNTEwp9L5ugX2rRqyIEPP80QWIjWMN0k+p+J6SChhsFM2ZeDFYR6Th5WYCxR0VwC246BgFqAuxBhOqjhhnyOxTh+B3tah0W68qDHnmm8egSpwuzQWySEKA6GcUUbiDWv9+g2LkHjClBSM7dyJFcRNkgNBzddlekUVVrmeF1+nIksWUnwp8Xi+FN9eewFx1EPSbaPlRUis6iePetM7P70Hl8nyp/6NZ2C5+O7h22L79u1Vx3G+qev6G6T46gZMxvrQXZBE2P7Iw8JFDZMA3/vehcJLJazlvH/7MPpH1uCSr34N9930G5hKSjM7Tj/rX3Dya85AouhyweZHzXwDS65B6qcS7sVhj4/mxDb86MJv4q4//B5xEACqiaNPOAlv//ePwaj2I0jZ7XLwBCzMz8sSxcknn4xjjz0WMzMz+MY3voENGzYIz4Ex8hy2vf3tb3/aDcEvv1SIn2s3e7Z8kTPXcpeDfIjfl1pHikwLkZpdzGQT+MNDN+K3d12FCX8HUj2WoRn5CjOz80gyFbplyjFZN3ij8eHYCopFU0IxZ2cXJHBTMxzExCfy3qTH0vnSzRF6AWyzgIjDrhYdA1zvJXiGXXkCyzGQ7xtw5RZCD2PU0PzMnDCFqZGniyvJfJ4JY/c5iCLUXjyzdKBAmLzEn89NNSXDjcNPWrkoK9FqSKwjLSZkPzCBYom94PuxxN7T2cAVcLpfZH3ai1DqGThq+CAcWj4Q/WEVajOBISTQvPN9esgmDsJchuj1yPTtSg4f3RyrV+8jz12ejafI73Po5haL0Dh0LORWM8oOXLJg56vRk64mSAMfiR8g7HZEduhyWaXZgBdlgNv/70e96Z2f38NLZfnTl2WHvfseGB0drVmW9T+6rv9T3vlq0OgisExJojBZIUgcSyLcd//d+P1NN2LTvmvx8lefJt3qhV/4Ip6483YJLuzbsAnv/PinMHLgIWCwDPs2jQsWeVJm3lCKkT5viA3yEdIu/nzrjfjmFz6PjiAIVex30GE47/zPozKyDzrEkStcyAWeePxxWR/+13/9V5EXRkdHccEFF+Dcc8/FqlWrwPVixsp/7Wtfk6JISeLZK8XP9gU/u/NlvZXIUCV3ZywV39wGlSHSumhkk/jNPVfi+nuuwTymADemS06Oydx2GxubQMS1XsMQUHmp4iDNyKVldlkBhkoq25xoqIbpSpetWQTIiOsZNkE3QSRLEVmso90MpJhzdTAndCbQDG57MQ04kaWKWqmCiM6IRkcgP2Ip03XpwH1q4yRuqPkiBG8i4gW2bVSKDlrzPTRnu3mqhm1KtlvEjpQ2XwL1pUCGMgQjtc0PPYnxUZmQFmaIfOKBMph8WeMEFcXBYFrBIcX9sdndD27bgJFQTsmHa7lxexHfoTKJhMnHLYkn2rVrXF6/4eGVORNaZrOZ8Ig5cCuWSn/l8xXZgcXXrUFn8WWYaRQg9nx4raakbe+e2Im400KYatDK/R878dx/++zevXKWH225893D9wCLr2majI1/Xd756rD1fEHgrjvvkMh4HvGrgwNi9OegjP5dHqu7s5P4zue/gC333StDlaEDD8G5H/sPVFavlUEZBQdmwYnTgT94pKUGSWeweHdpPfPQmRjFZ857Lya2bhWXBOPl3//ZL2Bwv/0RyWgnB+vceccdIjO8+93vFljLPffcIzQz/pppuNR+WXjPP//8pzfcnq37Lj1Vz9V8ZWdCFqrJ5ZVR1CJnIEakdNFSZ3Hj/VfhV7f9GF29gcSKoNoRbIddqoKYK6xMdg4SjI7NwbQVDAzURHLQzQS1Wo63nNw9CcNwZM2aHmouX1BLJuGY4HXhJTOkNKJGznglTdgZ3CAjyIfPGztN3ri4tFErl9Fp9dDrkP7A0wplA0uGcHkHn+bJxwTWUwJIMlTdSn6z2L5LVsMLhJiTEyEjOP7gMJCx8by0Yol6Z4pIQDSkaiCNuU3Ggsqvx4UcBWocw05U6O0MG6w1eOHQ4VgRVWEHmkRNyYZblGvUAoPXFMFZ8keruSBFdu3afdHXN5AnPufGGNGB++p1kTdoKVNtB5ZovnVJsrAKFVmyEBcHw1SpH88voDk3jeb8pCRuRIqB0C5+8Liz37+8ZLGHteK5n75cfPfwCR0bG6vruv4dTdNeI0GUugGLFCk1xu+uvxaXX/oD7LfPvjjpJSfj4COOgV2rICUHASF6czP49vmfwlP33SOWp6FNB+Htnzgf1VX7SgIFO1/ayQSys7i/L4560SMzxNQhUx/x/DS+/OEP4y/33yNH//La1fjwF76EffY/FElq5p0zUtxxxx0CUye1jD7fm266SVaKKTNQF3zooYfw1a9+VdgOXC9+7obb35IfxIJGuYDHdSWSwRkyS3TJTAvQ0+Zx40O/xs//dCkW1DGYJQ2dXhcFl0djDYGvIY1NRFzhjVL0uhEmd89KwsXI6iqqdQP1AQdxkmJi94zID7ZtSket6AkMLmDoJIVF0FQ6E2zhYUR+JDyLFDZSLUCUMRuNeCEO8VRYho+Ca0uH3G7Rsre4vq0UxK+scLXZ5BAuh9VnWSScBsdwMbO7i6nd8yiUCigUi5Kxl6cjJ+IFppuC8gRvCLblyDIMTythokAJQ+h8zgwbgULfMpnEGdQwgtoNMZT04ZT9XoS16RDKPlGYsQzrQjIoODDlzSBJZaWaA7exsTHRg9ev3w8Fwn0ErJQD5IkPpXWQTYHp2MxTgs1EZna9JJuVa0LBswwVSRBgdmoa3UYLahwiC1rIkhCtMCZS8gMvfNN5y+vFe1grlovvXn4CJyYm+rMs+65hGKcJUpJ+Sm5FKQk6rWnc+fsbccfvb8H0rt049Ihj8NLTT8M+B+4v1p9eYwHf/8IX8MhtN0sxdYfX4LxPfx6r9j8IqWqKxkvzPounFL5F6UHoVUwqVihORIjmp/HF887DUw/ex09AcZ9VUnzXbjqcjuMcjoZEgOk/+MEPpPhyEHPZZZeJ9/fNb36zPD5Xiwlb/+xnP4uhoaH/H8U3L14E27D7zWCzDEEtRHhg+x34+uVfxrbOY3BWpDALqmyRcXFhYb6NNLZJL8TsfBNxnKJSqqDX9dFqeDBMBfttLGDtfkPoeT4mZ2alk3RsE3aBToQYisGIIEW6S563C04BKXkEAaFAZN9ytTaGYhFUr0mXzdy7gh3CLRbQmPfRbfNmSE80i60rummceIDOwV/uUabey0h3wsd2bp2BH+ZDQGIkhTQmAPMMnt8Wh4Jt6ahWS/Ko3U4PnhcjNWyQJmFkKfwkRTcC/IjbcYDGbDkvQd0v48Ujx+DQ4gaUeiT/RFJ8WXAluQQZmgsNeL2eSFw7d+6UGymdDrxBG4Ylmm+LaMgoQrVSlXSVfMPNhemWYbhlFNgRl+swTIa2egg6XXTabYBcCDosvDaajVnsnJyBWu376Cnv/NTn9vKl87/+4ZY73z18C+zYsWOFaZrf1XX95UvFl1phsWAhCpqIgxZaW57Cvbffgdvuvg+wCzj+lFPwopeeIkOwy7/1Ddx2w1WIgw7s2hBedea/4CWvOYNU2nxF+NmUX8bIpzkSkf0Ni6+mRBh/5EF89r3vhj8/J9pm38b98G9f/DKG99mELOOxMl/9bf+/xK3Pf/7zOOKIIySlmMO3l7/85XjpS18qRfjCCy+UQMaPfvSjf7VK/Fxf8N+0mtEUy4RhaqSxAjgppsMxXPDzb+G3d/8WSi2C3RdCMVioTHQaPqKQacIGFpqeeJd5XHcsU+LPu702Zmaa6B9QsPmgleh6ARaaHdF2TUODW7KQ6ZQ5uM2lSedLMH2Fm3txiigkH4EhkjoSLYRhscBaiLxEtrncUopSsYiFOQ9hoMvSBjfkolA0CfEWp0qY2+4k0ilGvVZGHCSYGJuHYRZA869tO89YwehzTn1kKbPplHwwx6qcAF16aOnfDSJkQYiQ68sJh3qKSAos0naso89zcfzAYTi6eiCKHl9k2TGW15CsBvIb/J4n/8/veXZ2VlwqHKwJZpLLH6mKJuOrVFWGu+Jl1lVYbkkcDyI5VKrIDBuGZaPXbsrpyuamX6uDuNdG4rUxNzuJ7ROTMOvDHzv1/Z9b1nz3sFYsd757+QkcGxtbpWna93RdPyUvvpYkxRpqiofuuhX3/eEG2EmAqNPFrqkZPLFjDCMbNuG8D3wYQ6v3wfU/vQK/vPR/oMU5O3XD5sPxz+84D6v2PwCKaUtQJi8qkXz1nNfAxQURHrQEXnsOv7r0Ylz/o8uQeT34SYSNxxyDD372i6gMEAtJ10TO+GUd+e1vf4urr75alimGh4clMohd7sMPPyzOh9e97nV48Ytf/DRJa0lqeC7T4dkDNxmxqZzIxyK7kB4WOT7++OTN+PaV38ITu5+CUzdQ7KP4HErBmhhvotumi8CGSUqbrkAzUhRdG+qiNSwK2kjRwcpVVTRbIbrdCI7JDbUMxRIdBnLQB/RcnyWZq16tSBoIYTgZDNkwCzNPLGaGVkAS0OrVQ63Gjbcypne3EAaLNj4SzxJFSHCqkcIipjLVZBDIYVu9VpSU4endC9AMdvfk5VK7zRMk2AEDlD+AvmoZhYKVL8aEXDeOEUDL16FD2umIr0xFm5ZF5SSDFRsY9kr4u8HDcURpAwq+IgNXcVtomvAbuu0WXGrlUYhmg+6PVIqvLMZIQKqBXs9Hu9MTBwT/LmOkuOFmuEUYhZJgJbWCC8UqyntKVzLYuiaP12u0OBKUztf3O5hudpA4lQ/93dv+7b/28qXzv/7hljvfPXwL7Ny5c6Wu6yy+LxPJgQQp3YCSxfjdb36JK3/4PVQMLS8auikov4HV++KMN56Ncv8wHrj1D7jgS59A5i/IQkQcK1i34UC84tWvxYFHHg2zTl1Oz4MqZFWY61XcMc4QtOdw+x9uwhXfvxDh7AyUKEIrCHHy687AWe95P3S3D5kAcRfdaYyviWPhOJDvsHnzZhm08abB4svff8lLXiLH2CWM4f9V8V3k79IaRYxmpCUY87fjp3/6EX5+2y8w3Z1DseagVAaKRU0CIefmuAQwT4AXKtUKFDUSjVVTU3FakMFAF4NbAoqugYkJDsYy2JYGRUll2UH4u0kIuogl6SGLUKuUkQTkIzA+SUWcqIiVUGQXS3fzdIuwi3rdRKlQwq6dc/A9RbYI6b7QNAtB7ImLgpAe03Dg91LZ/urvL8LQUizMtUDgG/0K7OJ7XiDLL1xmKJeLcF1HhnR+l4QwLmBkUA0Tma5L6CX9z/4i7Yxgdc4J+XhmaGCVV8YpI8fgQGMVCiGXVVJ5zXjaoac3zRIQWdrjcKzVkAJL3/ZSIgl9ya1WR2KMyuWKSBYCdGfxJdWsWEGqmzDdEkoDw3AYoik2vS6aCwtIPA9qHCDsNBCFPbS5XmyV3vPCs9/79T28VJY//TnPwHLx3cO3xPbt24cty2LxfXlefHX5wVDC2fFRNKZ3oWw7EjGumzYKtToUcmmtgiQOz89M4oL//AQeu/tWgYUbqimDJ6tYxroDD8DgmtWoDg2h4Dhy0RVMR7CGs7MzePTxh3HfPbdJAq7Sy6PnY83EWz/8UZxw6qsRqkymzYsve98l+eC5cUJLlrIl5OSzLWX/t8U3hQ7ywRIGgZoJbt92Cy79w8W4b9cDaIZtgXyX3ASDgxwKKWi1M8gGbcpuTUOUdMSzWyzaIj8IjQ0hCkWg5NoY3dFBu0k4OQlnCpwiOb2ZFEzC3A2Tx/tQ5B6v05aTghzpaehSYwHh6IqDAqlpCFGpkD7nYHzHHKJIFYtZwhMGN+eo9qgBVPqQrSLCHjXkACOrBmDqMeZnZxFxUKY7ol93OlwjtlCr96NQ5IZdW4Zd1Fy57RhSt9UMYUiQyWGoluTHZVEmRduL2EMbsD0d65JBnDxyFPZNqzBDsi0JRk8l2YKPW3AdsceJPosU9XpdXl9KDCzSk5NTYjVbvXqNvB/4+vF9SZ6vKV1vBb04Q7GvH/0r9oGiW1J8sziU79FvNuG3GwjaC1J8e7GCuFB93zFvfOdyevEe1opl2WEvP4FbtmwZdBzne4ZhvCKXHfhDhZYm2PLYo7KFtPHAA2G5hfwrs4uVLKDcjhb7Pfzhmp/i0m9/FVoYC5zbUBSBiSdEUhoaVCbmcvGAkG9FkU6KhbLdboiHlIVeSxT4UYqVGw7ABz7zRQytPwAxyD2gOyL3BRPQslRouWBBny/lB+qF3GojF2EJoJNvauUIw7+SGBZ//deyA01x9CVTnwzQTJv48S0/wM1P/Rbb2tuw0G2Ke2G430GlaqHRaCJRHHh+Jk4AdnO6lcB2VRQdS4oxWbsE2OhGiHLRwY5tXXg9Xfy+VkGHaWsyRGJLyOKk64BtKjC1DFHQE48uY4a4MUd5hk+AmtowVBWVooZ6zZZEiZ1bpxExzbhQQJimiOIEpQohOBkCIi7J641U+H4PIyvrEtjZa3dlIYMQHnbYLLyqbouO6wURfC4sJEzNICSHd5F8MaZgE1mZwusFUBMdFjthsc0ZSDop1NkUJ605GocW16HW0WAsyh2+78lKMt9buqbK//ueh1IpJ7st3SDJcmDx7R8YlCBPfkiEEF0SDPDUTTC3g1CdwZE1cMr90gRQdiDInanJBD353HDrNBEGXQnQjJ3qece+6V3LGW57uXYsd757+IROTk4OZln2PU3TpPjy+GsZirBZb77+Rlz761/jvR/4ANZtPkA0OVlWE9cC0YZcwtDRmx7DRV//b9z7xz9CjyLR3HiR0QEh4Y4CUydKMJapNyHqJJlRG2VtZRYZuQeKVcKr3vRmnPbmt0ExXVnUkAuTxRepDNWoHVL3vfTSS+F53tODNQ7guGxBHXgpbui5Ht+/BeTJ/w5tYxwQhojVHsYao/jJHy7BI7P3YLS1A52gJwnD1ZKGvloRzXYXzU4Ct9gnhSeKfSRpD1HShWMbcBwblXJZ7FpQPLiOKZ2v72nQtRSmw2UWuityPYXxO3QX1Mo2ChZxyB1kqgE/zmluGRM9qL1GprhQinaGet0R3u/4jnlZJbbdIrp+gG4vQL3fRb3PQRi10et6OX85jVGr8GSSwZbTh5Vb/mIFXkh8pC84yh67XJ3Flh5jJZcnFoH4rslhGLXVHkIvlJspM9oKtguro2G9vRonrng+hqMSzFYizojYD9Bs8iarwrEt6X75OvIt1N+XF1jRkRUF8/OziGN+b/3i7WWXTfsdI+c9wpi4/FOqyqyhMrBCtt00swBd5RAykvTkuOfBby0g6jbR67TQox5T7nvvMW9419f28FJZ/vRl2WHvvgeeLTssFV/qlpaq4v477sK3v/FNnPaaf8SJLzsZdtFdZPjyuGzIwgSPukw6nnj8UXz9vz6Hia1PwqLVJw5EXlhKouRKKcsxizXN+gx+FAoZN7F4bFdN7H/IEXjb+z6CoQ0HiFuCK7J8fG0RScm/f8MNN+Diiy/GCSecIC4HFmOC1LlazMWLj33sY6Ij8uNvdb7PffbygszlBA2B0oJvtHDD3Tfi5keuw9aFRzEfzMFwmPCRwbET8ekGfoKpuQBJqqPgllGrl5EpIXreAjqdRRRiucK5JTSdna+NJ5+cRafNRYNIBmGkmRk2V3fJ2Y1RdHTUqwU4FmFgXWSqjZDZeEaGKKPntYs4NGCbKgoW05B1xL6G3Tub0A0TmmUiiKmJU9YAqjXa2YDmwjzABAs1Q71aFDQltePQT+F1e5iZbaDbi6GZOReChVyiiHjzFIcCB2b0asdwTFrfFAGsSyoGu3Ea8xQTa7QhHDtwCJ5n7QPXMyQbLvXJWujJhluhUJDCyx/kdAwND4o0Q0od78453WwGpVIZRS6CLEYMSdqFAjRbLZTqfRhYvUaGbg6RkuUl7nMAJYnh9TpIfB+9xhxSr4O5mSl0YmTO4Mg7jj3z3d/eu1fO8qMtd757+B6g1cwwjIsNw1h0OzBiJoGj67jhl1fhiksvg1UwsengA7Bh0/7Yb906DA2PoNo/LAO4RM3XkRkh89Ddf8TPLr0IY1seAyIfNpc16C1bBKrQwsQBikyamIJL+LYC9JIUazYeiNe/9e143gtOEC0y77YUoZ3pBOtkPEYHYjUjvYyuhiWNl08Bh23cbjvxxBNx+umn/3Vo47P04r9dfOmPzeCbLdy78w7ccN/v8KeHf49uNgvVShFlIfoGahhZ04dep4PduxbQ6tATm3fNbomx6xo0nfapHGJDmcIyCCEH3KKF7dvm4XsAzSRukd2xKUdpwm9CJoXoQLVooOQyHSRAppXQ7MXoBG0pvgSaKymLswrbjOAWVEQ9HbvHmzLx57oyc88sp4xutwXLzlCtmmi1FuQmWHYdGeaF3QidhRjzjS6C0EcQZjLU402MQzXKNSy81LWF8pZQ6uGdjCvQzz6qHAAAIABJREFUVN5NNJrEg2bQTAaaKBLMuS4dwEtXHo31GEbaikUn9ppNFCTqSJXXjosVlGSq5Yp0s0zx4Nfj60iLILVyDtkUEKzD+sulb+rrTdG0a4NDKNYHBKpD6cEoVHnGgpqFIj2Qn8z14tbsFKJOI++ENSuz6iveevSZ7/neHl4qy5++3Pnu3ffAotXs+7qunySaL7mpli6m+cktW/GH66/F2Og27BjbIhdQ0S3h4AMPwRvefC5Kq9ZI8eXpmce+JOli9+jjuO6XP8WDd9+F7tw8sjAWaxlXSkW8lXgeHZkkLVBP0HDAIYfjtDPPwobDj4ZmuYgllDPv1gh4YcfLdWQa8r/5zW/inHPOEbraUoSQ/Hkc4xe/+AXuvPNOfOYznxEt8dlM32czHpb03md+jsVCNhntwGU3/xBPLWzDvY/di0qfieEVdezcNQrL1bF+/9XodTxMjM9jfoHsBa7echqvwnIyLmDJUoNbcOQGRqZsoZChr7+MyalQPLimpcC2NbG2ia4a57BxdrS1soVqUUPUbSGCi/lujIXOHBQSzawStMwV1KeudlEpsUV2MDdDf7GGIPYlAt4yq2g2F4QrUatzYSFCvVwR/3Gv1cXcZAt+S4NPNwXZGooGXadVzsxz30JfXiMBAwmKMhaXCrtcfm1FddDp8HuLoZiZDBPrWQGb1RGcMngUBtsuWnMdtAMP1YIDbil3uh1BfnJoW6mUxc4nHe9iPh61Xr5+dFnwRitSB98aTFRRqX0HCKIQhUod9eFVKPUNwCxVoBeq0C0+JwHUNBHNd35qEnO7x4CgIzfARHOy2Cm/5dg3ve8He/fKWX605c53D98DW7ZsWe04zvcNw3ixJFlwoq0ALolVst4fIpqbxsTkOB548D48eO+DSGIFb3//v2HFfhuQcZGCzazstDIU0pPNrR2PPIx777gTkzvH0ZxdEGZsEPTgh75YqGhx4tHzuBNOxJEvPA4uwzN5iKWGmmTCi+VRV7CvEhus4aabfofbb7/9abbDUudLDZGDH64fU5LgevHQyqFFVkKeRiwpuiAjIcdE5rFGpJglSNQQnr6A27fcjCtu+Qnm0yZ2L+xEX38Rhxx0MO578H70wjYO2Lxagi93bJ9Gx0+RxFwtMCR5guCZgaEyLFtFpVwSO1nPa6Bc0lCtFTA52UMYKflgzdZksUL0XiY/iL8Y6CtbGCjb6HXmMd/O0AoVZFokIZymWYSa2IgjD2naQblIO2ABrQU6JWx0ukRaUmtncSQzuIcVK+voq1egaxYmdo5j964WLNWEY9XydeGM+i6HYKYM1VgAedKgB9exqLcDcRRIiGehQCAQV6g5MItF4qALo2RZGIiKeFH9UByq7INktANdNWGVqCsDrYUFeH5PCni5UpTBK9nBQZAvWhDg1O104bquvIb8N/CGxhOFpF1ztdgy4NNbzMGbU0SpfxC14RGYpJsVSGgjKzpE2PMwN7UbzandsJQUSeRh50wjy4r973rF+z79rT28VJY/fbnz3bvvARZf13V/oOv63y3xfHk01EnRSmgP6goE3S2XwTlMs9GUTa36yGrYxQIMQr0JgxHDPgtwzo3lnC0OeTzNN7f4/wxwDHzG3ySCMazU6igIscpc1HdzlK4sZCzayxjESD2Wf3DXXXfhuuuuk/Vi7vw/l1JGtgO33j76iX/Hmn33QRSm0FMdhuiYEUI1RMRuKtZhJioMMms1Hz2ni+2dJ/Hdq7+Gx8Yfhla0MdcdR7GsYmTFPhjbPo0o9HDA8wYkumd05zx6LAaJLjrswlwXzYYP01YlrsdxbRg6O8UQw0Nl1GoFjO6clKEiObzFogWnYCFVydtlrE8GS1cwXC9i9UAZ3YU5NGMNO6YWYFqJRAfRW0yrWavVRhR4KHJDLtMwO9Pl/B+GQXgPYecLsqlXKltYtWIFer0Y27dOYnq6C7dAkLojqE8e6ZkukvtriZJkUYwldJPJF1SH+DOfYw5Hy5USVD1F0KP/N0SghsL/6NeL2BCvxrHlQ7CiW0FVcRgAJYse5D/zxsK7H1ObKSsszl/RanE5xBcZghhTx3ZkC44+8KUYJ5FCiMKUvFVLUpU1pwTVcmEWKyj0DaJYryMNe1CSEL12B+25eXgLs2hMTaAxN41uqibu8L5vO/WDn8mhz8sfe+0ZWO589/CpXCy+P9R1/cSniy8BL1qCqZ1b8avLfyoc2n03rMeBmzZi3fr1KFX6kbrFnOeakbaVW89yFwQ3s/if4MnzAMRF5v1SGLA0srJ1kV+MkrYg1oA8MYguCTECMJI+Iz4xL75bt27FJZdcIiwHWst4bJevucjsXWI7fObz56PeX0fC/LFMh0ayVsbCm8JjUUkNaAG3ooC20pBttqse/Rl+fO1FWPDnYZcrgNUDtC6UTEdngXlkMfY/sC5T+9GdDYCOAb0AJTMR9AIZCHEiz+2sIKaGrKBa0rF23QDKJQNbt82KTMEOl55eDt2IrwyjECZ/rQODFQerB6sIe200fA2js004TgpNY9GmXOHKqjAxjISvl4plTE0uQIErYCFqvQo8DAxUUa1VMDe9gLGxFvxeAtNkRL0j4CLeHKW7jElS43gtg2WRWBbJyYRFWm4INm2FLL6UGxSYlo3EywFCXtqDaShwfR2HGptwwuAxGA5riNtdtOfnhT9BMA/5wHkBXUyOlkRqRZwq7VZTvi+uYz8NPRINOMeP8nP5dfln1LM1+s0rdXE56IUSNBLOuFAT9qAmEbqtFjrcmut2oIU9NJvz6MZqbNT7zzruXz7y4z28VJY/fbnz3bvvga1bt64pFArsfJ8uvoZmQkt9/PrKy/CjCy6QroRJxJy39PX144CDn4/XnfsugbJM7dyB2dlpOT7SoM8i4BSY++VAsywZ3jzdzgo/gcsEEom4WHwXcZPsetjiCPVssSCzSPPXUKUr40X4pS99SeDpr3zlK+WiZgGmZkjJhNHx7Kg+/vGPwxc6l5HHAUmBiRBlCVIWBMVkVjlSpYvIDrEzehJfv+KLeGLXw9AKBjpBBqeSoVxXZUDVnGvLcsSGTX3STe/c2ULbY/0t5ghO+ldNFVEaod3uotXxpVss2AkGh2w4tortOxh5X5YMNtrMwjRElATiEaaDQldiKb7rVw/S54GdMx52TDdRdPk8hWJnY6dr67SLaQjCHuq1GnaPT8naMVkMXb+BFcM1VKs1TE/NYXqiAU0vwdQqyDIe3SPpSPlv5U0uaEu0MDRTRanElV8PnV5TUpLJDuYNwrJ0ge7Q20xym62WYBkuvLgHhy6L+RjHlA/D4cUDke700F1YEIhPX7WGim0LO5Td89KNUqx9aYapqSl5/Qb7SC3LbYlcVOY9gcNWvtZ50eZ7QsnXiO0CrEoddrUPTqkGq9wHw6HlzpfOlxt5UbcjHF9vYUbSoxthkqDYd9Zx//yBH+3dK2f50ZY73z18D+zYsWOtaZqXGIZxXN75EuGow9Ri/OSib+DRu+7EP736VfjNb69FGvXQbXWhWRW84+OfRt/Iavzi+xfjhmt+BUNJZfuKup1tMd3BgVsowHIsAY5bi0XZKRTFk0pEIL2cFjfneBFz0GcwssaUC6s2OCwasFjaSOXi6CiK8Kc//UmwkscffzwOO+ywxY6vi1tvvVX+7OyzzxboDrtqTszZ2QkcVkkEnchFAlrXMgQI1AZ2+tvwk5t/iD89/BsU+i1YxRLGJ+cAI8Q+a/ugJAkWZhckDHO/DX3SLdI2NtOIkVB2iCOxb7mVnNWQ+5/zxQ7biFGr80QQYfv2HuLERbFYkI4yoHabxVIIGU6pph7qRRPrVw8jjQLsnOlhdyOEqvPGwRtPhl6H2maCksPNvxjVkotuu416uQ5Vj6BbkVDROu0QzQUfJWcI3Y6C6akO5ufaiBLyHnS4JVNwR/MzDbmp8ffqfVzlzRDFHsrlAorlAnS6NRxL5ILx3bvR68bQEktCUm16mW0X+nyGA7P1WB0OodDRUKHkwpsR9VnhQkS584TUMwLboxymw5t0sejKEkiyGK6ZMTmaJXhxiUfijeR+rEG1LBj0E5dqMMs1FASoXodhMWQ0lM6XAzev0UR3bgpKkPOCG36cqpXBNy0X3z0sFH/j05eL7x4+p2NjYxs0TbvUMIyjnym+Biwjxe+uuQLX/PhHeMvZZ+LBh+/DkYcdjHajhSe3TeDVb3un7Npf+d0Lcd3PfwwtznmtIhuQXMarRvQFbljkpK2MvlBamGgdU9XFaTbh2lxpNkR6IIzniBecgFe/8Sy50JjksFR8d+/ejf/5n//BbbfdJtNzFllCWciEpdeXv/4//+f/yNd2C0VhAmw++EDsu8+aZ4X9aUiVGN10AU1lCj/944/wm3t+AdVpo9xfgmrYmJ1voxc2xS3AGwrBMmQirFzpQEk0PP74FKbnUqGJccWYsiY31ooVCwMr+xEnEYKgC1XxMTTIQMgYO3a0kKSOQNQJLefwTzfoftAkEp67W1XXwLqRQfjdNrZPtTHVYv4aO0cWIerLtAHEMNUUppFIobN1Hf01EsFStLptiaaPA8oK9ATXheugKuQJZ9It+2FHYO/EOXYaHSl85AvX6xXpQBluyV9Tt+a/k0s3LJ6zjXmxxNm6i9TPRA+mxWylMojDzc0YDmqopi6ylPY17qHxbkm/dyR8iPnZOXl8as30/NLFIGvD3CvkyjLJZWCh5s2GbxvmZNBulsN/dMuCWSjCKtVhlPIoIS5cEGjPU0PKJYxeBwtT05ga2w5HSTA7M41GkKSVkXVvPukdn7hkDy+V5U9flh327ntg+/btmyzLYvE9Yqn4Grojw6K5iW344ic+ioM2b5Li2VqYxJGHPB+33HoX3v7Bf0O5vx+/vOi7uP7KH0FNPNAQL5IBM8fYvchFxFBKKg15OCUdCnFGD2meyCCx4otxP6miCSP2BS95KT7wyc9Ad6tIOb7Ja7espXLgRk8owTo8ylJmoAWOf7YkQRDcHfqcyPs465/Pwj++5lXCImDx4oDHS9rQCymufODHuPK2yzHhbUWlprHOi7k/iFmoWJh6cKySMClqlQLqtQxB18fYaAMLbQPjYz34XW5uEazDoM8YtQEXNhcgEh6Fu1ixogjHIbd2GrpRRJQm6Pk96KYO2zGk6+yr8Ojcg2tmWDVcE+1ydKaD2S5vZCZi0WY5+VdQsAjWaaNSNNBfq6DAwMwgxtj4AsZ3d1B2LbhuGd22h+mptrgMSiVHBmZ2wYCqZzAsvjaRoCB5o+JaNmWbVrODdrctAZrsNnnvpD2MuEpNkpZVqImC5kwTFbeEAb2KQ2qbcahxAKptB0Yvgx+2ZVgX+IxHysUE3ih3bN0myy+rVq5YBKbn72NJyuZpIU5kyEvoEicF/P0lxCTdFrSJaJYDh7JDhQsWdemALRbyLBTSW0ag+vQ0pnduB/wuJneP0+2Avn33f+cZn/z6stth75aO5fTiPX0+JyYmDlAU5TJVVQ9nJyKyg2bKgoASdfHUY49L1lYv9HHRhd9E1PNQrw7ivH//OEb2XY0rv/sd/Obnl8Kg15JAcmaFSVx5bhGTTkYM+zJpkeGbdMYKzfGMyknkcyTwMVXgpQpe8JKX4X0f/zTUIolopsgHHJTziLxkyl/y9i6tELMAL3Ed4iASmxlN/Lqjwy2T5mWCv69pGWKzh0dmHsC3r/4qHp9/GEoxRK1qy4YUNVhFZ4dGC1iEKGBqhAPX0VAqcsXYxdxMF40WSWU+pic86FpF/LoMGaXNzmBnaaaolBWsXFHEiuEiZmZouWJYD4EF7L5zZ4jr6FIwtcyHpcVYOVgVWM1kM8S8Z6JJ6QH0DZN6FqBUVGDqEUq2gRUDK9FrxXjk/i2YbyhwK2WRHXiDSZNYwil5U5LnjIWQq8WWCduxJNRT17niAfhBIAWRRdYPopwlTDsg2cZ0aGhkOGiw3QyOYSP1EhQMG9WogBetPlZkB3tegRmmiFNyjkNxUHS9tnCNu52O+ISpUdMTTX/3kl7PKKI8X5W3iTxoU0JWZeU7y1Gd1O5NI+98izXpeAvVfmjFMmzXhZaGaC3MYoGd7twsOrOTsuJOROcjW3eiOrLxvWd+5pvL68V7WiyWO9+9+wzu2LHjAMuyfqSq6mF58TXEN4oshKHkVCteLF4U4M4//h6PPvgQVq/aFy95xamCTbziO9/Eb3/+I+hpKEWXC6cCv17kuIpjkzsFtFUx6Ix9zeKFniWxrKfyIguZiKvma8ZHnfhSKb56uY6EVDPB3RLEHYDSAy9cIbCxG6IPdBGow5/Z/bIAyWxPSWVQKAfZNF+FJe1rHrvxwxu/h6vv/wUa6jQGRipQ0wyh78mSBL992qrYAXY6OQGzVi2gXs2Ev9Bp+Zhf4NAoRLuZSJIEC2vPC9HzGXRJ9KSKajnDyIiF/TcOyw2n5yUI0wy9MELXozVNR9ExUXK4JRgCsYdahaSxCFPNBLNNFYGvImM+GmE9VgDTIPPXwUBtAK25GFufnMb8ZIiOH8MoFGAXbIG1kxXBdAzeOPl90C3Aotrt+jAtB7U63Q+5jOEFvtjOTNPC4MCw2M0IvpG1X0mgyBCnoXiYOeyzOZCNMwxldRw3fBQOSNaiPy5Ci2L0Qsb3ZGg321hozCIIPQntHBjoEy8uH09cLM/qcDlU5c1StuqEtZHr9ZKMnKYiSXH7znRc2By0VWp551upQbNt+K15QUrOTE5gdvcEzCyE15pHt9nE7paf1kY2vOOMT339O3v3yll+tGXNdw/fAxMTE5sWO9/nP7v4qgrBKSng+YhSwHS58pvAn1+QKBeFtqU4xi3XXIlbr71aQCbdXg9ez5fiwU6UG1LswCTFWCEMPH+5+Hvsgg1OsRUaD3JOb6Kxf9bxwpNejvM+eT5Ut4IIhnS97JDHx8fxyU9+UiLjmWpBli8HNyy4/Ldz2HfMMcfgzDPPzPXnRdNbJtxGaocxMt3DXxYewPmXfBJ/6TyOyO5i5cpBCcBNowiua4m3Ns4CWX9eaDJLTUVf3UWpmKBc0MXnSrBOp8uRoCM83fmFlqzqNlqeSC599RJWDVlYsULH8DALX4Zuj/E7Gbw4RTcMYZgmCrRrWVxoIX4rEOYDFy9mmjEWWgp01V0cEHpw3QSuAwwNDGBmsoNtf5mD17EwN+MJj41RwtRILZNdegFpEgn1zbIc1GsDaLc8jI1NCfOXicpWgYU1lpsiTxX8mbavUtGF3+vJTdOgDr8IUYrjQG6q/D0zUTCiD+GElcfggGwtKqElDpKO35BMvNY8sZRzKDgmatWyDNzoguAgjq+LgJVUVQJT82Tr3K5IeUrsg3Q80OjBHEDDgGZaMmOwi1WRHpxqH1S3lBff9hxSLu+Evmy4+bSYLcyg125jphvGxRVr3/zqj375sj28VJY/fbnz3bvvgfHx8Y2aplF2OHKp+NJb4FgKxrc8iqt+cjk6nR72P3B/HLJ5E/pHVsNyazL0UAnEaTUQtJqIw0C8myzAbZrd2y10Wg206PlMYrQXZhH6PSlwu8d2YHJ8VDqzvAuiyd8EUQndRMHxp7wc7/nIJ2BUaogVWvYFwy7H11tuuUVy2lh0CU7nv/nRRx8VLZjMh3/4h3/AqaeeKr5VLh3wIk4zdu+0MAVIjAZ+/+R1+K+ffw7z1ixgxBhZsSJn03Z9WJQc9AAJApEHMsUUehtXWMsuV4CLEoPD7DLbLiGJ+PfzrpJg8TjlkR8oOQXUyxqqVW5sNbGw0IYfaWj6Mdp+jDDNcYmWzqO8CkfLOQnVclEYwTMLJKVZcO2i2Ny63TnYVoz+eg2N+S62/GUGrQUVzQafQxP9K4bR6nUQeF4+MLN19LyOeIjr1IbdEhqNFubmmnIzoSxERjEZC91eR5IumDjBDptA9TgKZUEiiXKnRa7hUzOmtBShoBkYTCo49cCTcbC+CVorRqcxj7nutAwlFW7zLd4IeJPl+CyOQySUgkSWYjfOmKTcE54IVlNnYpH8maEZiycRU7zATHw2meFWqIjXt1irw6r0IaSEkfkybPM7uc93emw7mjOTssHYgx4XBtecddpH/nvZ57t3S8ey5runzyfdDoZhXArg6KXBi8gOcRc3/OoK/Pz7F6OvXEaz3RC71Zo1+2Jkw0E45Q1no75iJbSMHU2u8fJD9DrqvVLtyESMZU2YXYkWerjn9ttxw9VXYtvjD8sFTmQgu6AoUxBnKlau3YjT3nAmTnzFaVCsAiKm8jKfLOGigYrvfve70lW/9rWvFY4vP7hezAULFubXv/71OPh5B4uHVpPkZA0Ru16mjGkheuokLr/9Ylx8y4VoOW0pTutXr8Wu0XF4XRLIiig4CmBEUExVvMrcjvO8BfRVCnCtAjqtrvh0i8UqOq1QNHKX3WLQQy/wiaOArRso2TqGB1wYWoTp2Xn4sYo2u+NeLN2vyCcKZMGCyyqmoaK/Xkecpmi1uygXS3Adl5gZSeJVsghxkGHblhlMTTKvzUKpXEH/cBUdz8PUzLwMPHOQkZQ0rBwekGGb5/XQ6nSkiHJJggD1OIKgL9kdJzElJlUwkbxpGRpDVHPaGCUjRdHRbgUI4lD4FP3VCspdC/905D9is7EBSivC2Ph2xFqIgdowSmYZ8/Nzctrpr1dRoVY+PYn52Wlk7HapQstCjYzdcgwoXSAZZJmD9Dt+D1Hoy/vLsE2YdlFOXWQ8ENYPyxU5QldCNGanEXodeO22BADMjI9KZJJe6U/s/pVvevl5X1wuvntaLJY73737DI6Nja1fLL7HLBVfZpIh6uLnl1yAx+6+C2f90+tw3bXXIIt62DE6DrO+Eu/41Oewcr+Nkv5AXyaLrmyqPcMwk9BGU1rbAM3J3bjpN1fjhl9fg/bUOGwlhh+QAKaReAjdcXHEscfh9Ne+ASObnyfrsmQyhox1Z6JBloml7Fvf+hbe8IY3SITQs4dvXLRgYeZF/Pa3nyPDpYx6CYeAzClj+KPioYlxfPf6r+DK+69AWGGRUTHSvwLbt+5EuxGgUiqjr68As5BCcyi3WICeYH5uCiWLMPO8KHC4RrZtlvAZ0CRJmDauOPbR83qyiVYwNIysGBT4zOTkDDoMnzQtZIaDTkg4TSgJHQ73tongVFMMDg6IR6DTbaCvUkHRcOF3u6gVy4i9BNu3z2By2oehV7Fq5RrU+suA2sHUzAx27ZqRNAfqqo5tU30XrZVshAaP4uQhU/uNyE8GmvOewPJZ9IlHYrHlDYtqU0FnNl3usU4UDhNj6eq7fg/lehGOpmEA/fjI687DobXnIVzo4S+PPID+Vf1YveF5UCMd2/98P8I4wobDD4eZAa2pcTx4+x/Ra7XQPzQEu1SGonFNOkOpYGP3+LhQzdZuWC8r55HXw5/vvAOx1xXgk0mveLkqei90Gwp9v3Q7IEK7OY+F6SnRftWgh8md2xAFPtRSPdWqw28+7UP/tWw127ulY7nz3dPnk8VX1/VLFUV5uvjaJk3/Pm689he48vLL8a63vg0P3303TjjyMEzNzuK+LTvwT+e8C5WhYQHvpJyMM1ZGzEU5ilASwrIUUa+Jpx5+AFf/7Cd4+J7bofFoG/nyZ17KnQUT9ZF98LLTXoMTT3m55MIxVYIsWfo7hfUgQxjg7rvvxlVXXYX3ve99YlvizUL6vMW2m8sXP/vZz2QLjmQx0ixZhBN2wdwbU2NM+Fvw9V9+DneM34oGuoLLXLNyJXY+tQtTE10ULBeVuoZijX5kD3bJhGHq8LpkxmowVCZn2BIo2evEssIcxqkwE2ixM7g9puTgGPbb7KwH6gPoLHTR6nXhVC0khoJUjtUZkiCDpehQEi5d9OCWTRTcAhqtFvTUgNEzsHpoFSy9gK2P7sbYXBddBag43HYjtlLDUN2Cpdnwugm63jzipCcgHA0W2i1ffNZtdoVJIjKOnzAt2YIvL0BP7Gt6nMCEgcFyDYev34y1g2uRRgqe3LkND217EDvmZ6G7JtxqAbW+MqbHF7C2tBGfettnRPttje3CzK5RHPr8IxBmDkzLhT83LqnHlf6VWJiZRV/NwX3XX4V2s4EXnXo6tPpKqGZRlkroLpl88inRdusjIzIniNpN3Pvb6xA2ZlAwAavgSHabWxuQVW1GyJMFrWb5XGF2ajfac7OA38bU6FaU3AJ8zU7MgVVnv+y9n1vWfPe0WCx3vnv3GRwdHV1nWRa7ghdK58v8Nk2HrWfYteUJfPsb38ABGzcKpNqfnxGU472PPYEz33EeVu+/Uba0FMVEGtHVwOk4OQAEnPmYHN2OW2+8Dn+6+Xq0pieREvOX03dyclmlhsOPOwEvfsUrse6AQ6A7RQGt5xsZS4kZi0SyJJXliptuugnvec97BJwuGuEi34GWs3vuuQcXXHABzj//fKwcHkbMpAZyDDjGU3QEmYfRzhP46pWfxsNz96HNaHVDweoVKzG3aw47tzUQRxrKNRW1fhOKFcJ2uDpMT7IBLTOQRAsYHLTQ6xKVSE3ZFFRk4FPzTaXoFYuG8BhSrhBHnlDOOPDbPTUFu2zBLFqy0ReyM4/pdNCID4OS+cJyYEw8h2OWUsTK8lp4XorHHt+JuekeIkLWAVStGGYKDJb7cPTmTVg3tAYD5RoCfwZIu3AdA14nEh2af//J8e14dGwndsw1EOoFhPQNZ4BjRDDTSB7nqOcdi+MPOQ7rhlajYpSgpDo6no8t01tx+2N344/33Yle0kKQBDBSFyOlTfjYOZ9DH/qQNduYHh/F/ps2o92jHs5ljGl4YQzNqaI938RQvYD7b/gVGguzOOW1b8QCHNilfnjdJmxDQW9uQQD9RtGV+VtBBe789VVIF6bEA80bKTcQzWINbrEuna9brcpNqMcFk7kZtObmEDXnMP7UY8JMTqxSVFmz35tOPPc/Lt+7V87yoy27HfbwPTA+Pj6iadoPFUX5u6Xiq/CIl0bQ0xhb//wI/DBAq9XExd/+Bvx2B8XaID7+hS/FpDUwAAAgAElEQVRj1cYNiJVM4DPs8phUyypM0Ml9v7sO1155BXZu3YLU94SIRv+X6LuahRX7bcTLTn81jnzRiSj1D0k2HDto6XblQLOkW+bfoKKowur95S9/KVSzkZER6Xgl8pxoQtMUzfeiiy7Cl7/8ZfTVa4jJxmQPnvmiWwaqh8dnH8C3rvkCHms8hG7G9d2cLxB3Imz9ywy8HmPdTZRqBqh86BbzwxSUCkXRIaNoDn39BhrzIZLUhqo66HWAifFZdHseHNtEpcoYIVPsZmnclUUK3Sxgx9gucR5we4xLC8RZ0k/LVAgO/MqOjlXD/DohGvMd9FX2QWMGuPeRrRidaUmsD1MoqlYRdtzGhpX74dQTX4njNx+FlXYVuhYhaI4iaE3DVlPELHyUGSwdu70F3D+6BTc/9CAeHZsATBVJ0IOjBDhk4xocf8SJeP4BJ2DAXi1pdtw301MFkZ9BsU00ow7uffwu3HLXDXjw0YeA1MYB+xyL95z9cRSTGvqLNYxteQorVq5Cy0tg2QWowQw6PQ86i+8Ci28RD9x0NZqNObzoH05HC+xka4KtNLUU3fkmVMuGUqDVMUVJV/HHX/4UaE6jbHP7jgxhSzrfUnUQulOC4eaaOGFDHLrNTExAD7toTo0LCzrSC1Fl9fo3HvfWj/50Dy+V5U9f7nz37ntg27ZtQ+T5KorysqXiS+3W1lJZGaZnl9tFgd/FLdf9Gnf+8TZs2HgQTn/DW2BVKkiprVLzZYJtGmFm2xO49ieX4p5bb0TYbQrUJl9RM6QTdat1HPyCF+EVrz8LI/tvzD93MZIoz4WQTMlFGlqegkFVgSuoHAx9+tOfxt///d8L24FFd8msT2bAD37wA9GFaUeTrjimVUvNoTRajNgKcOuW3+JbV/83diXbES5u3FUKRRQdF1sep2bIzTMCgRKJ8IHGzDkuQ1iSLOy6TLUwMTnTQBCo0FQXaepidqaBmbkFscTZDjDQb2HN6n6hjAWBj2J5GDtHp4FElUEac9xihPCjnqxZm5qKPtfGgfusBDnprWaC7aM93HvvTuxq+uhphPFEqKUWVhkuNq9dgbNf/Ra8YL8XQ4s16RIRN5BRdmjNQvMpe+RZbLGlomckGO1M4aHRp3D5b67BfKeJoWEdRxy0CkcffCjWDh6E4ephyFCGoTDJmTyfBEmLHbktjOe04GF0+i+46Y834fa7H8K+Kw/FK056E+yohv3Xb8LC9DSqA31o9WiZc6D6DbS7PdjFPsxNzWD1cA13X38Vet0Gjn/ZK9FVXdgFOka4mp6iu9BGouuorlwhrpO018bO++9BNDuOhd070Gg10GZg6tAq9A+tgVmsoljrg6Wp6HZaMtidGB2FEnSgRR6QRPAVOzaGVp/5wjd/cLnz3bulY1nz3dPnc2Jiol9RlIsVRXkFiy937NlB/OnmG1CwFLzopJOhOw5inz7KHhQCUqwS1EJFhmyKpE3EmJscxz1/uBm3Xvdr7NryOFS6GzLiEHVxLGRmASP77Y+TTz0dzz/+JXCp7ZJKlnLtmCMs+jvZP+cx8Ys961+DKRUFl112mVjL6OUl3YwfLMJk/dKCRhfESSedJF5ZpEsT+xCxEaClzuHSW76Ln992KeJqIBjiJEpRMC1Uyy5Gt06j19Zgma50WVEaClycBdgt6CgVdfTVFfQPOhgbn0O7Qz5DEVlqwg8SgcaoGm8W9NZmGOgviUOB/tl6/0pMTzfQmmuj5JZRLBXhhR6irCedOS1nq/ur2LzPvlCCDFt2zOPuB8Yxt6AiMly0E0buhBjshji8r4YzXv0qnHTcaSiqq2DE/DoBsngOadBG1ukCXiQaNTV43XUQmxGmvSnM9qZx+31/ws7pp7Bh8xBWD7rod2tYv/oY2OZGaMqw3ABTv42Zp7YiaGVw9Crq/QNIrRiJ1cWuuZ34f9h77yjJ7vLO+3Nj5dS5p3ty0mgUUQIhCQVAQkIIiWAbm+j3eM2uA/aCSfYueI1Zm9c+uzbr9dpes7YJJhybaIIAIYJQZJRGmtwznVPlulU339fPr7pHg1YmeOb9yz2cRjPdFbpvV33vc7/PNxx46iksY4Qbrn81zXnJsNhEbWWZ8oBUuwfKSRe2q3R7AeWhcUU7iEvwka9/iXarxk2vuItOZFAoVFSur5xxG4sr1DsOm3ZspzRQJmo26CzM4C6e4viTB6i363iioR7bzOatuzFyJbLS1xfHNGtVMrZNbXmRzsoiduwqx1wPO9bKY7943S+9e6PJ4mzBYmPyPbdHcGZmZsAwjL/Sdf1OAd+UYfD1z3+Oj/7NX7JtxwS/+4d/QLPZ4Suf/YIKqL7q6hdw0fOvIVMe6QemOy0OPnY/X/7cJ3nqwA8IJUs1DJSESlxLkuOQHxnnhpfdzvW3vZLhyc2qKkjZZeVtLnEQKoxHpFdSH9TP+lVuJ7XCW0ukVHkDusp0+MhHPoIEp4uud3R0VE27Asg33nijAuVsTgJepLFC3GEhmoSAWw5TzlF+96/ey6HG49iDBm7gqcwH+ZmHhrJMTy2xNN/FNArKkeb0HGUCyOVNRkZLFAsapTKMDOc5eaLK4mKHTDanoitF8SETrNiLJYZRanik5l20zyL5Gtk0pMB5dnqRODLJZgrEYYxm9NBwGB3KsWvzZgZSFU4dWeGJIwss1EO6nk0omhIjJqsHXGh6/Mxl+7nlljvZNHExBuMQ5MF3SMKm0roaIVh6htDT0aw0QiPFVghmh25vXumOTy4cpNqdJm1H7JjcS6V0PqnsfrSojBYGVKeO8dA936a13FHNF5df/gLKwxWSjE83buIKZUKOie2XENRCTD3F008+zujECAMT0iCdMPPoo7Q7LnvPv1gl1q2cPMYTD31XOd0uuvxKepGof02iwFcacKfdoTwyyrYLzlfa3tljR3n6gftIWlUSt6Okf+lihcGxLeSKQ3i6Sa5SppDJ0Kg3CLpd1XIdtutEnZoK8G/4CVFh8N/f9Nbf2SjQPLfQsTH5nu3xXAPf/61p2ivFuOA7Dn/2wd9nYfY4r3ndq7j+llv42N99nM9++jNE7RaVoQqve/MvcdMrX6uqx7/52U/x8Y/8CX5LFj2xlL0r7a5YTL0Ydu/bz50/9/Psf+G16Jm8ohCkL0xpO2XGXU9NFwReW7RJ6I44riTJSkT3cieRQa0v15rNplq+/dM//ZNyu42MjHDbbbdxzTXX9I0L6TSRAJuArzi4dB/HrPO3X/5L/vYbH6GX7uAZXbKFjOJbRWq1ZUuZ1aWG6kTzHF0tvGSBZqZ0shJWkzcp5hPKAzqTY4Msz3Q5fGiZYjFDqVSh4/SUGUMWabLkKw9U1MlEshWE9igNQLGcZerUEqJE81yNYi5LPhWRS4fs372VYqbC/Kk2p441ma02aIkkzE3wJRtY6nrMhLv2lnnpzhGuuvqVZAb2AkMQF6DWorM4x91f+gq7duxhz94LSY1uUcc0sG30jCxSu0TeEmFvkZ47x+zSU6r6aXRsJ4XSeaTy+9D8nHxzHLrvezzwzXuZPj7H7Mwit7z8FTz/6mvQ05FKhLOKslisoJHHSDIsz69w4shhZdqY2LxJKRgWjhzD90IyuRKFfF51qyVy9YQUp5p0g1jph4VjlhwNkaWVRkfIDQ0R6Rqrc3N41SWiVp3YdTCzacpjmxgc24qdkRNBmoGxUSqFopqepY3Za7fw6qvEnYZadq52/YTypn9301vf85dn+17ZuP8PH4GNhdtZviIOHz48VCwW/xq4XUonI6/HH/3n32Ewa/PW33obbqvN+3/vA8plduftt/LAd79Lz4/5jfe+j1SpzCf+559w9z98FCNw1G3EiyZvKFkOCZ2wc89etu7ehZ5OYedy5EW7msmTkWDslLTtZjAzaUw7o7JdTTNFYXCEQrlCLEu4NSpC3Eoy+YrBQqZk+V4F2IQHFpebnDiUa8qUjN1+LKFYmkMCunT47qF7+NDffIClaBEtrxFoAaYl0Y4J2aylQs+lka1Z93DbBp1Wr2+BtqVlWM4QUnXfppjXGR8fIXRTLMxVKZcGVW9ao97CEWu1dKCJMcGW2ndL2WUlTCaX6TE6VlEVRJ2umAciJRfbNJRl58QgWctmYa7B7GyHpUWXeqeHFycUS1llzTWjiMl0il+9+UIuH86y+7xb0FJbiLwshp8ilgzfU/N89fNfZHrqJJu3bueGO+9i7Lx9kCmQ5PL9jr2wTtRbwnem8XrTGHZMujRGrG/CSu3AoER3eZUnvnUvRx45wBOPPsnM4jwve8UdXH75lSRmQNurUxzKURkcxNBSnDw6R321gSbBSJ2uunopZHPkUpLZECoTiuf5ijc3tVhVKankMpnKlYlGMiNEzy0mOhPfsgk1aKwsY7hd5o4eUlSYnrZVoM7gpu1UhibRczkKQzL5ZhX4ivPQk3qiZk1RHr7XpepFcWpo8k3X/j/vFCPRxp9zeAQ2wPcsD+by8vJYGIb/R9O0mwXQJGns/3z4v3Pyqcd5w+t/jpMnTvL3n/0sP/f6X+Dlr7qTg/d+m0984tP82n98J4M7d/CJv/gffPVTH8VWNeD9GEKxJyvCQNeUdVgkQn0aIVbZA7ppI2lWku0qleCy1JPPmVYa3cpw9Ytu4q6ff71qqJVMLxXYI4Hqmsbdd9+tfmJZuAlN0qcrdGq1Gg8//LDKdpDwdrWq0zwi02O6Ps2HP/3HfPUHXyA1mKYXBOr7y5csYiMk1gNGhtNk0xaNagczLuJJdq7YJ1SgTUpl8iaxRDT6FKW6Rs9y5PC00tKKxlbaMST6UKgFT2IjfVcpQQRExOSQ1nuMDA6q2vVqvUkc+OzcUmbfzgmGi3mePHCI2bkGjbacMGwKxQwrK022bx/H73XprjS4aLzMr91xLXsHKoyMXAvJCKGjE664tBbqtJbq1OfmmZ+e4uDTT1AaH+Hnf/PtlHfvJ7bzYEo8p0/sVgnbU1jRPHo6IMkUCKJBdGsHpjZE/dQcT3zrW0w9+SQPP/gQARG33H4rxVyO1eYyS7U5tu6c4JJLLqRSLtOqdaRZniQ0SEKTdrOnrlIqZVtFSgrF1HPl9aHhez3FK4mVOZDCzjAm8iLVcF2wDNrdLr5t0+72GCwX0bod2kvzSornSatyrsTI5E5GN23HLBRIFbPKTSi18QK+vYaAr/x8NTy3QzNMIqMy8cYX/dI7N5oszhIrnn33DfA9ywM6PT290zTNj+i6fq2AmW3qzBx5ig/+zrvRJO0qjCmPj/P23/ltdmyb5JGvf4NPfuIzvO0d72Zoz04+/pcf5it//zFSa9mwKuJxrRJc3mCi11RlksqCLOsfuegULrifliWTp8it5CvSauy4CTfe+nLe/r7fwyiU6IWJSi6TJZyEcv/hH/4hV111FTfffLP6/Lri4eTJk0piJkqIm2+5ReXDRkYHV3P4wv2f408/9Ue0zTqBnuB2xK4r7rWQJINysg1VMpTzaZr1JhmjokJ1er7TD+xJ50hnbCUBkyJNjTSZ0gjfv/8Juk2fSi5FWsBXM9QkLlNvIEyvoeNKipdlkrGhnBNlRKTMACODFpdetIuxgQGWF1ZZWZb4x5BGu0e2LFcGeeZn5sjlpDetR9TqcOslE7zx5beyfWg3tr2PsGMTNgNqT8/y0PceYfrUDHqvx65NI2TTGscXZrjqtls575qXQGUSLV0kinwSr4Huz6KHU6DX5OxArI+R6LvQGaM2s8zxAw/y6Hfv5dGHf8DY5CauvOoqup06jz1+gCPHDjKxdZSf+dk72Ld/l1KUzEzPcezQKSyjLFG6KqsjdhqK0snlC3R6HrlCQRlIxCyRSOC867J3zz4OP3VYlWief/55rNZWqLo9qq02O7dtYeqxx5g/eghij8jQKI1MMLn9PAZGJslUBjBzKUV1yWPJ1N1tNvBbNYJ2VV3F1f0o0stjb7rhl9+7YbI4S6zYAN9zfADn5uaEOJQOt+fLBJmWOp/Q5btf/zLf+sZXaTs+d9z1Kq69/gbu+9qX+cwn/55MvsRv/af3URwZ4mN/9Wd87TMfxwy8vjxM8nCV9leRtf1IQkVGrLVYqJqCtZJNqZeR4hhVJSaWXakzN7np1jv49d95H0apQiwJ54kQAvDEE08oOdnb3vY2JiYm+ru4tZAWmTg/9rGPcerUKd71rndjpiwio810+wR//Hd/zLeP3o1jSVC4ht8ylXvMLoToJQ0ra5BLSyNEjlp1hbgnUC9ijBBTmiyEP9Z00qk+aOtJmnxphCOHT7I61yCrQc7UqOQs1U/neAGu/CzSUSlkhjTvSn1P0aaYjUjpHS7cu41yvsjiQosTx1ZZWfHRzDRmyu4H3qTt/oToe5LmSzZo8pLzB3n59bczNvQ8bH2HuLaJ6l1O3vcE93zp62pz2Z5bYHVmij27NnPx8y9l2xVXUrngSihNomeKSp2SRC2S7kkS/wiedxLd1knldoB5EVqymdZqm5nDj3P/3V9i9tgJdu7Yy9joGI8feIhDhw6ysDzH4HCe17/xDl5w3cWESY9atcaJE/NoSYkL9z8fzSqS1Gs8+djj7Nq7l5ZYpIdGKA4MKC7/5ImjDFXKqvNO5HfCCTdXVqg7bXqikLNt9mzfxpPf/y4rU0fRE1/9Tse27mB4cgfZ7CB2qYwhnXiaTNTS4dZT4Os1qoSdOqHfpeaFkVEZf8uNv/zeDXvxOcaOjcn3LA+o5Pmapvk3qVTqCnkokQjZcYiuBdSbVYJI4hFHVMrU5z76N3zxi5/j5a96Nbe95mcUcP7Nh/8b//Tpv8MMRVcq6x2Rl/X7isUWLJyeZAKL3rSfbSWYEioJlkzJ69ZgBYqJhhfpXH/ry/kNiZTMl/vgK8kDms69996rPn7lV36FUklqb4y1avNQ/V1MFp/5zGf44Ac/qALUu3qV7z4tXO+HmOodxSpDEpj4DYOUlsXKBVCIiO1+kMzYcJF2s0q34aqfwbLFYGHh9qQmPiZliW5fHGkpxoeGWJ5dor1Q58Kdo+zdNkKlkMbWdGrtDkFs0XACTswsc2q5xlIE+SGd7RMpdk6WqOTzTB2rcuipFktLkgUsF+j96V8syqms5CobKjQ9E0VsyUXcddUmXnr9axkcegG2PkIc6tDxmX/kKb79hbvZtWkzjek5HvnOt1XrSHG0zJ4XvJDrX/cWhi+4CtJ5pcbQdJfEl+XXcbzuYTRc0vltYF4G5m78bkJndYbDB76Ps1SjmB6gXW9z91c+T0eUBEnAxJYK191wCZdeuYNY6zA/P8PySouLL34RJ082efyxY9z+sldy7MghFaS/c9duun7cbyDOppk6cYyxoUEW55cZGhohZaVYPjVNZbjCUquJF4bs3DzJ3JGnaS5Mk4huV9cYHJ9UJp90pky6UsGU8HgdAs9XCze30cRtVdX0G/oOdTeKjIHxN9/01t/e4HzPEis2Jt9zfACPHj26P5PJSI3QpevV8RLGLbVrEi8opZOKtosT6quSo9tiZNMm0tmcujT/3j138+h3voFTXaBWrdJuNeh2JNqwq8BXJl9JJFtvohWwFUG9fMjIq8qJpZ04RiWbdWONG2+7g7e/7wPo2TyxhKkLlEex4nS/8IUvqMl3HXzl3jL1yqJNCjQ/+clP8v73v5/KUJmatsz/+Mc/5fPf+ywd6mCGJD2JPhTgt4jNEDMXkK5YKj5ydKRC2kioLSyooJdMJq0UD64vxZJ9qZuhWRD4DKZdJjI2+0YmeOGFe0iZEXZGJ5MvkEkXVcRk2/OZbzg8cOgYX/z+kyRWxM6twwwPDjMz2+DAgXmWF2KsOEU+naMX9NSiLbHEkyJXIWlit0shgYk0vP0XrubWm19NvnABelJAj4tonkFjcZaD9z7IyUcO8dTDD1GdOclI3lausq5e5C3v/A9c+bNvQRsaIjZFFy3tG020aIGkc4LEr6LbBcheDPY+EgoEbp1eY5G0b7J6qsqBBx/mBw/cje+1KRbT7Nu/k627htmypYipt6gvzbC6XGPHziv53kOnmJrtcuvtr2Hq2BMsTh/i5970FuaPz4GVxUhbTB07xHm7dqsTiHDqHafFQDlPvbbK4soqjuNw/u5dGHHEwUcfUbSClZJy1TL50hC50iDZ8oDSoAt5FXqeUup0aw16rVV8mXzdLvVeEJmlyTff9Osb4HuOoWNDana2B3R6evoCXdc/blnWhevga9pWP15QFmF9dFSXtCrkWrEJCZFs4GWbH3jQaytLsdTRuL0uHcnybbdoNRq4XYeu01n7cHCcjvqcbK+lbVa+5vY8xZX2wohuBNfd9FLe+vZ3kSqUiJTdWEeLYubm5vjwhz/MG97wBpVqJgHs8v2tVwp99rOf5b777uP3f/8DEnrFtDfFB/72A3znqW+jpyLStk59uYrjSEOuSgonU0jIFnUk6EAC0AfLWZxmba0GycQPNDxf8oalwUF0wz3V2nH57jwvuuBCtheHGU5L4WiiQnokvtL3JLGsS73TpCnFjkaaJ+dmOTw7j5WqML3g84MnllhcDDE0KeVMyNoSLO7hSWGmZhIHQt/omElELoL9QxrveOOLuf6Gl5Ir7MZgAKIKRDliz8WZWWTp4DEeue8+Th05BJ0WbqtBLzZ45Vt+kSte/XPow8OEVqK66fSoiRGuknQXIKyhmxpadidkzyNMBlQwkilW8bbP3KETPHzfd1iYO0i3tcqu7Vs5f//5lMtpTJHs2U0lYWs36yzVdHxjK8Xx57Fz1wU8eM8XeeyBu7n1xpfgyHSvpRmbHFUW48jzKWTLNFpNGs2qku3V66JS8FldWmLzxLhyA9ZXq8r0YqezZAtlBbz5srQXVzAyaTVZh55L0OnSq9Xotqu4Tp2416PRCyOjNLEBvmcLFM9x/w3a4SwP6okTJy5KpVIfN01z/zr4Gipcx+jX9Ai4rfvN1pQFqitN0ssSWZYJH9rvjOhzDX2XhKgT5Gvi0U9k+o0laCZS+t0klPwHT00zIhGSDxHEu66nsgBKgyPsvvBidFveWJLlK1RGP9NXlmr5fJ43v/nNP5RqtrS0pL522WWX8drXvpqQLk9UD/CeP3sXTy4dxM4Jr5ilU2+q8JxES6teMCsTkbIDspaEmccMDpfpuB3qTYcwFp4hJcQteuCSTnx2bEpxyd5xLt83wZbBEQxXwwrD06YSx5HsX48oclWZpBwPTaRWKZOZlsOBIyt87b5FjkxHhKGGZpiqeDMjEcpeQuhC2iiCRG66XWUUKUYxl49b/Ic7L+H6m24iP7IfLRmBsARhThhhaDs4MzNMHT5CfXmVFJriQiWgfvslVzB03n70SgnPCLAMHz1uEXVX0bwGBg5h4kCqjJnfQWJuIY7TGImuXGbN+WmefvQBFmaPkLMNtmyaQE9sJSOrlC2GB0X+N0+QtFl1LCqbX0h5x4uIezqPfOHTHHvifkZKA/i+TnlkHC9yVYGn6HtL+RI9VzTVotN1SNmWytGQE22lXFKuNVEySO2QbqVI5QrkJdthYIRUoXwafCPPI3CeAd9eu0bs9Wi6UWSVxt54w6/95w21w1lixQbtcI4P4MzMzIWapsnke8EPga9uqGlPPnd64j3judeLK4WLlV4ytVRbb4ORtvjTt+1nM6y1x6wBstB36+dNAei14HUBbHG5ieVY6UBTKhdivQ9OlAdPPfUUH/rQh9i7dy+vfvWrKRQKyuEmyzahH97znvcwOFQh0rvce/wbvOvD72CmO4eVk0aHCm5LpvAILxQ+N0WuaJHLaWRMCSfvMjw6jG5aLK1UiaRXTLIaJJfY99gzZnLt83aydbTAcCVDPl1Aj1IQRASuRxwkKmZS6pVSYjMOHcwkxnelk62FXhliNc7xjR9M8/XvTLNchVw+xdD4MF7kUK+1SFyNvDFIlPg0naZawo0ZsC/b4w3XDfOy22+juP1ykniCJJTuuQIkRSQ/M6yvcuC+B3jqwKOSMM/ubdvYf/HzKO7YDYNjaBKzqQcYZghelaCzrCI+DV1kX1UC3cXMjmBl94G+CS208FsLBI05pg4+QnVxnrxl0lyp8dRjx1iYXWJ4qMSrXnM1gyNdfL1GYBeJsjsY2XE9xAM8+cXPMX34UVZnF8nmK2zesUvFdEo4vAgSG9W6MmZIk3PQ9YnDRMWFSk2U0Fb5bFZlY0ilfSJyRJVkNkhxaFS1GOtpKdyTaE4P/4zJtydqB7dLy02i9MCmN7zoV//TRpj6OcaOjcn3LA+o0A6maX7cMIzTtIOafIV2MPoT8Dr4ri/I1hddcskvKgWlODidx9Dvu+xHQj7zd/VvlWzWby9QNYkC1up+Z0awK9hdUzEoPUP/Tmu5vQKwYiX+8z//c2U1lucWykJoiDe96U0q8tKyDHq0+dR3P8oH/ub9NMwWds5meHAIR5xgLR/fT0gMk2zWJJ8Hw/AIfckoGKVcLrK0OE/oOhRTOjvGS1y4fZRdowUG0pJ1IHK6RFl4ZXEn05lm6LScLitLdezYYFOlQNSt43U6pFJFZsU950WUduygHtk8cXiJ+++fYn5BXIMjtHyXettRSgq3mdBodonMmFQhz4geskfr8cYXZrnx5usY3v8iEm0PUZDHiLNoSREt0on9gJmjU3z/nnt44Fv3EDgtLrviCq580U3sufp6rKFBSImlO8RtzoC7ihHL71ko9Tp+tExs2uQql6Cl9kCQxmtM01s5ydyRJ2nML+E2ahx/+jBPPHyIhfmmWg7eedcLecG1m0mVHMKMTZgZYXTvDbjLJt/59OfxGqtkDbFcZ3AlrayYp1TKsbKwQFGqgdI2YRRg6TaRJ6YMnShI1GJPrr4k8D0xpNg0h5UvkC5KjdCQAl8jk1HgG7oCvo6iHZzWKgp8e44C39TgxBtu/PX3bYDvWWLFxuR7jg/gc4HvOter9LVr4Lsu6Vp/evn36el3nXpXoeZriHoajs+AZXWqlLIY5UzuA+ppaO2DsFAViuhI1ibpNXpD7dykSkgWgAdyQD4AACAASURBVIBYjEVWJg0WMv1u2rRJ0RGKniaiE7f5X1/8E/7XF/8UryBWZZOhwgBBu0e71sZTQThCmSRkcgnZfEQmrTM6WGaomMHtNBjIWeyYGGTX5hHGB3PkLWmdkCcIcX2ZHjVS0mQRCa8rNmaNULIEWl1G0yl6zVXajoOdH6DRkxY4A6ucRpf2BaPA7MkOBx+f49jUEg03En6ShpPgOAn1WiRRv9hlkyE95toRnbfdvIWJLcOMXHAtduH5hH5BNWmI+kIT6iFJ47dcZo4c5cmHHuCxh+9neWWZnefv55ZX/SzbL7iQdKWAnk6Ig2VwFogjJQKEpIMfzqiGjvzgReiZ8yHO0a1P05w5SePkSY4eeJzFE8dZXVhSGRVg40cRExN57nr1CxjfYkJWqpo09MwY00cijj86RdxxGMgV6bouXpIora/qmZOW6yjGzqT6/H2kEQnXLVSXIYYdyUtOVIuFyNMsifUslBTXK2lmGQW+2WfAV6gX4XybffANum3aHrGA74t/43c3aIdzjB0bk+9ZHtBTp07tX5t8LxLQlUv703zvGvCuL7We+6mEcui7wf6vP4kINkXnu05CrAGxfH4NsKX1ot9T0f9afxLuf6h7rT/ss37Tfb75medcPxGoz2sx9aDOH33y9/jCDz5DLy2XrbFK7wqFdqg1CN0YtweZFJx/3gh79o0yPpqjlLMInRpep0E5m2ZydBTbMMhIi4JtqLp31+8S9HwszyAVSn5DjZ7ItQYKbBqdIKuZuNVlluamaPba+HYG18yg2Wnk3BFL1KWWIWcPk/g2Tx48zvGpBVY6EdOrLsdmetSrUBgo0TMcSnHIC4cN3nvHZVipLoN7LmBsx23E4TBxnCIORD2SR6OE1wpJvJB2o0G32+LI0UO0XZdd+/YzvmWS8nCRVMlAC1egM08QyHG0sCQoJ17ECzrY+c0Y5X2Q5GmvLLByfI7Fp4/z/a9/mbnjJ4i9iK4rumSLTq/N4FCGn33NjezZW8ZIt+nEdXqhztMHA9yaQdDo0VqpKsWIlU1RGRkhY6fIy/FQjSWoXIeUaeMHfQki4oQUdYkMAKauGi5kyrVyJXIDIxQHh0gXBrDEEq9B4LoELQHfKt1WlW5zGa/TohuZAr6vf8lv/peNyfcssWJj8j3HB3B+fn5fkiRCO1zyrwHfNbvEGpFw5jf3DFr2wbX/R4Hq2m5OYetp8JV/PQPKp//2Y8D32SCsAtYJaUQ1/uzzH+JLj/4Dru3iuz4FI6UWU0nP4/ydm9XWfnigwN6dMjVLBKGD5zVpri7SbdbJp7KUC2WKhQFV1BgQ40tQT+SRdD2CloeV2EpnGpsxWkrkaptI6Qnt2gJOb4VW4OAkCY5mqPYOK9JIkSNlSCtxgZSeobZcY25mgYWqy1wt5MmpNjNzIaFmEqQTcnHCZBjx2n3DXHB+ni37t7P3ojvA3gFJCc/xCHwDy6igBxbddk+dtOy0oQwUkjFhpdLquMT4JLYP8Sp6d5kwiDD1NKY0iMRNotCBdAGjuAWsCkHD4dijp3jkWw/QWDjCwskZFueqeEGCXZRWDYfnX7Wfyy7ayqYhoXC6xHqdju8zPW3iVC0s3yTqBKoPLpH2Y8PEMmwV1p7IxGtoqglbpl95Pal0O6G0kv6iVtQ3hrgvcwWsglTH92Vm+cIgqVyWWGzssrxtd3DrNZzmKp3mKl6njeORmIObfuGWd/z+BvieY+zYmHzP8oBKdTwgaofLBHwVAAvXKzKztenjR02+69j4HHPvv/idSX7EGuu7PgCvzb7rkNv/tar//wnB94emYC2kqzf5xLf+gr/+6p8RFSLleLb8mJTncs1lF/C8/TsYLGbUh560Cf1lXLdNID1nIntrd1RZZs5Kk8/lMQwLLwroep7KqVC15G1x9aXWwnxC7JTNQHmIOHZpdhbQ0l16UZeO6ykNs45FxsgoNYOWiMXWInJ9EsklaLZZWemw0ko4uRJwYingxHIP38iQwibT6DHZ8nnRlRZXXbODF77oTqzBiyEeJZApXhZ94njrxPRaXeWMszMauYECqXxOVe8IoCVaRJQRl1udpLNI6Dmk9BSGllVN0wLO8j8zW8ZIDai4ytqsx/Gnj7K6eIjWSpOl+SaRZpKpZCgO2ezcOUwxHZLVOqT1NobVxg1cEm2U6UMNglqMGcp6LSbQQiKpoJdxNRJVjFA/Yi4RH06fhJK/90G4P/0qykl2ENkcqXwZuzigFDH54iC2WJXV5CuhOh3F+fY6NTxHAoR6tL0EvTLy+pe94w827MVniRUbk+85PoCS7aDr+sdM07xqHXylLVjxvoZxGoCfrXg4E2z7VuKf5s/6ym0dYX+IaFh7oB9mgxUjvEYzrPPPZ06961/rfy4iNF0emPka7//f72Q1rJJLZ8lpJueND/La216ETYuU5mHikklHNNrzSuYWReKmswlcH0tSHLSEUk4ChxJqspnPSNA6dLoOmpHGkw42y1S8pKqC11Nio6Pn17ByPqEugewJWbNISrNV3KZIzDxPFRaT+CGhLOVkERlqLK50OTJd48lFn4OzMY5nEcU2tHyKiz5X7YJbXzzOTS++mcE910J6J4ln4VTbONUWMwePM3t8Sk3fW7aP0Og0VGjR6Ph2JvdcgD04gJ+TICMXuksEnRXMBCzy6mQgzSRe0sRI26RSwxANk4R5Aj/Aac+zcGqOlfk66UyBdClFaSSHoXfRghZW0EKP6lh2F82MSKIsRw7M0ZmXzjdJePPwE48wNpVZRY9EEeIr8JW830Rcj1rfbi7JdJJgJwvWULh+26Y0NEJpeIx0eZBCZZhccQArmyESUO916TU79KqrNKtLdDurqr7KjQ3s4ck3v+Ldf7wRpv7TvEV/gttuTL4/wUH6UTeZmpraZtv2Rw3DeOFpk8Ua+Kpl29r0+1OD7w+h87O+A4XWZ460z/Vr/JfBd/3RzgRcNSSfwQNLUtl08ATv/6t38cjxhwmDmEwML7niQl59+wtI6TW89iJp08fzanSDNp2ui+uJDC4tMlukRSgF5CxdXdYGXsiWbTtYXF5hcXWFsfEt1JtdRUVUxgaV3drU+kEvRA5R0pGdlKpHL2kVMkZa/VsAxnV9nIYEwTSVM6uYzWIaKRYWGkzPtZhqazxywuPUyZhubBF2I4bbJttTPq9+8RC33nw1Wy+7iSS1FZIymg+NmSW+/U/f4IFvfVuFqu+/ZC+1dl0Fmu/e8zxufc0vMLBrD17GxM7FJO4CQXNO1UWZiF5YTC0QaA00XXrYhkHbjKQPBVKMKmESrk/k9nM8ElNTiWeycIy9JnrYwtTamCkX0wwJ/YjDD59i+VgD3ZWf2yM0QqLEIBLjSqJhi9JCqJxQnJABrU5TRXMKBSWvv2wmo8LxU+mMkphlpTaoOEC2NKDMFnY+q1Lz/F7/6qFXrSrwbdUXcBo1Gt2I7Pi2X/qZ3/2zjTzfs8SKjcn3HB/Ao0ePTuZyub/Vdf2G9UWb0A7KYLG2cJNYxb5Qt//n/x50ReX7XH/WAXT9q/2lmty6n2/2DOtweno+44HkMrX/p58UfCa10O92e+Zj/XbqNkrHFlE3p/mrr/4pn/rap5RudKJc5g13vpSLzxsiCebQQrGgrpLEDo7Xpd11aLXaWGaGtJVWVeqREyoHWhLGpLNZtmzbQk9q4TWpKLKYmZnDkZLMgQxxSkLkdTVhF2RjH/mkJYPCLmIHWdWa4Rseba9Jz2kTOz3cdgsiH1uq3s0c3a7G7HSLmWbC8cWEBx+ss9AJlTSu3EwxHni84vkFbn/JBVx2w62E2a14nk1ay9Bb7fDY9x7nge88yPETU4RmTKFSYmBwlMuedy3XvPhlFLZtJy6k0FMeib9A1J4Br6sWgFAhTBJCo4mhhVjWIBjb8IKAleUlFk/OE3aaFDMGGUunMjiMnSmg6zZa4qvAHst0SBQAi6km4NhDx5k5uEzi+CR6oK4EJCw/DsGQ4xq5eJ4E0UsRaqjUK6adUlpfQzfJpGRJKVcXNqaoHaS5eGCYnALhkuJ8hXYIFXXTwamtqoVb0G2oYPVq28cenvil29/zxxvge46xY2PyPcsDuri4OBLHsbQX37I++Uq8X19mJpyb5DxIV9uPO9T/EvewXou5DtvPKHv7sLr+p1+Wua56OL18Eyxd0wsrRliBa9zf2q1FUooETU4OKrhHPYQPeoeOscjnvvdJPvPVjzOxeZCrLjmfC3dOKH2rrbVwnUUMQ+raDeqdNm6vx9LCIhkrozSn6VSWnhfgeYE690gc46bxEcoCqLFBrdlgfmmBSHZVtmRnGgoEsprBSK5E0S5QKYyTK4yBkcINA3pei5XaHIkUZ4YuTq1BIt1vtqX0q1a6zMnpFQ4fq7HSSPP9A3WOL4W4nkWuqzEceVy6SednbzuPl958J3Z2kjAM+gs3e4B21ePYkVlmZpZptjoUCiXGRsfZs/d8RnfshKEByIsxoUdCjcBZArcrbDRanFVTqBhURJNtpYZAG8F3uiycOsH3v/o1jhx8nHwuxeaJCcaHxzn/vAvVCSY0YiLDI066ZNMx6ZROErgcevgJFg7Pko5NehKEb8pCNMbtii7XUyaWVEpXtUst0TkbFrl8VqlupALKFNCVHYRlY+WKWPkyqaIAsIBvmXQhr06O0jHYa9dxpDeutkxYrxI5PvVegjY6+dbb3v2Hf36Wb5WNuz/7AnbjiJzdEZiamirbti15vq88TTusTb1n6nxPZzyc3dP9iHuv88DruuB+RpoyZfR3MwoAhZ8kVuVCqiJIdVasgbOyLitdqMtq/UkePXIfK91pSDtMbK2QzyTofg8r9rC1ANetYVgBuhmzUlulmMuzMDtH5AfK6CE5wyE6vcDDsHUsCfPWYyw5KcU2Xc/H16QJIkeo7NOhCt3JWxbldIkMBUrpUQbLk1ilIp1IbNRt2q0lvG6VxvI8njjfhONMNLLFAYxsiY4bc/jQIrPzMfc/2WS2nkfTK/j1Gna7w+5yzKtfsplXvuR2CulRun6PxC5SHNiJbuRZWely/OgcTz/+FKvzi6olYnxyjPOfdym7LrmU3PgESVrU0C1ivwW+hxml0BOLRAtIBESxMM2ioiKEl3aW53nga//Et7/5debmZxkqVhRnOzE+yW133YU+kMOzEvKlDFlJY8umSeKAg9+/j6Ujx9A6kqchIWwurW5TLXWzdoGcnccPOtRqC6oHL5crkstkVBGpuj6SfAuxYJuidiiRKg2QLlfIlgfJyOSdzaN7IZHv03Ga1OuzqnooaTTAiWgEBgxPvO229/7Bf///7aX7b/SBf9w49m/0sPzkP/ahQ4cK+Xz+LwzD+Fm1MBJZ0prWV8B3feMsnO9z2Yx/8md61i3/pUH59G/0GXOGwLLU8ciXxOPQB18BRwHm/iQVi4XB8ImSHp4/T739NB13AewubljF9aXmxlVTpjQV57IZXLehlkDSz7a6OkejUVPmDbFVI7kGYb/up79MQ7m5vLCrMibiQELWixQrQ2imgR86qrU47PUYrYxRtMp4rZiMlWdAZREMEyQBjlel01qmunCK2vIcvY6DbUr+sVQhDZDKVvB0nen5OsdOdnj4sR6Hp3V0e5BuexW95rCnBHfcOMLtt7yUocFtxGaObGETZnqMKMzQqrvMTM3z+COPcOzpx0iZsZraB0bHuf7Wu9h36QuIbWmU7qHHPYmFw5AcCzm6ekii+0TqKiKNRgFTN0lcl6UjT/PEgw/w6MMPUJtfYHF2HtftceV11/DSV72SzMgAmWKedC5DQSbSOOKxe77Jycd+gNENiaRBRPKMsv0rKnlO+bn92FP6YiF6bEsY87WroCRW8jPX88XBTTpfZnBiCwObJshVhtCLFVK5EkYQq7yQRrPG0tJJqjPHCet1RCfSJY0xtuXtd773v/7Rv/q1unHH5zwCG+B7li+M+fn5bBRFf2oYxltOc75ngO867/ujjRY/7TexLjVbn27/hV/j2qfFpiEaVbXIUogrmbQimwpIZHuuOXSiZRxnka67onIKTLONHzQIgxZOexnf71Aul+j2ujhuF9MySKVNotgjlYJOe4l6q04YJ8pQIU0SBjrdRm/Naq2pBmG1hdNNLE3ajIex7LQC7VjCvomUdGyoMEouNUDgSnymTiplUMiUSPRQ2Z6dZoPFk6cw4pBcwSIMXTwnxqn7ZAslOolHJ9I4MeVw6HGfbz/QoBWmiJIIq+Vz4YjBz9+5g5e9/MWMTOwFc5A4KpEkRTqtGKcVErgRYbfLyvxxLKkOil0l09q+73KKI9sgJYE+HZU/IdO6roBXcpcjEs0n1AwVLGRoBQzdUknMjePHOf7Yozx633eZO3pYKRXkWJbHxnn5a1/L+J7dWIUCmXIZKyvArXHywEM89LUvQrOjlopCyPtxV7Vf6LEUpRrI9QtmjK1ZeNLD5vUIQ2kN6ff1qeWbnaE8NEZ5dBOF4VEKMvWWyqRzRQw5SXoe7XaDVnuF6twU9ekZQickkhPk9r3vuOs9H/x/f9pX6cbtf/QR2ADfs3yFTE1NpQ3D+CPDMP79aanZGu2wbjM+c/o9y6db43R9VFSYKgfqh6Wf5g7OfILTv93+bCu2Y1UFr8l05tKLVqh1TjBfexovXKHRmSGMHIaHy2QNlEvNIqBZXabTbTMwNES2mGd+dZml1UWK5QyZrEUSe2pj3+l2iKX9OJNWkjEt1NADnbDnkS8UVChNqMfkyxWGSzuwjAyOIzRCg3Iuq+iDqBcQ9TS1tMvlCmhaTKtTp2RnZcOEqzt4bZfuapdNw2P4msNSdY50nKG55CD0dZQLiewUU8frzB9OuOe7dY4tRPQSyHbhxguL/PIbLuWq664gO7gVPTtB5OeJvAyBZwqFSxJopE2TVnURXfOpVAqkygNQGAQzg4phC5skgcSB+mq5pex3AoRGRCD2cdEwGwViCXhHI1ipcuoHj3Dv5z7Lw/d+Uz1mcbDMzGqVm195FzffeRepwREoFpSdw7R04k6d2cce4gf3fAtb2j08l2xaVzSB5FGYia1qpWT6lSsK6eKTzOg4EZ5daIgcpmisAzDTWUojmxTYFwZE+VChVKmQSiT5rEu9WaPdqRL3WvRqDaVJlur4wvZd73ndf/5vHzz71+7GIzzn23PjsPzrjsDBgwftQqHwQcMwfnNd4XAm7fBs6uFf9yzPvpcAb5+3fcZMvG4oPlMZ8cwCTlmUxREVB+iGhxvNMbP6EEdm7mWh9jhW1iOVMZQhYrgyRNh20QOZRmM1aTYaDZYaq4xum8TOpegK14mPZUhrR0zPDZUTzAtCRTlkMwWKmTK2lqIrNfK+R1pkTSZksgVy2QlMTaPTXiEOewxmS6S1LImnqxBzKc3MlbJ0PEcFANEJKJbSBFmP1nJbcI8tY5N0aHN8+hglvYy7HHH86AwXXLsXLWcwf2qZ1ad6PPhIm/ufTGh5MJ42eNllRV52/Xae/+JrKG07j4hBSCpEnk3g62gSFO8bqtSy3WypGE9TNF22TqZSIDtYUo3MolDQ5PcgVxJrQUeqT8OUQy2dJKJ6KRDFupp+vdkZnvjmPXz/q1+hOj2tTBGunhDbNlt27eF1b/pFytt3KhebVuqfbPCb+MuzPPz1b7M8vagkZkjriQTgS7iRB54vJhSpCZJMhwRbHG0SrhMFivPvOi6tTk91zY1s2srolq3kpTk5m1UnRTMxCQOfZqtBtbpIbXkev9MhciOq3ZDK9l2/96YP/M/fOTev3Y1HWT8CG5PvWb4WkiQx/jmg5n3/PIr+tirQtKWFty81kw+ZPtYph+eiHlS27xkytOf6dp7zNn1ZgkoHOzNep08FK2HZM2lmit8VRBBVg4uut2iHRzi5/G2mV++j4UoRZI90OodtFimmymi9mPGhQbqtOp12Ay9weezwkwxOilC/LEW+xIGrksvEwtqLxMaaRoSuA+VBbDNLEonUqUTKkh63SIXFC3dalmVPdogo9Gi3FojcDnkzTdGWKSyN026riMTIDKm2asqc0VlsU5GlVKZLt9bGbwSUskX8TMj0/CIj2QncOY17v36KG+/cx+CWIrWlJRYP1HjiYJfvHQhZ6Whcd8E4V++xCRo17njdTZx/w0tIGEG3hyC06ImfNjbxHXG9Bfhu2O838zp0gq5q78iWclRGBhkcHiObyyj1SBz6GBKDKeArlI6cHmMdK1Ug0VJomoG3NM99//CP/OPf/h1GGDE0NkJpdBiyWfbuv4DnXXEVpZERkmwaXfrs7AAt7kC3SWe5TbsZsrrYZGH6JPW5OZoLS2h+REZCc1Ia2ZSENbn4ga8UHCorWr0MpFopTSpfUNx5eWSUwtAwVrGkwna0SMPreWryXV1dorq8QKfRoLpSI7Fz4c6LL/2PP/POD/7JWb5VNu7+rCOwAb5n+ZJIkkSbnp7+rSiK/ut6kElK3gyWbLufCVU/E3h/FNieqcVdX9L9sD5X8PaMX5sSNMgkrMS5ayoDwYN+C7LUjSeypVG5Dz5oVeqdw5xc/A7t8GmqvaeJtKpSIySRTRJmGKtsJh1bVHI57JTOzNwx5ldnqTt1UsUMmZy0EWfIGjZaEKsamxY9NSEGjkfGyGGZWUrFIRI9i2VnSEuR5j/nBfvdHoamqRol09RYWTxJdXGWQirLYLZCSTJ+NUOF7/TCHq1eQzUp16YbUnaDZ7fQJXu3FQiTiVGx8TWDAWsLUw+v8uXPLnD1S4bZf+Uu3E6T2QMrHD3S5gdPuyyswAv2j3DN3hwnn5rh1tdexTWvuI3M8GUgDrVYx3V8DGwCJ6DdENdXWzUF12orLKzM4ccu5YESW/fuZYs43jJZBXK+76jePsnQFSWCnBtDYSBsSWDLKrUBXofG8RN8/dP/wMzJE6QLBYYnN7Nz//kMjo2rY5LO50iX85gZg5guWtIm6LXwXY3iyB4SvULsBfQW56jPnqKxuKLiO5cWZlQVlSaON6mwsox+n6Bp9TXVpk06lycjPG+hSKY8QHpgCC1TUCdM6W9T7SlOS1EasrjbMrmVTTt3k1iZ1+W37/vEWb5VNu6+Ab7n/jUwMzPzq0mS/Mk6xbA+7a4D7rrk7MwJeP3vZ0ZN/sRLOQFfmWhUbJnSMqgfSoGsKtzs79X6Q7Ay+quqmChqoBtLLNQe5OjsPdjFJr1kgY5bVW/YruOjxTa7Nu8jQ5Fuu0ViuCyvzlBtLWLnTQW8ppVWoTYD2SH00MRKp+haTVZWFwkdj1KmTMYuEEYGntiNU5JoliIloOR7yj0mi7p0yqLTlgVaHVtPyKdsCpboZU3a7S6ZfIauL1GNHp2qS6/XxTcddTks3Wu5bAm9mEaTid0vU5/2Of7UMkObK0zuHVMlnt2ZhEOH5njosQWeOtRhUz7iip0p6gs9rrl5Cy+87UbOu+w1oEvCWZpYuFFp33ADwmabhekTtGqLrC7NcvLECUzdZs/u8zj/iiswRkeVdtawDfxeU7U1G5IIGkuAvaasveLO04wMhlwV6DGJtI6sVjnwwEMcPnKE4tAQ+y+7jNGJScxMCs3UMGxTLe1SutAGTXpem1orYmTyEozshPrd6qpENRQfMbHTxm03cVaFr+3S7Tp0Wk06rTZdxyEUi3EQY6bSZItlMsUixcFBsgPD/bAdy1aLTRX+b0ryXFqdtOXyJkk0lqv1j4xt2faWc//O+bf9iBuT7zn4/U9PT785SZK/PlNmduaSbR2Uz3yqM6fa9TjH9Yl43Xm2fpszb7s+BUuThfB7kqerwFXVw4u8SQLaZeJN+lpPWa7Jei6RjX2NautJ5lcegtQyhcGIprNAL2gTRh4rS8t0O122T+5ioDhBr9sliB3aTpW2ZBhYMDo8Sj5Xwu9BPjeEQZpe4LLam1HtERL4kgQi/TJpdzxljkiLs0ooGeEyiXCdpuoIk8v5lJ2jkMvitOrEoiGWFaIknZFREYpygpF+NK8XUG81VWBM2sizbdNeNk3sxMjnVElo7FmkkSnO6h+XrBRkxMRtm3YnZLna5ODjR1g8cRg6y7RWa0zsstj/gou4+rrXkR+8AGLR5OrgJiqNTEJmjh98ksWZ49SX5rn/O9+n1/R44fOv5cY7bie7fVLpZbOFPF7YQtcjbHEzxpKzm/Qzdi2bWJfM3DRxEuJ3OzSXluhUV3GaTVZqNbbs2Mnm3bvIDkjbdD8IRx7L0Dxiv0rPb1HtRAxPXkpsjykNsZ54mHK8xaWoCCYNI+gXtapGlCRWVyJxKNkOkm7Wb0uRCVi3xXQhQG+qGiYB3h+yXUqnWxgRqVS0hFq9+ReTk5v+3Tl4q2w8xBlHYAN8z8HLYXp6+uYkSb5kGIaxrnBY53zPlJqtB5k/W/P7bBpivfHiNNAKhyhuNOEW1Yfwiv3uN5l8lXosEuDtV8GrN64l0Y11YtrKu99o1fD8FXreHLG2Qr4S0fNWVCaDZogVVqPdqDE7ewoNk5HRrcodJRNQ12kQuB3Sps7WiQlKuSKrqw0SQ1qL0yxXl1htLagGXfm5s9KuYAp328NxeqRTGVIZm5RtkBgRYdRD96VzTCrmU8oY4DptfLdLSrrvYhNbz9NrB4q66DhdNPleDJtyYZBybowdWy4gX9lEJMYGoT/k5KPZStHRvxIQcVcaibyRsk+hBjqNRZzaKdzGAoHr0Par2GVbmSvs9ASGLpGSBlZskzgRndUmJw4eYvbYcWqLSxw88Dh4MZdecAn7rrickf27GRrfSnl0SBWOgqs0tkkoChBJF4sxs1k0I09MBjcI6LXbdJbnWZk+SdRpqVzegZFhBrdtxSgW0DNCU1gKNCXBMwlW6fRWqTZ9BicvQktNkCBNKSEpLVKUQoh86Mq0qFyMGmoC71vFI1WeqknMpFRKyRd1jUBasOUoqRaVvqVc6Cx5bcndpPNNDDhhGEWNWu2tW7du3rAXnwOs+KEB7Bw/3r/Jh5NYyTAMHzRNs3Qm6K4D8bOXbqejJGa9oAAAIABJREFU/taO1plpYz/uAP5wMlnf1aYygeN+x5DodnWzi+PNMLt4gF6wRLZg0gscgrCLjkcYthHFrAjz5b+GlWAaGpahUVtZpd5s0vUjBoc3MT46gS5Y1gvQfJ+MFpPLpQhE2G9EJGmT1foqzVqD1VpVsc+SMyDpY4PlAYKuh9NqIyarXDlDbEnqVoAVJUqiJVkIppEm8GN1uZ4Ra3acYIppwhpgYnQ3peJm7GxFqSRK2f5izDCkdSMDhlh6BW0EbPvaD7EuS84CFIg0B00XGZtGr30CrzOHFnXIZG38xKUXe2pZWG/UFGBJHoUs/TTXJHI0VuebPHr/4xx5/BDdZoudmycZGx6k0e1S3rKT5193E5M7t2MXLaJwrfAzsVXQsoCXmUujWSUwi7jtgNryEk2piT9xhCOPPMipQ0/T9jz2XXkF19/xCnY973J0CRCSE1viijoY11vFDXUqI+ern0tgUxkpVLSoQaLrBOs1U+r1ILLCPrjKBKzO0aoIsL8IVIkfatqVxpN+vocArxoC4gTPlxwJTS0Oe71e3eu4t4xvHn/wx702N77+0x2Bjcn3pztez3nrY8eOjei6/pCu61vk8nqd4z1T5/tcbrd/tettTcjQ/88a56u4Rhl3xAVVpdq8j/nq/cr+W6xkaXYaLK8s4vkuXc+h3W2SzhnYWWmZkAaEniqulI92SyrppWq8wNjwJKOlTRS0PJYfYpsRZibE17u0445K8ZqZnaVZb9GQPNhAErak6sxiYmiYwOlQX1nFDXwyA1mSrKXmUhkUDZG9afJhEbhCmlhKkpZN59i9dR97d15FPrOFlCXZDiVVCa+LaiPsx1MQ6+q+kUx2pq3CxsViK+lmGmU0o0AiPGtioAchiTuH111Sbr7IgEwhp1QchpnQ6a4QRC1smZIDnW7bxXEiWo0ej3zvEQ499CTZxCYd69RX6mipDJdddwPX3HgjE9u2qnSwOGwry3ZfYZBS/cJGOoWRzYGVEy8G7WqD5sIii4cO8cDdX+GBe+/G0CK0lMl1t9zMHb/wFkb3XSxJ7kjUWhRU6Xo1Ii1FeXgPSVzsT7EKfOWJZKJVVL86rmJ6Vtja9zAqcFXKF+kKVCaQ9YCl9YLAPgBL8Lq6uor6kZTiiBQ7s+s6x3pd5+atW7eeOAdvlY2H2KAdzu1rQCzGtm1/T9O0C59L5bA+6Z7Z53bmwm39u/lxkrPT3/XaMk3ee7JIE7WD8vEL3yk8nTHH7MLnaAUHyOZSSu8pk2/Pczl8/CirzSqFSoHJ7ROKBnA9h26vQ6NWU0siWWiZsSyKUmTSZSrWEOdv3s+u0c1EcYuav8B8exo9oyv12tSJkzREktbx8VzJFNfR/JjRUomRcom0rXFydpqZqoM9kEVLpTDDgHxGDGFd0qqVwSb0NLXs2X/+JZy3+3LS5gQ6I2j6AImoEfSMms4UzS1gIUEzvg9JrOgLTTOJNKm1l4wFaW/Ig54V05lSAeDXiCQRzXcIJRtBNK7iUem1cMNV/KhB1spgSnoaGu3ApdFqMn3kOE/ddwCzE3PkwFHwLfZf8nwm9+xj0/Yxtu7cRml4nKBbVxZsQ12E5AgkMShtYeX7P3OspQk6Ac25ZRpzS0wfeoLHHvgWJw8dYKiUY9/+/Qxs2c0L73wtmaFRpfONoqaihnzSDAzvRNNLirtVAKtAfq3zT2TcazkefQZ4ve1v7Xbq3/2rg9P3XRuI+1RDrAA4kubrWJc9njrWvV7nW+2299rdu8dXzu27ZuPRNibfc/AaEKOFbdtf1DTtJWcu3c6kHZ5dpvls8F0H3h8fwCPI0+98kwvLfg2R6Dnl3ScfPlizzNXuoe48qqiGbreBLrkMBhw5eZyVxiq5Sol8uaCSwsT9Jnys23MIvB5JEKv8264XUhkYIWMUuXTHReyZ3EYctTi1cphj84cYmRxRvG51tYHTc6mttpQ7LejFxL2Qndu3MD46pGRj9U6TI1NziidOF9KEiUcxZ5O4HlYYqcYLsRDv338lu3Y+j0x2AmKZj/PEIoGjjK6LW6x/iSxLIr/Xz5oQ3lICZDTdQrNShLGuJnIjnVVBOUksOQgRWtCFsEuv5/RpCqmol6lTCjzdBZKoph5H0tHilEUgObexRyQtD40Ws4dOcu9Xv8vM1BLbdz2Pa264gy27ximWc1gpG7fdwDIlPEhoAVvVHiW2gZUfRLMroKWIHA+/2cZpNVV048yJQ8wdf5rFqRMKGrft3cvVL30xhdFR5UiLdJ9u7NALTQZHdmGYQjusg++6seYZDO6/nNf132uRomd09a2/3EXFkGD0rxZiCVQK+zyvdG7Guorg1DUt7rrdD8+c8t519dWbe+fgrbLxEBuT77l/DRw+fPj3/3nj8i7LsrQzed91uuHZCWdn8sDrwPuT0RBr4Ku23P8fe+8Bbdd91on+dq+nl9uLumRJloscWY6d2E4lJiEhE88MMLNIgAR4b3iBN8w8YDEIeA8eZYAJkwABElIoiZMMiYOTuMclbiqWZOmqt9vOPf2c3fub73/ljMnKPBgsl+B71rpLV9K9e+/zP3t/+9u/71eoy2MjntWrL0vAcRYgXELbO4gLy09h6LZRLZoIrAEGdg9n5s/BCl1Iqg5OVGDkiowdXCqY8OweJCGFLMmw+y5OnTvHHvXzehEztUncsHMXykUFy+0zuLh8GjkWX96FHyToDh0Mei5ihzpSYuDy2LxxI/McWFiaR66QQ6vdw9AKWfFNtQSKJEOlxF1riM1T47hmx3WYnroGkjIJpHlA1NkjcBrRJJ+MZrTV90w3moyCI+nP1cfvNL2c5kAmNoKETJIAiSJyyA9BZG5uXEym5TYr2KRc8/o98J6FwcIFPPHIPaiUFdz4pjfAHKtCKuoQcjrzSKBH8ZSGZUMLF89dwGOPPoqtW/fidTe+C/k6eRsHCH0PzqAFVcygSWQhD0SIwKmUGjwFSCNAnCJzbHBRgGGvBce3Yds2Ii9gET5cHKNaKyJfz4HXZeh6EZmSwUs92BGPan0TK77Pe0MzR2cWsnr5fP579s/fRncvt7qXzfIv37bplCGsnLnapTFjYrBBb0KURB4xgcgZhsPh8Gc++9lPfmbfvn0vjBK88hfQa3CLa53vFfrQT58+fWMQBF+TZbn4nQnG/zOe7/MwBHsM/AdUbi88zNUByuXOhaO+d/W64HkHPE8x6kex3DuCxfYJDL0WNs3OoNts4uixQ2zAxMkieDJaKY6gmK/BdwLkVBlC4iFnijg1N4d2x0YiZmj3B5BEBSon4drtO7B96ywct4G+tcwKUq89AJcp6DhkzBJi2HUROJTjBpRLeWzeugGt1gqb7ywutTC0Q6imBK7AQxUlKBGQDm287dbrcd3O3ZCEKUCZBZI84jhDTLhwwkFyFaSegJhSHEgMQR6+ogzTzENUqTOmxItVcUNC9CmtAAgGEoq+YGgyeTEESD0bKfkOLyzi2DNPIeq2cHL/Ezj+9DPImzLe8K7bceMdt6A0W4FkqMg4wlclBISHcyHSzEejcQ6WnWFq4gZUqjMQOA2JF8CzViCkBKOsMi5iErloJgR9PcBVEdk9DJYuwuu1YCoCFMOktDd4EbFUBChE/UKAQkUBJ9PnKQNSCjdx4EY8KvXN4MXiKt5NoXrsPCDchCiFBC8Qz/vbve9qmb2sgFytyzSYJRbGqpczw3XZv1HnS4kalIaxSi9L44x8mI/Ytv/DV1218bkrdJmsbWat873y58D+/fsL/z1K6D5Jkm54obz4u6ncvhsG/HwBfmEX/J3KtuePmrA7utCo2U2YixYRPCOACq99BMvdZzB0GizvK0j6UDXyLEjQ6i3j4tJFqDkdhWIVOb2Gcm4UqZOgQB0aXBhKir/6q7uQQkehpqPV77JBDaEZqixhx9ZZTE3kUcqJaK0swuoMkUJG247Rt3y0ejbihHwFMmiijOnxMYRBAMex0e2vDuQERYRSkmGQHZrrQIlCvOeON2N6bD00bR04cZpF+0QeKcYyZFEM3hEJMYBPuoKEh+2GsGwHuVwOE9MTLAKdIpsIcKV9p3IJnFRhPNtvD51Cn4VC2p0WFs6cxsXnjqB/6Twe/drfoXmxhWq5hJvf9Qa87o6bMLp5BLKusC6b8GSPbgIGjygdIk2HLLHDcURMj+9CwZwBfBGI+siCNrjMYV05hX5mSg6ivg68UMawt4jWyeM4dP/X0Z2fR310DNtvoH3thJArMVMiiRElfEgaD4GoX1kIyx/AjXnUxraAp8Ejq7ur0ALHmNGrhZg9FVz+r1X2L73oyYA5UHw7uYQV3GR1wMbOMbL4TCNmzEPG+vRvURQng8Hwl+fm5n77zjvvfN5I5MpfOK/hLa51vlfow//85z8vzM7O/u88z/+6JEk0gPu2vJg6YSq4z3s9vJD7+zzG+0JBxQs74e/WEVOXszrDps4mAieGyODAduaw1HwcdkBwARnYFJEvSYi5hA2OFlYu4tLyecSIoWh5jFVnIfM5CJGAsXIJw9YlFE0Ozz77LJwghRfHzCJy6FJXGzDfg6mRAt5w0w6M102cmzvKVFRUDDMlj87QQ3tgkzgMYUgG3TGEjEdO1xD4AcIY4CUaimXQ8xoKhgh4NiZKRbzz+34Axdw4OGkEAqrIshxSL0Pqh+DiDGkgwHVSRAkVJJENhFqtFgLfR61aRn2kCs3UIWgqKztRrEJSSuAUYg1QW8gjizOELnlD9LF4cg6D+fM49sQ3cfLgM4jsGGaxiu233IDXvfUmFMaL4LiESaApQp5s3mIpgaBySBOPiVeInha6CkbKW2GI4+CCIWKvCZH3wPFExxOQSDmIxhgEqQhv2EPj2HN45K7P4ehjj8AaDlCanMBt73wPrrn5FlRmZlkAJ1SieZGUQkIY22hbbURQMDa1AxyXpxb/csGl4rmK+9NUkZFdmDc+rREV3dXv2funbvYyLMHgBargzGhptSNOGLyyGkWUpFEW+MGTbhDcuWvXroUrdImsbeY7VmCt+F7BU+Lw4cOTruv+jiRJ/4pFyEvSarKsIEBVVdZRPO//8Lz3L/1J3cZ3YsAvLLovlCAzdIJLkdEXHbtAVCnK8Wqg0z+IoXMEnDgAB/JfqMIsyLADC71BDz2vhUZrEZ1Bh+GioyOzCF0gdGIGTbSXL8An794oRKdHPOCQyWK7Qw+WHaLf95BXeOy9fiM2TlWwvHAWvkv5bREErQAvyuAHMSyHUnPJYzxBGqaM8yswFgINxlapUZLIoWSKEBIX1++8Hre/4QcQJ0VwYgECV1x1FrMzJEMXWRAijjjEicjsGanY8zwJGVLEQQDXHUI3VORLBegFHRkl+VISUkZpwjwyUYNgFpEJBsIgRdC3YM1fQvP0UTz4xb9hHgm6UUBpYhZbb9iNzdfuhBU6aC1fQqWiYXSyBLkkQzBkCIrCIuyT1IYfrKDX7QNxHlV9A3RBQeITbk5sZxlRpiKRVvctKQVkbobuuXOYe/SbuO8Ln0O7sQA3dDCxfha1yWncdsf3Y/0OSkguIWOKQBGu38NSdxkQc5icvRocX2Rpzpe1EpctRVn+MPMrpqGZQDcaRi0j5zWyESUcd9X7gxExqONlfusc/MBfTZUCxxR5aRIjiLyzMZd9cPv27Q9ewctjbVNrxfelPQf2798/NhwOP6Gq6ltkWRaoAFPhDcOQ/fl8QX4eeqAu5DtFGC+EIL6T/cCKMoMbViXEFGvLcUNYzhlY7rPg+IvQKFkXGsJAgqhSsQqx0lzG0B+Al1MMvCF6tsuSDbhMRbPZg6Eq8L0Bmo15dtEGHgkleBhmHj3Lg+XE8F2qqCHWjxexfeM4wnCI4aCHzoB8fAVoqgFTMTHsWfBc6q8FDFwP6eUhmUJMB15kEljfsWHqHKp5Be++433YtOEWZFkNGUdUKlKqSYAVIekPkFA6BrXTnMSGVqtyMh68wIMTM/ixj57Th2QoyFUJbhDBhxFSN0BCSdK5KqTSJBKljiTVAD9F1FzGxWefxFc//WfozJ9DeWIGm3fvxXU37oGRNzEY9PHM048wDPa6G6/B5MZJiNRZq2SkQ4rDAEAPQ3sB7VYXOWEcVXMEfJRCoBsjJVvwGkLCf0nhZ5SQ2AkuPncSD371bkipj/OnnsPKwjkUVRW6oiMTFLz9X/wQdrzxVgjFEgQ5hZcO0HP7yMQ8YzukWY7ltJFrGRVKwnwzgp6QsMJKhVQgRctlSJggGDpNGADBBmo0IUiQkvyZCHUCHSsPcp9M4zS1bftiGMT/Yffitf+Nu5NIemuvl2oF1jrfl2Bljx07Vm40Gj/H8/wPiqK4QRAEmZzOqHASHPE8xEDf/8/sJr8Tjvg23kuUKkqvZRU6ASeQU1kftjcHPzgKxWhD1TOEcQrXj9iFSfloruVg4PaRcDG8xEd7OESc8ahUx9Fs9dBotNjFHAYuu0hDL4TIZYylEMYJvDBDGGWIHRfVnILRooE49uBGIWyfvGQBU9FQMQqwuxaDKSg7o+8Tx3hVc2XKKoXSgPAH3/MhcymmRnL4wL99P6rlLczaMeMrjNPLQwFnR0jJIGb+Ik498i10Ls5D0QxkvATNzGF8ahK16THwpgpe5hBKHFJNgqirDAmF57FHbdEoITNHkGpjAF+gbHdwVh+tk8fwxDfuhjtoY3Lzdmy+di+q1SKGzUVmpPPM009Ay+m48Q1vxMS6dcgUGbyqrA6xeFp7sshsoD9YQepLMHgdGieCoxj3kAMnqohpzkfHa1SRRCLOHT+JP//jP0JBkzFaLSLzLSzMzSEh/2ROwdjG7Xjje96H8noyeY8QCQ6c2AOnFFEor0eaGiw6nkzmGei/GkLPnoYETkYckpfHqkyYzjMqtauzg9WumAI+6dOgG3JCYpM0QuilSRoJjdTHveCFT/u+/dhtt91G7fva6yVcgbXi+xIt7uHDh43FxcWdcRzvjeP43aqq7lRVlcI2ue9kQzD04HLe2/MQwwt5wH/fYIceEGmqz4EJnVgqxRCO/xyC5Dgq9RiqzqHRWUR70IKfuAxv9TwfMZl+i2Ax75kgQDcL7KvdHOLMuUvodvpMDSYKPCSBKFOAofGIkoh1sTzhmK4HheJ7ZInBHh4NtyTCs30oPM9cyYgjPBzS/gQ4EQefuKOUuBGn4KIEMiU603sIHMyM5fCBH34fckYVcVYEJ01DEifBZ3kgSJA5DuwLZ3H/Jz+D8wePYuu2HUgyHq12F0Yhj5lN62AnIUY3zGD9rp0QSzkksgBZUcGxQE4XtFCU08aZY+ClEpDJ4OIIfnMJS2dPQdNUlKY2gYeMoNuA6LTRXDyLp/c/jcr4DK6/6Xbka5OALAOquBqFRMQCUhNigCS14NkW4DvQhQwi+au7CQRRR8pxSDIdkl5DJufg9ob42n/7Ms6emEOv2cDuXdtRMww0Lsxjab4BjxPxhne+GzM7t0HOZwgwQMfpXe58tzCqGTEjyFCJzgHGTGCZfKuwAin8yEiduts4oxtviCiNWHaeF5JRUogg8RjX2XOHxOWFKhS+VVBrf1DTRu+79tpr+y/RJbG22TXY4eU/B+655x6l1WptCYLgjTzPv1lV1U2maY4pikLFmBXeF2LEdIQvLL7fWYip/DKoggy0WBH2EeI0MvESJqc1SmDHuZU5nFuaQ7O3jKFnwQtt1gEXi0WmYqMbQKlYhaHnMex5OHniAlpNixmJE5xRr+dQNDioUoSUhAaE1/IiQjdEOHQRuQlERUYqG4yTaigeU7LRgC1LeMb5RabCsmJ45NvAiWwIR4GRpmkCsYjIGWK6KuPOd9+E0VoBMXSo2k5Iylbw2Ri4WAQCD0m3g3ChjQe//A0cO3oMC5eW0esM2H4K5RyCNMaWa67Be//Nj2D96/YQoIxIEpAKMZRkCCT26kRfMMDRF6cwu0TityZBiFRSIKl5uK0+TnzzQaycPAqdi1ColzG6fgsq05shFUZIj4xU4FnMO7OHJF61QLStEFk0QBycR+o1wHkuEieDKuehyDkWHw91FJlWBsIM1vwy7vrUp/DYow9hZLSE22+/FZNTY2iQ21nkw6xXMbl5Pcw8SZQdrPSaCDMDlfoWcEKJ3XzjhPBZgp7IsJ9mZxGjpzHpuD1Eo91A1+4yNZ8XO+hYbVh+H0Hqw3J67Gf4mAPlf06NbvjGdbv2/vTPvvcX1iTEL2N5WOt8X8bFpl198pOfVJMk0S3LyqdpSpDEdsMwtiqKMiUIwiTHcTVRFPOCICiSJEmCIDDRxgs7Y/Jd5cgknR44hRCibEOQ55HL+ZicKLM8sYXOGZxtHMOZi3NY6S1haA8gSCI0sj+MImaArpCDFkdxOTz6HRfuIIQ7JCNtHmOjBsoFHhTUQK5nYRIzxVsSAKmfwunTYzIPUTVYN10sijBNwmozxEmCQd9GmkqwB9QFB+B5lVlEep4HRVbY3327h3opxdtv3YItG+rMySyfuwactP2/r9QMuERF7NgQqAD3QoRWiJV2D63OAG7fhtUeQJNk5AsFyMUixjZtRn3jJnC6iVSRGWVLiNqA20DidZlTGC0ayYfJmwFkRSmoSAQVgpRD4meYP3oM/cV5lDQNkzMzEM0cEl5iYZgUTx+Q6Y+uQtEVSJoEQdJY8QVvI4nPw+rNwWqeBWldclINZm4UgjIKaJOIUhN2qw+31UHj/HkcPXwAg14LnjPA9OwUrr3pBlgZUdo0yDkdxaIOO7Jxav482naA6vgGKHoF5FJEQ1ry6fV8H8PhAP1hB63BIvpWB50esSMi6EUDsi6tijlCG1FCrBhKM/YY/Y9sPxXRQOrDHa1MfmX79p2//hs//JE5jvmUrr1e6hVYK74v9Qr/A9vft28fzUnkIAgMAJUsyyZ1XR9PkmQyTdMJ+juA6ctFuSiKoibLCq8bBicoEgexg+KIg2rFxfRYDdMj0xB4FfPNUzi/cgwnLh6G6w/Q6/ZgBx68jB5lVwtIRsOgFCxnLbRDZF6GxEvZk3WtImPTpjEYeQm9YRMDmyhkKVybIhoowYLEayk0UWDdn6iT4EGBpgnMpMdxXfh+il7Xh2VlkEWTJSYEbsAelwmGULQU+VyAPdeNYc/O9dCgQeZmoZi7kPEbARSRelRAfcDnkXgJAklCRMKCKINMw60gBkfBlXkTmZ4DbxK9zFyVG3MeOLLVtC4h7F8AHw7ApwEEkVgTZEVpgFPy4NUcoFZWvyLKcBOQhQkiL8Sg02ExSsP+AJ5HjnESypU6yvUKlJwMXTPAUZim6CLh2oii82gv7gd6MUyQ9/EEBKMGrjCJ0BJx7Omj2P/oY0gDH/VqEW6vA6u9Aog8rr/19dDH60jJ+0KRoZg8moMWHjl0AIfPnYFRq0FQNYRpgjD0YTsW+r0eXIKRePq3PuLUh1k0MDE7xWhrK50mE1NIMoVkBnBtj+kzmJiCfXaEUWeAh7Bq1p69ZtsNv7V351sf2VXfNdy+fTslta69XqIVWCu+L9HCvpjNUjTRnXfeyZdKJX5+fp6/9tpry2EY1oIgmLFte8ZxnKnhcFjkxKBQm4yn3nbH1t1btlfksdFx5LUxBi8sLp1Aq30CjcZZRGmMvhPg6AlSvKXgVB5mucAe12kkI6Q8AstDOEygiwKqhRxqVQ0bNo2jNJbHUmseC80GerYHz+IY55YYA1XDQJ6FNaaIJI6JOSSZKEskqvDg+RFcD7AsmsxLUESdDfI81wcnSSgUZeiKg5tfN4s9O9ZBiTm4Ax2jE69Hym8AR8GWZNIThcgI/yV+r0TWjRwiy4JJNohhwNgZKOaBQg2Qyb6xgIzacZrmpy1E/bMIeuchpRYkktJGZCZELC0VgmqwgiYWpsDnphlDAbEAv+9h0BmgubyI5vIS3OGQDUspJkRRDJRGSqiMFlEqFJhXcSb5yCQH4FZgd4/Dbw5QlifBcyPgtQq4XBUJl8fpZ47iix//JE4cPISiqeLqnVvB8Ql8McPmG67FzNYtEDiJPX0E0gBLgxbufughPPD0fmSqgZA8K2SRdbOE9xMfmCxBtZwCPxyiXKFB5ATj/Da7PfhByBgrrVYXvusz/w96/wRXUOQ8c+MEx+KbvJ6HnFyxrrnqhudGK1MXY4/zBV5xeKBZqZaOlXPl/T/2gz82z7Fp39rrxa7AWvF9sSv4Cv7+Pfd8Np+vL31QMrr7zEpmFIrjUKVRJGmMpaWj6LXnsHyBXMwcpEoOz504DcsPIesaSrUK65iIp2uqCgLbYWyFgl5AKWfA0AUISoLiSA6JmODi8iJWWn3EoYjAohifDGVNB+kPcoYKuaCDF8nlLGFdLxmg+6uqCjheDNeOIAsao6CRGY9OXbIOaKKPt968CTdevRFiEKGx4GHDltsBcT04jACRAp46Mzax55nog0S42dCC1+mwrpga30Q3IVYmIOQnwCkVQFIZVs1lHYTU+VrzUFIPEsNnY0QhDc2IDiYwLnCijkHITUMzaoCgsQ7Y7fTQXFxGe2UF1mDAJNKW47JkiFK9iJHxEiqVMjRDAa8mgByD43qI/QUMV5ZQz00hSyeRkdhDLzKpc7Dcx4lHvoWvff4LGLSbWLdugok4RjfN4KqbbkBM0JBMuH0Gi1vB0rCNrzzwEP7yK08iUYm5oYGnJGWy4hQJc47JwgJGQUJ9pIhipYAgjLCw1IQs69D1PFYaxGbps1w2enlkFyrzzDdDNwRwaQpT16FJKoOexuozuH7XHjhWhH53SGo3iKIQaoJ8wVT1ByRF/kbeNObG1s82fuYdP0Mx1muvf8IKrBXff8KivVp+hTrkUwu//+7l9vE/zlfFer4wBUOjbivD8ZPfhDU4iySwsdDoo2mlOHdhEX6UQDUMmPk8HHcIRRYxWi1j6dIFmCoVX53F0BQKOUgqD05JoOoyesMhun0HVj9A6CTwrBiaJEJXKHxXRnWszLijvpfAdQK2H+q+qFBEaQbbCpCEdOEncOwQZl6ErqUYr8h4897NuGaljRjRAAAgAElEQVTTFDLXRbfpY3bjzeBl6nzHgdgARxBBsspjZWbBjo3lY8fwxL1fR71awPot22BOzIDPj0LKTUDJjQA5ExkFhiY24qCN2GuBjy1mYcln5JNLXT/BH9Spc0jVOgRzCnqhvjoMDIB46MFzHGYwP7SGiOKI3ViiOIaeU1CqGsjlc1BNBUpOhGRIbPiZhA10W2dRKYxDFbchEfPgJR1ZxIF3YwzOnMfBRx7B/iceRzmnoZIzMIxc7H7LLahtWM9SO8iQaBAt4nxrGV99+HF89suPwiWGm06+HCJ4ifLhEqgmUB5RUarpMPMahrYF34sgChpEXkN7xcZKw0ISpyxSPggpSWQ1BYXU2OQ/ZBoSE6lQfhsRRIj3e/XO6yHzBuuYXdfHoNtjAzopozmA3jfM3EVN1Z4dH588uH5q3WM37Lnp+G3rbvNfLdfG98JxrBXf74VP6f/nGJ88/tubGq2DnzNz6bUzk1tQK8+ynz5y6hH03QsIEwenL6xgoeGi2aIk4AyqnoOmayy6J2doKBU0lIs5FAwdvXYbZ05fhCRKKJZ1yEQ30yn6nUzCRRac2VimuKE28wswcmCx5dWiAc+O4FgJongVS8wkHrImACLH8tScQQTPTllQZ74owNRS3HbTVuzdMQlTjGCI5EecR764FRBnAWESSApMLUZ0KoqqF2hQNOijde4sDj7+LRi6iW3X7EZxcj2glcGrJXBafpUSRkIIFiMcIQkHyOIh4rADjnOQxj5LP5YFHVmsIObJ8DwH2Sgzz93zc+dw/NljrGiNjIzCLBQYlzZZNVYAJ6UwCzR401jR1XIy5JzGjNmztINW+xh0NY9y/kakfA4iryBoDrF84jTCwRBWr4PGxQs4sf8ZFMngnEuRnxrB6971NtTWz8LnYwyjLg6fPok/+szncf9T55hjKFcQwCkp63aLVQmjEwUoBocwJTFLhDCMoEgGdKWEbtPC/IUeC/Okgsrz5P3AwQ8jlu8nyxkMXYJRoOEjxQZFqynTGdg2Svka7KGHXtdCq9FeTTQJUyiKDIMlW8upIsiRwIn9sdr4oVv33v6J9VObHvqh236o/T1+Wb0sh79WfF+WZX7pdrJ//59IA5z6zzw/+KnZ6SmRXMokQcLZlaNoDM7CiYc4dWEeFy514DgRfC+GwCvsIot8H3lTQ7lgYuO6SawsLaHfJnlximbbQTGvo1TQIXMZu/AmauPodlxcuLQENwwIGoVW0pjAIi+J6HccDHsxMvLhpUGOIoCTYiIVMAcyq0cDH1K3UbqGgPG6iPd+/15sGlNZV1rQ8tDNKYCfADDBDHayzABIJpzEiH0XUuCAc2ykloVeswcv4GAUxwG1CNWkIVhpNZFBpnSLDJJSJEoIEPnIUkpC7oDDEEnmsSRiSSNcWUVsefAtB0mYMLOgfmuIJx97Cvv3H2IS63Xr10HRVRQKBUxPT6FYyUMv6tByOSh5BWpOgWIS9EIFuo9m9zCTUk9Ub2PvgQQQ9rlFHHrsSdx/z9+hWiphpJBHngPOHz4Mw1QxyALsfudbsXXPbmSaDAcBvvHYt7Dvd/4Ci70eYHDgdQ56XUWuJKE6oiNflOFGxGSgwhsiSzjkzQpCBzh9fAGxS8kVFIyhMKN0+jmCh0SZB9leGHkZskLddIaEI94ysUFEBjXktBKay13mWucMfAQWwTirzwskapEVGZpKQXNkI52ioBVQL409Wa9UPxFy3n3v+ZF/vfih3R+KXrqz/3t7y2vF93v782NH//jB350plpOPGYXsrbyUiUSq7zltzK+chhdSYvEAy60+el0HYZgiiTioss6KryLwKOV05Km7DUMEjg3H9WF7MXTq6gQOBl1kgoRKvowzp5aw3OgiX1ERChmMag5B7MEURfSbLjrtCEkswgti6AXysiU6Gs/i5YcU/+5w8JwQxZKKyVEJP/zemzA7SnS3PvhMQb6wAapKMtoRcNwIYqhM/JB4LgSyg7T7yDwbWZgi8AW4oYpUKEGWS8zNzLWHWFy6gKXWEkojo3j9zW+CpBUhanRDIHWXA07wEUU2BE6EQCyMTEM66MFpLGD5wjz7ai+34Q49DG0Xnf6QMUUajRWEYYCpqQnMrJvFzt3XYHbLZih5FUbFZMWZbkRh3MZK91n2CL9u4i1ARrzmDL3zy7h47CS+eteX8OxTT2JqpI7rrtqKiUoJS81FJKaMqWuuwqarr0ZxbBStIMB9Tz6B3/iDj2Pe6kKtqBALAnIVGbrJQdM5aKbMAlJpwOnaCRRBZ3aeyxc78PsJU/gxteRqpDETh4gyB1HhWYyUkVegmZSyQd4QZKxPwzgOkigz+KXXumwRSgklQca8MYjfDOI3CwQr0blEKDzHfIy5GNAVwykXi8dnx2c+tW185ku/8eGPN1azjNZeL1yBteL7z+R8uND81LX9ZPFTw6SxszvootvtIHIHMDWSGKfoWkM0W0OGb2aJAJEEuJTXFQTQZRFSljGLxygIWIabZpZYJHwQeTRsQSlfZP4DcUCYrssy2UKSAMQugiRCUc9h0PWxcMkFWQ6wi10C9LyMXFFnOCP9f5qo6DQdiGKCzTMGvu/2LbhlzxQUOYVtR5DkcRQKmyEKdcSJAV7IgUtFcLbFvhKrD38wROBnyIQSYpTA82XEHo+li5fwxOMPYWC14WXAta9/I/be/EZo+SLy1QpLByaZLfkgJEnI0pnZ1IkidLodNOaO4tN/+qc4e/wEqsUyuq0uRscmEJKKjB7ZOcC2bHTabViug007tuP9P/lBjK2fhFE1WTepmuSl0cT88iFEforNE7cDKbEIZfRXWpg/cQ5Lp87j85/9DBoLixip5LH7mh3Ycd3VKM2OITJkFGt15CtVDLkEh06dwv/7Xz+Ko5fOwxzNIVMj5MoiJCWGqpGFJnWgKqxhiMimxA4dzaUu7K63GnhCdZfnGe1MJGaiwjGYSNFFKCalisgsw4+GtF5gsbWRBJ7l6MXE6Q4EdFaGsAYhIo9bxYQZWZpkmRnUvIJiMQdZFpEzDGRxykzyefCoGhU7J5j7J2sT/+Wm1113/523/W/2P5PL7Yq8jbXie0WW8ZXfyEPnP6ny/MV9vXD+5+bOzkkrl5YhxxkmKxImp+pIBQGd7gCBTx4AKosdIqUcyWJJDktROXycIvIDyJKK2uQ4bM+FGwewPJcVYEPVmUevQlzbOIQTulhqL8PxPMiygTgU0GoMYNksAAwCMwyXIMoifD9EGkngoWL+Qh+uFWGkBNyyu4wP/fhbUK6o8PwYtisgZ47D1EaQBCJLs+CggXdDwHaRDIdw+g4cj4Og1sDzFQSujHPHzuPhb9yLgqmgVMvDTgTsuOFm5l1cGq1jesNGSPkCy6Ujgx5S+ZGWgMsojTNE1G3i4tGj+Ms/+1McfuopbJydhqmbrGPvOS6OzZ1mfOJKqcREIpIsoFCr4s4PvB8791xLeZkM3yZII8oaOHXmIBbOLWNd8XpE7Rib122BK8m4dPYShittzB17Dt986EG0lqkAF7Dn5htx67u+DyNb1kHQdGSigF5k48CJ4/idj34MxxcvgDN5yHkBhQqZx/tMZScR1YNXGJ1PzYoYtoNV9Z9PqUU8M0dKmQNeClnjoBoc8wrWdAWqQabtGfts6QYURkSVSxiUQEGmxPiYGl8PQyX4YYCLF9osZ4/oduTdU6jkWdH1Qo95RVAsE8EVHE/IMsdgiIKShyFqYc6oPFirjn5EldOn9k6+bbDmEfw/Akhe+eqxdgQvagWI+fDV4z//rxvDsx87fuZIobXYgRTxqBc4bN+6HmPjkyxqx/VilpDg+xGiwEfgkEN5gIxsIaMUoe2Dp053vAYpp8NLQhYlb1kWZPKfIMOWLIWiSvCSAMudFbRJzUbJvvJqlzoYuHAcF7xErmMUJU+2OiJyehmBm+Hi2TaWF2OMl4E33TyC//iz/wqyFrDujLLgBMjI6wUmLyYIQ1CL4BIdmQekdgjfJpUWdX15ZImGwYqNB+9+AAefeAa7du5Cq99BbXwdUklDdbyG8mgd1+7ZA07WoRplKFqBWSyGgYd+twEuCyFRwoPl4MBj38Q3vvIl1PImqCZFKdC2LDhkNCTRTYsUzz6qtRL23roXu299A4oTo9ArBngxhiAN4fnnceTgATz98LMYEdZh6cgC9t7weuRnZtHvWxAFEUPHxv79T+PRB+9HWVVw4017cP0bb8LM7p0ojo0hlXlcap/Hw089gd/+6CfQ9PpINR5GUYVmUgpFgISy73QdlCEahTy4QEJzoc9SKKjjFSQeCqVFZzEx/qDqPDQqvirhvSI4kQZ9LKuNxQhRjpuuiYxjTE8GjG8smCjm6+h3Pfg2RSTTUFFEIZ9HoZhnMnWyIG22m1iYn8fQslmHzUyjOAE5Iw9DNSBmQiZBahbM4reKRv7usfHxb6rbCpf23bbvNWvgs9b5vqiS9+r65b995t+/eaF15DPPnTk42mwOIXIqNM3H+ukJrJ9Yj1p1lMXiULDjYGjBdxxkYcBCLBUSWgwcZmYjGwq0Wh6iobCudmhZCFyXhVzS0Iu6HFJ1OZmHHklXgwidlZD555ZLZYiCxLLJvMCD45OklQx6cjDkIjrNIZbmB+i2Mhg8cMsNVfzaL/4oClUeqejDCwZIIyL7SxAyEd4wQcrnoeXXgyPjHV9E5gmIQnofPHMo6y93cO8X7sH+xw5ibGwWUHRYng81b2Jy/TpsvXoHzEoVCQQUSiMYG59mkEPouzh16jjarQbK+QrDK4XIxf7HH8KxA0+i121i1/W7MTa7jnXMqmbC0Az021340RCTG0Yxu2MHylOTLMlZUcnzoY1e/xgOPX0UT957CBPiFM4/eQplo46NN74OQ9fD1m3boBfyGFoDPPbQg5g7cBA37Lke3/8v3wttso7caB2ZwuF04wQ+/YXP4RN/83U4XAQhp0LNq1BVMkYnwQTdCEUEYcZUjXbHQeSR4m+VwlwoFyHIHBukUVeuahxEmYaQHHiRPH7J6SxFHNJMjLi+CkolAzxPghZKESEPERmqUsDCfAvtJRf14izGxydXMV5FZ0q5paUGBv0+BEmC7dhod7uXt02DVh5aXkNO15FXNZSMfFbOFYfd5dbxnFK6+823v+eun/s3P3fm1XUlvTxHs1Z8X551fln28uCRX7v+/OIzXzx6ev/MSqcLXlQRZjbKpoqZkUnMTK+DKGtwfA/9QReBa7McNSHmkHgx89ot5XKI6VFcFRmWS4WTJKze0Ea9UICYZbAcC24cIpJ4DJIAfcen9HX0Oz7KJQ2j9RoiMmRvk7FLCFmkqXgOaSxicaGLQSuEZ4ks4Xj7Jg2/8ss/gm2bR8AJLpJsgDS2WZAnObK3lnoYDID6zPXQjVlIGVlC5oCMKGIcIscH5ye4dPws5s8sIwpEPPLUIcydmoMbWHjz278PN978RvCKCjfKkCtVsHHzFtaZ0Q3l+JHDOHTgGfCZgNnZ9SxotKRJeOSBr+G5557F+i2bcdOttzIcVtVNjI6MM9lxb7AE1Uxg1Oow63XGeDDIiC08h077CJ56+Ci+9fWT2Fa9Gv2zTVw4PY+ZnTvghAF27NyJ7dftgJnLsySQxx+4FyOjVdz0plthjo8BioBMTfHc/HP49T/4KB588hgClWNPInrBQAYXPCLIPA9r4EPgdKiyiX6nA1lKWZer5TTIusCePDgxZfCPrJDNZcKM7GloRqkVWRwxdkjeNFEu5lcLb5qALFCZZzInpwKnJzy0zBvwkFKi/vFEweN73YFw9uwFbmVlBUGUMMy7WCrA8mwGS1G2npY3VnPjwhA5RUVk+2guucwYTpdEVIu1Yzuu2vVx06x8ydhhrHz8Qx9/zbAj1orvy1IWX56dPHn4I5MX2vs/d2ju0ZuavSUkl0UEhsahmJNQr01CECVyc4XtdOE5Fmj0xsUykApMWEGPpjSYdoYB4pgEFgbLX+s1mpioVlHQTOYH0RpaaFkuQnqEDmIEFPkTk7+tjxphgaKEbmfAcGVJUpjJNz0aN1c8tBoRuEBm3ZGRS/B//Lvb8O6372VdpyBQNlobFDcsCAlCK4A/zBDyeZRGtkDXZ4GoAg5lxs9Nafrux3B6FnOPjDwBp09fwnPHDsF1+phZtwFbtu5gkfIr/SFkw8Tsxo1M0ZX4Pi6cPIXHH3oQvWYTOU1FrVJGhSTDioQHH3oAIWK89V13YGyaEoglmLkCNM1AGPYgSjY4WYJk5hALEQSFOMSXsLzwHJ689wQe/soZ3Lb7TuRVEycocsklBojBGApvevvtqNbGUCiU4dgtRImLSq1KKgrIBuBzFvafmcMv/dZHcfRCB2meB0wVkiYgTRwofErqaRBMS1l8xBTJMheCFEMzJSb6gEQGHDEyUsER40QWGAZMlpNMXkLFN4mRJ7ZLLse+z5I0ETnZFiC2OV67qCm5UwKMRq9tW+1lj2svu6Jju0LgR2XH97cEQXhNhHSUkzKRCj0N8ogFYTsOFIW41uRyx1klMz/07CB1eq4Y2LGOlPQ9vCCJksALnFur1w+XCuUvjOj1+9/19vee/NCH/vlT1NaK78tTF1+WvRDnt5c13nHi7P7fPX52/0Y37rOkAkpWUEQOhm6gPlaBIHJwHAvOwAUXC6txOxkZp6us+DrOAJ7lI4pTqIqOiGhdQx9F3YQhqigViujZDi512rAi4jxICCLyAc7AI2TKKVJgUGawJIjMc9b3A6haAWEg4NL5HrorPiSZZ0quO94xiw9/8D0weRsSPLjOAH4aQKSuLU0gZhIiTkPM5aAqU9C09eC4CZZwnMUkBRYRuRFinyp8Bt9dDex0bRquc9B1g6ntBp7LzM3zxSLypgGFF7FycQH3/d1Xcerws4itIQRewtj4BG7Y+3pMrluPhXYTozPTyFUKjDdMNy6R56AoAcD3mDkRRQv5qQVIHXS6c7h07hROHmjj3EEP12x5MwbtHipFDUePHMa6jbPgFRHbrt6BiamNqNTqMPIkQrGR8SnilANPPhFygnufOIp//2sfRT9OkOSIOrKqfMsSD7ogwOsnUDixrfClpU6jV+U4ocBniSYqAq+VOZTHDFRGDKg5Sv2gzpTuH2Q4RKGZRFbQA1MtLIoSdzEMg0aWxB1VkecEZOciP1wS9UK7II339k4ifN/7Pp/+6q/+KnfsqmNc6f4S3zN64tyRuXxreXk24LI7bGf4AV7BhJ5TWeDIoGtD0bhMEdXzk1PT/48mSCdW5jtBEqUSF/NFWdZKPDJd5Hk95bNyksTjcRhVDd44qfHyHx84cPzSy3LRvII7WSu+r+Div1S7/vJDv7L7zML+P1jqnLpp6C1zisBB5RWkCFAfLzM6UeD66Hc8SFApa50FRZoFBbwYIU4c9mhq2S6iiEfgJkxSrGQicorGBjRO4KPrBugHgJIjPpMOUeQhicQgoFzMAGnMM4oaDetool4sV+C5KZqNAZaW+oioAIjAhhkZv/Dh92JdLWL2kaoiwg5cOL7L/p+2y5NXA29C5iuQxUnIInWi00BaBxISYmjIghiu1UcSeCzjjRLLKOeNyxIEiQ/Xpzgkm1GvcmYOhqTB6Vq452+/gm/efTeifh+u58GNBdzyljfhzn/7AYzMzELMGSyqKIMHwEZGHGHRgygFjE6X8SEguehZ53Ho8OPotiycPdrHlonXY6a2Ffd/9WswJQHNhQXsuGY78uUy5FwFG7ftQrFWRb6ssG5X0cl43kPfvgRBlfE3XzmEX/7NTyGUAC5PWILEbqY8PdN4MRByl67buefdt29929Fms6le6vfH5hcv7Wi1F2603faWCM5IviIZlVGzqBp8RScLTCF1JEW6MFKt3ztR2/y3G0ZuO/2hOz80eLHn4jt+7B0zDz5w/8c4kXvjxPSYNr8wTwZF89u3bv4P/9ePbvvinXfe9Y+KJKIg2ve9733Za8G8Z634vtiz7lX4+8R8uPtb/2n3mXMHP9ZzLu4uFRUIGXm/egz/i2IHgeeg33YQOTzSQMLIyDgmp2tIBZuJEGzXQrfXh+uQNJcHH3FQyPvWC1blxlSKsgQdy4ebJExmS5lqRC4lQ/XAo3BLQBHJEJjSNVYlwrbtIyT3Mi9EmAgMjgjsED/9/utx++4qqoqEyLYZ3jxwySkMMIoSZE1DSinJERnP1GHmNwECuZCtAy6nHXMJvRcfXEp5bwKj8CbkepYl4LkUljOENbRYJ66KGsRUgszJOHrwCO75q7/BqWeeQaVewVK/h1233Iwf/omfhFkfRa5aYXim7zeRBC0IGEIUSEFHj/AhEq6HhGvi5IWDOHH6JCqlDajmt2CitBm8y+HR++7D2aPHELYDjI2PYteNe+AmCsZmNmNsZhp6icxyEvBaDEEPMHTnMd9s4Rf+0+dx78OnwOc4cIaMRARUYhGkKfy+Pyyb5V9+/cZbP3rXXd+9sFEhu/vpu9V4OK/5mVvmFZ0fma71d23bPvzQO/e5V/rUfeihh8T3/5/vfxPPJ+9OsiiL0+yLP/EDP/Xovn371qwpv8tirxXfK30Gvkq2RxDEs+cOvJWTw9/I5YOrB/2LjH4EPkbK+XCdFvrtAfotwl9zmJ3ZgompMQiyDzvooNWjqX0fgRchiTJEboi8brLuslwqsQ7SCRP4aYa+4xJkDD8MkSe3MiUHux+t4pAs6j2ArNCTbsiSN4IoXY035zXYdobOUhe3XF/Bj7xzBzaN6PB7LWZiMwwBJw2hlohFUWJDm4xikYm0pNRQqG2HoG4EJ9D0vQ4u0xnVjdIgCSqhaRNL6yUTdcovI2FIECIKyadCYNaRmqjDs32ceuoAvvmVu3F+4QwyTcDet9yON7zjDmilGgSdDHTI34KSirtA3EGWhsh4DqrqIE4X0bdPY+7sUZxbWEESlzA7dT12bLoeUpTi7JFDaJ07j8bJBRSKJey4YQ+sQGNOc+u3bUFlrAwxRxH3HqxoGecXj+Fv73kIH/nYMQyGKcxRDYIuIUzos0gR9kOMVEf+ulaq//zhBw8vvkpOOXYYWQbubW97q67MKtndH7/7ihf4V9N7fbHHslZ8X+wKvsp//+8e+L9nhsHC7/vh/PcbOVmSDYoZH2Bh4SR6rR7EJIfpkatRyI/D8RxU6gYieGgPeugPBgi9AL3eAEsXl1nCccnIo5AvwnZCDMgPIeYw9GyGedZqBZa4EXocrH4Cz45Z4Q4ii9lHEu2J+MGipDCDH8cHXIdD7HCBnrrP/sS/vH5TTV4pb5wyEQUeAijoxSESJcXk6Bj67RVIXATT1GD7ERRzHIWR7TCKWyHxU8iyIkSuyIaHSEUkqYg4CFnkksRLSAk7DWNEQcxcv0iyFl+Ots8GHpZOnsLZ83Pw+QD16TFMb90GJV+GpJnIFQlftpCGbSRhG2nmIOFdcFwDK40D6PTOo9nr4bmTi2j3ebi2ittv/j5cNTuNoL8Ev70Aiew8FQVacQRmZSv6XgKtkMPUhvUgB6Pl5hKe2P8Ajp16DvfcdxZPH4gY7a8yVcbQ6bEcviwC8mru7PVX3/DGB+968FVVeF/ll8Kr7vDWiu+r7iO58gf0J5/58Fi5nn6wUOJ/mtc79Rgt9LpLaDf6CAbEd6hAFCi2pgBRTRHzAbwohOP4sAYuep0hGvNNZidZK5fDnFFy0lQILs630WpZimbKqlnKVN2QOEVSmNS1uWQnrk0ukRERLCjZB/kSdYpk8MIhCDnYTjIYDsJDK4vZ74kentn34Zt/8o431X7JlFfEQWcRaqGEpUEfDhLkFB2TtQo67UXmxkX+FW7KIeJMiNoYSuVtqFe2QlfGwGOVikYuZSAuMCVfUMQ6TdvIGiwTGIeVhowU/susgr0Y4cDCYNiE7Q0gaiKKlRFo+TIE2YAo8eDFEEhJxNCFGy7ADc+h2TqEQf88s8s8dryBhZUAc2ddhCGPnJbHeLmADZMqts7qMMQAEsUeVWZRHtkOXilA1nNIORVPPXMEX/vGY8yhjG5Kd/3tYSz3QyhVkiaTcixARukdgjR/za4b3/3klx49eOXPlLUtvpwrsFZ8X87VfgX39Sd379N5f+HtZsn+zVRc2TwYLMG3UqzMe+g0EhhGHps3TwGyi5XuAiu+hPfGgYDIFdBdcb1+1z3MZ8IDkqgcCb14cGnZ4VwbRqGI6uhk4W31kfJ2nhelleXOqYX57n6afcky1kkSNyVR05wTCzrFF0EYBCF3yvODr/eH7iMLx3CWnlg//CPbxn70x/fcv3HSucrqnAGvZOgFLppDi6Uez05MwrH76A9abBDHUVBmJsAlyStXRM6cxmh1E6rlachaGYJWAgQVgA5AAxLirqpAqrDumPinlC6c0VdMEUohAm+AJPYZK0BRdfCyAkGSGVYOwUGWdeEHDbSHJ7HcPIRu9xQk8n0IKzh5wsXT+8+j72fwfNpWDEITNs5I2DArQxNj5As5mOUaKrV10M06RKmCg/sX8Od/9g0cPtJGfbwAx4/QsUMEBg/JUBA4DgRKK3a5brlS+pXW0c5/fQVPpbVdX6EVWCu+V2ghvxc2Q3jcH/7FO/f4XPdXLHv5dYOWU1xZ9JOLp62IUnI2bi2I67cW2NCtNxgijSWkoZrYA/6gN8Bn4MWfjuOe8/DDzMqX+sXnzx/u1ltn5VIpMnxR471WbD2MCzEeRrZ9O4ReD6JSNnI5Pi5GEefzvGwFwdA5cwar0qoXvPb9/HVv/8kf2/PFnNLUw7iBgT9Ax7LgWy5VbwiyhFarhSDwYBgKZFHAcGBjuRHCtjgYhobJqc0Yn92AfK0OzaxCVkrghSIELg+OywMgrjKlF7MKjoz8D8iGkhRfoQ8+DVdpcxRSSok5xOAQA8RJD37UQHdwCYsrc2h2zqLXa0LIqmhc0vDlL51EGAswijouXGqjVOSwdcs4ZqZFzM4YWF5cRIoQWp74wsQOMYGohr+7+wLu//oSBSyzoZqoi0iJVVaWyAKI3XhiKzPggEIAAAkdSURBVEnypvb7G7de9SsH7j6whqV+L1xw/8AxrhXffwYf4v/qW/ip37y5FLTmb1+6tCx1muGSb5kcD22DWeLrk+uVbfVJY6tlOUZrpTfnDePPd4fKfc8+3O//r+7nn/rzx5/9xT+aHvV/PApOiWHWw+LyMjP+IX9EzczDdn14ngsFHMKhBVOWIPISegMPi40YfppgbF0RxZEytHyF+fxSl2nqdahyBRKXu1yINXC8yqKOWPeLBGlK6Rc+0tRng8IYAeLUQ0LuunEfvt/BcLCCVmcZ3aGFboc41JuSu/5ybv6hB5Y8XedUQeHLgpgphQLHjYwUMkWLOFnlRInn+EJZ4vJlopV5KBYqkLJpfOKPn8C506u8O54012oCieh71KDHGbiIc+HhK1etu/rfHXj4wJpR+T/1xHqV/d5a8X2VfSCv8OFw7/vZvWqe5+rd5kquF3uNh/966WW/2B9//Bd3bJrR/loWz+8IwkVYdh/OoMtwT5IJk8Vj6PqQ4xSDxRbG83nUSiUsN5tIyVc4iOAjgmjKbJCViERVM2EYRRTMGkytDE3KQ+RNFmGf8SJz/kooXigJEMUUFeQgSFyEqYso8VhCM5dliMMQsR/Acl10hgE4bhbHj4RP/PmfPvOHzflwKY6hgcNYZUSumznRCAI/c5xUCWKMGQo2arowla/w5swGURutV+XmEuLHHlqQPY9DTC5rOnW8Ipm5kTDGkSAeTX3hy6Ny5S+OPXOh8QqfH2u7v4IrsFZ8r+Birm3qyqzAvn23im9/040f3HlV7nc9/7SWpj1YgyW4vsXCLsm0a9jrw6Bud76BzIqxcWYcvW4PRqEEzlCw1GsiljIk5NAlcOBlCYqiQpc1GJIOXTFZogfR0UIWzOnDD214noUoCVkhjjMPYeYzdZyh56ErRaQBjyQAvIDHwFewuKgcvufLz33gwbsHR1Z1fexF1xWP7eBx7Nt/F2EgJwnarJnn1+slJ5fX1GqrEeaH/XRnwnFbZF0qeWmY8Hl+UdbEOUNTHzUV7mtVZ+PCgQMHXjOeB1fmLHr1b2Wt+L76P6PX5BHu2/dB/Z1vnv29WrX/AV1bkHipj4HVYoOsKCLXrQxZGDFLzM5KE94ghCHLkEUNUZQiM1NQRk/MC4g5EbKiQyEv4oyHJpLsedVOMeE4Ahbg+kOm7PPskDEhSEIcxgEzppF1Uv4ZUJUSi0iiDDqOG00WGupTjz927qc/+yenDr/ID0mcnJzMu5mrC0UhllRpuHRgieR0a+kPL3JhX82/vlZ8X82fzmv82P7wtz4wXq93/vOGmeQHxycFWRADuK6LJKG4mxS+78LzHLi2hdAh828OCbNXVCDlVUAXmZcDWYmThSQ5v/DJKnwgSRwUjbriCEPfYoq/JAgZr1mSRZiazlgOUZZg4HgQNROCUIAkVZDEGuYvxfefOef/ko79+/ft+/tDw9f4x7b29v+RK7BWfP+RC7X2Y6/MCnzkt2/fMFpOfm/rRvMduVwiUv4YwQLknkW+whTpHkfkPUtmMRmiIERKqjpBQUr+DpSqwKcsFJJelPNG9jgk+JCUFEFkw3bJDyJetdWkYEmFDBsymIUiK94XGyvgZBOqNoY0rnjnzjpfXlps/sff+tVzC9/J1nhlVmltr9+LK7BWfL8XP7XX2DH/5R+/d1NBufSR0VHxzbmSLmZ8giD0oJkmU8sFxEl2XbjukEXh8PS0TunJnAQ+lSByEnMrow44JomzkEAgKpciMiNx33URezYCu88SNDTdxNCxICk8EjFFn7phYzwRhKmLp445HzvSWvroX+y74L/GPoa1t3uFV2Ct+F7hBV3b3EuzAl//zNv+v/bunTWKKIoD+Jk7O/twX4m7iVlcwcJO0CJoKdFKBBEt8glC7PwMooWks7KRQFBTpbKKIFiILxALEQIpEvGRkBDduLvzuDN37ozcQawDSbi7uf9Aut05e34n/BnCzj1nCk54v+v9ul4etcvVEYdEGlEun8/OKFZrgfzAIxEHxCy1oUGSOrWHqS/OSrWizMpWp0exIJHGlMur79pW6JjalyZTkqJPvd5OtvSSsUK28FO9hpMtJVU2pTX6qtNjC5/fbn1YWEDwHs6UzboqwteseQ91ty+e3mr1/c6sF23fZiWv1TihDoyQ2U4xtbpI/agNDTz0KZGcmLrXVRuaI0FRFFGiNjdn5z4wkupX7aIrFCiv/s2Qi0nEIXFfEA/UAxYlSqjqup71zI/ZE69bX5mb+7TvoxeHegD48AcqgPA9UE5c7LAF1GkMDx9cupxY23fsgj9ZHy02K5ViMV9gVK0VidmCXHeXRKjOExbZnS5X5yLEkiJfkPRSCt1sYXG2ccEpqyfSyqQ2zXGZUiKshFkVV/La+69r/N6jx9/eHXZPuL6ZAghfM+c+9F3Pzk46lvX9dLs9cnVsrHHTduis4/BGuZraFuMko4A83yUexySJUegFJLyUnNihitrCnKr7Ypv6YUhdLohVq0FksQ3Hct7YVvn5jzX/9fz8z87QQ6GBgRVA+A7saPDB9iJwd2oq51/sjo8fr55JmHc+SYMrtXruQqmctsKwz3oBpz/q6EsvpJPNCWrVm+Tu9EgESRKEyeb6xvZKINOPpebIF5G3Vv3NYH1xsdPbS228BgL7EUD47kcP7x1IgZmZc+3GBLvBbP8aj4NTfdctcz/M1/P1uFqod71dsep24pc7fXe51Pi9tbT0/8m0gewHH+poCiB8j+Zc0dW/rQrT0+1iGPKcEInV63XSWo2i5WW19xdPj+GPRK8AwlevP6pDAAKGCiB8DR082oYABPQKIHz1+qM6BCBgqADC19DBo20IQECvAMJXrz+qQwAChgogfA0dPNqGAAT0CiB89fqjOgQgYKgAwtfQwaNtCEBArwDCV68/qkMAAoYKIHwNHTzahgAE9AogfPX6ozoEIGCoAMLX0MGjbQhAQK8AwlevP6pDAAKGCiB8DR082oYABPQKIHz1+qM6BCBgqADC19DBo20IQECvAMJXrz+qQwAChgogfA0dPNqGAAT0CiB89fqjOgQgYKgAwtfQwaNtCEBArwDCV68/qkMAAoYKIHwNHTzahgAE9AogfPX6ozoEIGCowF/bvxtuK/m6mQAAAABJRU5ErkJgg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24200"/>
            <a:ext cx="3400425" cy="3981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7916625"/>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2C0579"/>
          </a:solidFill>
        </p:spPr>
        <p:txBody>
          <a:bodyPr wrap="square" rtlCol="0">
            <a:spAutoFit/>
          </a:bodyPr>
          <a:lstStyle/>
          <a:p>
            <a:r>
              <a:rPr lang="en-US" sz="3600" b="1" dirty="0" smtClean="0">
                <a:solidFill>
                  <a:schemeClr val="bg1"/>
                </a:solidFill>
              </a:rPr>
              <a:t>HRT CARE CAPSULES</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155575" y="838200"/>
            <a:ext cx="11806237" cy="400110"/>
          </a:xfrm>
          <a:prstGeom prst="rect">
            <a:avLst/>
          </a:prstGeom>
          <a:solidFill>
            <a:srgbClr val="2C0579"/>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74613" y="1219200"/>
            <a:ext cx="11887198" cy="923330"/>
          </a:xfrm>
          <a:prstGeom prst="rect">
            <a:avLst/>
          </a:prstGeom>
          <a:noFill/>
        </p:spPr>
        <p:txBody>
          <a:bodyPr wrap="square" rtlCol="0">
            <a:spAutoFit/>
          </a:bodyPr>
          <a:lstStyle/>
          <a:p>
            <a:pPr algn="just"/>
            <a:r>
              <a:rPr lang="en-US" dirty="0" err="1"/>
              <a:t>Saarvasri</a:t>
            </a:r>
            <a:r>
              <a:rPr lang="en-US" dirty="0"/>
              <a:t> Herbs HRT Care Capsule is sourced from the highest quality and is made up of a proprietary blend of 100% natural herbs that may help in providing a healthy and strong heart without a pinch of side effect. It is a cardio tonic thus providing nutrition to heart muscles and strengthening them.</a:t>
            </a:r>
          </a:p>
        </p:txBody>
      </p:sp>
      <p:sp>
        <p:nvSpPr>
          <p:cNvPr id="16" name="TextBox 15"/>
          <p:cNvSpPr txBox="1"/>
          <p:nvPr/>
        </p:nvSpPr>
        <p:spPr>
          <a:xfrm>
            <a:off x="3572942" y="2971800"/>
            <a:ext cx="8388870" cy="400110"/>
          </a:xfrm>
          <a:prstGeom prst="rect">
            <a:avLst/>
          </a:prstGeom>
          <a:solidFill>
            <a:srgbClr val="2C0579"/>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3503612" y="3352800"/>
            <a:ext cx="8458199" cy="2031325"/>
          </a:xfrm>
          <a:prstGeom prst="rect">
            <a:avLst/>
          </a:prstGeom>
          <a:noFill/>
        </p:spPr>
        <p:txBody>
          <a:bodyPr wrap="square" rtlCol="0">
            <a:spAutoFit/>
          </a:bodyPr>
          <a:lstStyle/>
          <a:p>
            <a:pPr marL="285750" indent="-285750">
              <a:buFont typeface="Arial" pitchFamily="34" charset="0"/>
              <a:buChar char="•"/>
            </a:pPr>
            <a:r>
              <a:rPr lang="en-US" dirty="0" smtClean="0"/>
              <a:t>It </a:t>
            </a:r>
            <a:r>
              <a:rPr lang="en-US" dirty="0"/>
              <a:t>promotes Heart health.</a:t>
            </a:r>
          </a:p>
          <a:p>
            <a:pPr marL="285750" indent="-285750">
              <a:buFont typeface="Arial" pitchFamily="34" charset="0"/>
              <a:buChar char="•"/>
            </a:pPr>
            <a:r>
              <a:rPr lang="en-US" dirty="0" smtClean="0"/>
              <a:t>Lowers </a:t>
            </a:r>
            <a:r>
              <a:rPr lang="en-US" dirty="0"/>
              <a:t>high blood pressure level.</a:t>
            </a:r>
          </a:p>
          <a:p>
            <a:pPr marL="285750" indent="-285750">
              <a:buFont typeface="Arial" pitchFamily="34" charset="0"/>
              <a:buChar char="•"/>
            </a:pPr>
            <a:r>
              <a:rPr lang="en-US" dirty="0" smtClean="0"/>
              <a:t>Aids </a:t>
            </a:r>
            <a:r>
              <a:rPr lang="en-US" dirty="0"/>
              <a:t>in maintaining good cholesterol levels and lipid levels.</a:t>
            </a:r>
          </a:p>
          <a:p>
            <a:pPr marL="285750" indent="-285750">
              <a:buFont typeface="Arial" pitchFamily="34" charset="0"/>
              <a:buChar char="•"/>
            </a:pPr>
            <a:r>
              <a:rPr lang="en-US" dirty="0" smtClean="0"/>
              <a:t>Helps </a:t>
            </a:r>
            <a:r>
              <a:rPr lang="en-US" dirty="0"/>
              <a:t>improving HDL levels.</a:t>
            </a:r>
          </a:p>
          <a:p>
            <a:pPr marL="285750" indent="-285750">
              <a:buFont typeface="Arial" pitchFamily="34" charset="0"/>
              <a:buChar char="•"/>
            </a:pPr>
            <a:r>
              <a:rPr lang="en-US" dirty="0" smtClean="0"/>
              <a:t>Helps </a:t>
            </a:r>
            <a:r>
              <a:rPr lang="en-US" dirty="0"/>
              <a:t>to improve blood flow.</a:t>
            </a:r>
          </a:p>
          <a:p>
            <a:pPr marL="285750" indent="-285750">
              <a:buFont typeface="Arial" pitchFamily="34" charset="0"/>
              <a:buChar char="•"/>
            </a:pPr>
            <a:r>
              <a:rPr lang="en-US" dirty="0" smtClean="0"/>
              <a:t>Promotes </a:t>
            </a:r>
            <a:r>
              <a:rPr lang="en-US" dirty="0"/>
              <a:t>lowering of LDL levels.</a:t>
            </a:r>
          </a:p>
          <a:p>
            <a:pPr marL="285750" indent="-285750">
              <a:buFont typeface="Arial" pitchFamily="34" charset="0"/>
              <a:buChar char="•"/>
            </a:pPr>
            <a:r>
              <a:rPr lang="en-US" dirty="0" smtClean="0"/>
              <a:t>They </a:t>
            </a:r>
            <a:r>
              <a:rPr lang="en-US" dirty="0"/>
              <a:t>help in supporting heart from free radical damages caused by stress or strain.</a:t>
            </a:r>
          </a:p>
        </p:txBody>
      </p:sp>
      <p:sp>
        <p:nvSpPr>
          <p:cNvPr id="18" name="TextBox 17"/>
          <p:cNvSpPr txBox="1"/>
          <p:nvPr/>
        </p:nvSpPr>
        <p:spPr>
          <a:xfrm>
            <a:off x="3572942" y="6019800"/>
            <a:ext cx="8388870" cy="400110"/>
          </a:xfrm>
          <a:prstGeom prst="rect">
            <a:avLst/>
          </a:prstGeom>
          <a:solidFill>
            <a:srgbClr val="2C0579"/>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3503612" y="6400800"/>
            <a:ext cx="8458199" cy="369332"/>
          </a:xfrm>
          <a:prstGeom prst="rect">
            <a:avLst/>
          </a:prstGeom>
          <a:noFill/>
        </p:spPr>
        <p:txBody>
          <a:bodyPr wrap="square" rtlCol="0">
            <a:spAutoFit/>
          </a:bodyPr>
          <a:lstStyle/>
          <a:p>
            <a:r>
              <a:rPr lang="en-US" dirty="0"/>
              <a:t>1 to 2 capsules two times a day or as directed by the Experts.</a:t>
            </a:r>
          </a:p>
        </p:txBody>
      </p:sp>
      <p:sp>
        <p:nvSpPr>
          <p:cNvPr id="22" name="TextBox 21"/>
          <p:cNvSpPr txBox="1"/>
          <p:nvPr/>
        </p:nvSpPr>
        <p:spPr>
          <a:xfrm>
            <a:off x="155575" y="2133600"/>
            <a:ext cx="11806238" cy="400110"/>
          </a:xfrm>
          <a:prstGeom prst="rect">
            <a:avLst/>
          </a:prstGeom>
          <a:solidFill>
            <a:srgbClr val="2C0579"/>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155576" y="2514600"/>
            <a:ext cx="11827974" cy="369332"/>
          </a:xfrm>
          <a:prstGeom prst="rect">
            <a:avLst/>
          </a:prstGeom>
          <a:noFill/>
        </p:spPr>
        <p:txBody>
          <a:bodyPr wrap="square" rtlCol="0">
            <a:spAutoFit/>
          </a:bodyPr>
          <a:lstStyle/>
          <a:p>
            <a:pPr algn="just"/>
            <a:r>
              <a:rPr lang="en-US" dirty="0" err="1"/>
              <a:t>Arjun</a:t>
            </a:r>
            <a:r>
              <a:rPr lang="en-US" dirty="0"/>
              <a:t>, </a:t>
            </a:r>
            <a:r>
              <a:rPr lang="en-US" dirty="0" err="1"/>
              <a:t>Lahsun</a:t>
            </a:r>
            <a:r>
              <a:rPr lang="en-US" dirty="0"/>
              <a:t>, </a:t>
            </a:r>
            <a:r>
              <a:rPr lang="en-US" dirty="0" err="1"/>
              <a:t>Ajmoda</a:t>
            </a:r>
            <a:r>
              <a:rPr lang="en-US" dirty="0"/>
              <a:t>, </a:t>
            </a:r>
            <a:r>
              <a:rPr lang="en-US" dirty="0" err="1"/>
              <a:t>Dalchini</a:t>
            </a:r>
            <a:r>
              <a:rPr lang="en-US" dirty="0"/>
              <a:t>, </a:t>
            </a:r>
            <a:r>
              <a:rPr lang="en-US" dirty="0" err="1"/>
              <a:t>Ashwagandha</a:t>
            </a:r>
            <a:r>
              <a:rPr lang="en-US" dirty="0"/>
              <a:t>, </a:t>
            </a:r>
            <a:r>
              <a:rPr lang="en-US" dirty="0" err="1"/>
              <a:t>Dadim</a:t>
            </a:r>
            <a:r>
              <a:rPr lang="en-US" dirty="0"/>
              <a:t>, </a:t>
            </a:r>
            <a:r>
              <a:rPr lang="en-US" dirty="0" err="1"/>
              <a:t>Chitrak</a:t>
            </a:r>
            <a:r>
              <a:rPr lang="en-US" dirty="0"/>
              <a:t>, </a:t>
            </a:r>
            <a:r>
              <a:rPr lang="en-US" dirty="0" err="1"/>
              <a:t>Trikatu</a:t>
            </a:r>
            <a:r>
              <a:rPr lang="en-US" dirty="0"/>
              <a:t>, </a:t>
            </a:r>
            <a:r>
              <a:rPr lang="en-US" dirty="0" err="1"/>
              <a:t>Triphala</a:t>
            </a:r>
            <a:r>
              <a:rPr lang="en-US" dirty="0"/>
              <a:t>, </a:t>
            </a:r>
            <a:r>
              <a:rPr lang="en-US" dirty="0" err="1"/>
              <a:t>Prabhakar</a:t>
            </a:r>
            <a:r>
              <a:rPr lang="en-US" dirty="0"/>
              <a:t> </a:t>
            </a:r>
            <a:r>
              <a:rPr lang="en-US" dirty="0" err="1"/>
              <a:t>Vati</a:t>
            </a:r>
            <a:r>
              <a:rPr lang="en-US" dirty="0"/>
              <a:t>, </a:t>
            </a:r>
            <a:r>
              <a:rPr lang="en-US" dirty="0" err="1"/>
              <a:t>Moti</a:t>
            </a:r>
            <a:r>
              <a:rPr lang="en-US" dirty="0"/>
              <a:t> </a:t>
            </a:r>
            <a:r>
              <a:rPr lang="en-US" dirty="0" err="1"/>
              <a:t>Pishti</a:t>
            </a:r>
            <a:r>
              <a:rPr lang="en-US" dirty="0"/>
              <a:t>, </a:t>
            </a:r>
            <a:r>
              <a:rPr lang="en-US" dirty="0" err="1"/>
              <a:t>Shewaga</a:t>
            </a:r>
            <a:r>
              <a:rPr lang="en-US" dirty="0"/>
              <a:t>.</a:t>
            </a:r>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data:image/png;base64,iVBORw0KGgoAAAANSUhEUgAAAV8AAAGbCAYAAABjzJMjAAAAAXNSR0IArs4c6QAAIABJREFUeF7svQecJUd57v10OHnmzOyudldaSWiFUFxQRjKYa4NtEMEGY1/b1/Z1whHsawwmGDBBBBvHa1/bnz8+3+tskn++xgEHDAhJJIMkJJRAQhLaMLuTw8mn06enznlnS6XuE3Zmd2dEzf7md2b7dFdXV3f/++mn3nrLgf2xLWBbwLaAbYFT3gLOKd+j3aFtAdsCtgVsC8DC114EtgVsC9gWOA0tYOF7Ghrd7tK2gG0B2wIWvvYasC1gW8C2wGloAQvf09Dodpe2BWwL2Baw8LXXgG0B2wK2BU5DC1j4noZGt7u0LWBbwLaAha+9BmwL2BawLXAaWsDC9zQ0ut2lbQHbArYFLHztNWBbwLaAbYHT0AIWvqeh0e0ubQvYFrAtYOFrrwHbArYFbAuchhaw8D0NjW53aVvAtoBtAQtfew3YFrAtYFvgNLSAhe9paHS7S9sCtgVsC1j42mvAtoBtAdsCp6EFLHxPQ6PbXdoWsC1gW8DC114DtgVsC9gWOA0tYOF7Ghrd7tK2gG0B2wIWvvYasC1gW8C2wGloAQvf09Dodpe2BWwL2Baw8LXXgG0B2wK2BU5DC1j4noZGt7u0LWBbwLaAha+9BmwL2BawLXAaWsDC9zQ0ut1lrwWSJBl0/Z3wtXnjjTfi7W9/e5LWzo6jik39zp4X2wKnsgVO+AI/lZW0+zq5LdCHoAfAPXr0qO/7vut5nutoP27vx3ddN89fAF6hUPC73a6fz+e5LX9z/U8XgBOGoev7PivP60x+vSiKuJDrcBv+rX96cRxzXVUmf6IoUuV5nocoivhJeCZRFHGFuA9TLoujKEpc140AhP1ffs//81f+5qfajmWFYZj4vi/lyHdxGIaR7/tREASqvCRJ+BkkSRI0m81uoVAIoiji/+MkSRTQ+RnHMevB7eNOpxPv378/uvHGG6N3vOMdLNv+2BZQLWDh+yS+EJIkIbTyKysrxSAIir7v5z3PK/i+P+l53s44jquO4+zwfX/Kdd0KgDIA+SwSpkmS8Nf3PI+QzMdxXGIZcRx7juMocCZJwr+5L99xHMKToHYIUYKdP2RTf5n6jtcev+ePuhAdx+2vqxQxf13XFXXck6u9MtY/wzAkfLkDQpkgBZcRpIQgf/rFc0eI45j/V8v7nOR+1bI4jlk2Pwlv9ek4jgJ2/5MwJzz5GcRx3HJdtwOgHcdx6LpuSEj7vh8A6Lqu2wrDsOO6bjOO47rruo1ut7uWJAn/rkdRtBAEwWIQBJ0gCLoAmmeddVanv68n8VVpD01awML3SXAtHDp0qJTP56vFYnHScZzd+Xz+at/3LwVwluu6u5Ik2QGA31UcxykB4K+SpH3Btt4K/D9/CSv+8m+CSf4m/GQ7LifwOp0OcrmcAh8/gyBQkOQP1aksy+fz6juqYS7nL//udrsolUqqHK4j2/HvdrutlnEd1oHrs4xCobD+HcthPfldq9VCpVJRZfH/XM7vuX6z2VzfT1+Rq2Nj/Vi+XiaXy48OfR6vtA+/5//lmKQMaS+9faU9tcutFcdxkzD2PI9QXozjeCEMw6NRFH05juMHOp3OXJIka0EQrOzbt6/5JLhU7SFoLWDhuw0uh3e84x3u29/+9mK73d7jed7uJEnOJmSTJNnvOM5TXdd9CiELoJokiYIsxaQJVh0m+nf63wSHDg8dvPxbwEm4EjoEY61Ww8TEhIJhuVxW4OurWQVkgrXRaGByclLBUSDM8vh3vV7H1NSU+iwWKbihyiZEl5eX1XYEJyEpsOf+uF/uj2VyOb/nsunpaVUW1+H+payVlRVVFr9jnQTMLIPL+Ml6sg5y3H3lrMCvP1zkGOTBwE8et7QD66NvKw8vc1nG5UfF3XQcpwFgLQzDhSRJDidJ8qDneY+EYXjEcZyDrVbr6NTU1KrjONbO2Ab3sVlFC98tftIefPDBwr59+74jl8vdkCTJtZ7n7XEcZ5oWgeM4eb7y61CVm1xXXaJeZRn/L6/oojJF0QmQCNf+6/zjlC4hIxAi9AixtbU1BTWCq1qtqk+Wxx8B0urqKs444wzwUwBNwFFtEor8jp+EMJUqVSTLXFhYwI4dO9Q+uC/WiyDmMoJZ9se6EppLS0vYvXu32g+3J3hZFtdjWQQzAc2y5EFDyMv6Uia34bHqqprHIupY1DX3yXbgJ7/ncj6EdLXftzQeB2O2jbwdSFunXYoC6/53UZIk7SRJanEcz7uue08QBLfMzs5+6Lzzzlve4peyrZ7RAha+W/iSeOSRR4qTk5O/XC6Xf9lxnKm+r7quKrOqLkrWVLdiKfCTcCAseOPL67+Apt+Rpb4jaPt+qVKKYi8QTIQsIUaYCQRFwQrMCTGqQYJ1z549CpgCLh2+BCbXIRwFmITn/Pw8du3apeBIwLFcwpfLFhcX1/fLuhHqBCz3Iw8EvSwT5PJQ4nayPuHNOhCgBC3bQhS6PGy4f9aN67BO/D8/+X9RvmKZiIpmvUVNC3QFrCZ89eXyBmGea+nfcxyHXvNfdDqdt0xOTs5t4cvZVs3Cd3tcA+wrWllZeVmhUPgrx3EmBIKiXrPUUpryNe2GceBL+PBHPNB+xIFShQJfgkte9Qlfwpj2BLch/AgqgS/hRkAR/FnKl8eqK9+dO3cq+OrK14Qv68jvx4Uvj48PAx4DHyAEehZ8BbaEsEBW4Mt983tRvgJfLpeHmQ5f3TfWz6XuDctyQ/2ue84stw/yWrfbfWehUPh9x3HY4Wd/tkELWOW7RU/SzMxMeXJy8rcdx3mlKFb99VVuUrMjR+Cb1pGm2w6Eoyhf6TiT13DZj6hi066QDizxTtPgK8qX8E1TvoRrFny5jUBblC/hnQZfwp4PAYEv4Sm2A2E6TPlmwZeAFeUrDyvClXUQ+OpKWJSvqPos5cs2lYiNNIWrn1e5NM1zLODW33CSJPl8u91++cTExLEteknbalnluz2ugVqtttt13T8Pw/DF0tveD616nFeoRx/oCkmALa+tZu+9dFyJkpWONPF8uXwYfKVzivAVCIryFc83y3bIgi+BKZ1kuu0wCL587We9CUbCl7YD1zfhK6pWPF85VvF8deWbBl+BrdgLmw1fOVdpNkSa+jUsiaPLy8sv3Llz55e3xxVua2mV7xa9BhYXF8/N5/PvT5LkOforqtxwooZ0+Mp3WZ6vHKpELRAiAl0TvqLQqAx1z1fWoyrMgi8VcZbyFduB+2Y9qBjNDjdd+dJGENuB60qHGzvo+F2a8hX4Et6mhaF33rE9RPlKh5t4vtKJZoax0R/W4Wt6vsOUL9tSV776/0346opXt5P086htX6vX6y+sVquf3aKXtK2WVb7b4xqYnZ29oFQqfdBxnGsFprr6kZvOVERiEcinfJ8WMkbbQVe+YjuIl5ilfKUDSjxfgks8X4kmkBhbsR0k2oGgFV9U4MtOOOlwI0wFvlSic3Nz65EQZocb4ct1RPnqHW4C00Hw1ZWv3uHGOkjMsXTKsaNRlC4/Zb/D4Cuerw5cE776ORwUAWGef+O6aDUaje+amJj4xPa4wm0trfLdotfA/Pz8xcVi8UMArtA9PlMNyc0qh2FGOMj6omAFJuL5ptkOuucrHX1iYwzqcJMYW4KMsOI2YjtwGTvJCF/prBL46uFhWfAloAk61puwpRqWaIeNwpf1Yf34KaFmMnBEHmIygENigVlPiXLQox1E+UpIGuusd7jpni/L1s9fWmebfnkKfNMeuIzqW1tbe/nU1NS/btFL2lbLKt/tcQ0sLCxcSvgmSfIMHaxmR9sgL1AfKCCe77jwlWgHHb668iVcpMNtGHxpFRBuafAVq+BE4cs20qMdBilfiTWWtpBoh82GryjlUeCrgzWr002ugwz4BrVa7fuq1eo/bI8r3NbSKt8teg0sLi4eKBQKHwTw9DT46t6veQiilDcCX+lw0+N8uR9T+Q6DLy0EqkWCmfAVz5eKmFDSO8kIRekk43a67ZClfE3Pl1YELQyxEUzbgbaIDNjg8bCNTgS+rJv4wmnKd5RoB135bgJ8w9XV1R+enp7+8Ba9pG21rPLdHtcA4VssFhV8zdAiUxmldcYIWGRdU/nSFmDHUZbtoMNXXr1ZD+lwkzhfwpdglSgHgZvYDjK8eKvAV+9wSxtkMch2kFAzGcmXBV8+WKR9ZZCFPixbPF+Br+nlpp3fIaqXX0fLy8s/vnPnzr/eHle4raVVvlv0GujDl57vgVGUrwnoQfAViGaNcEvzfLlM4l2pWMeBLwHECAgqX/q0jELYTOWrh5oNU74mfPU4X4lHpqpN63AT+Eouii0G33h1dfVnpqen/88WvaRttazy3R7XwNLS0tNpOziOkwpfif01wWx2uIk9oStfrjMozjdtkMUg+OqeryhgUb60D2gtbCZ8qTxlhJt0fPGYCHmJ8x3k+ZpxvjK8eBh8CVtJwsP9jmM7iPKlqpWhxuYItnGsh5SrOFldXX3l9PT0+7bHFW5raZXvFr0GBL6u6x7QgWq+oqb5vTqQ5W891MyEbz8HrvI/pWNNQtlkmURLpNkOMsiCgJUcD3qomeR/oBcrypfKkvtiVIAeakbbgqo4bYSbRDtwPyyLo9+4vijftMQ648b5mraDtAePR7K2DbMdJAGPHiss7cHzIW0oA1GybAczEmLYpbq6uvqq6enpPx62nv1+a7SAhe/WOA9PqEUfvh9yXfeyNPhm9Hg/Lj+vvt2gON8s+IqXLPGwumozbQdC91TBl/CjhaHDl8dndt5JVjMBuZlYRxml/dwOZlYzCTUz4ct9EPbDOtz4UNkofNOiHgZdrsvLy6/auXOnhe8WvafNaln4btETtbS09AzaDmnwTVO/Ato024GHqH8vI9z0QRbyKiydUKJ8ZTsJOZMOOn2Em2Q1S4MvwS6dcpulfAW+MsKNMDwV8BXbQeArUQ56SklJl7lZ8OW5M2O5sy7Zvu3w/27RS9pWy3q+2+MaIHz7I9xSla94uebRmDkcTAtC4GqmlDxR+Eo+3yzlK/DVPV96q7QWTtR2IHzFdhDP14Svntths5SvwJf71wdZbBS++rlMi3Sw8N0e9+y4tbTKd9wWO0XrD4Nvlu2QBV9Rv6cbvlSrEu2w2fAVz3dQYp1huR0Geb46fHXbQU+4cyLKVy4pc4SbQHlE+NoOt1N0b27Wbix8N6slN7mcpaWly/vK91J59R/W2aYDVrcadPWre5iDQs10f1e8UX6atgOVL/1SGewgCljvcNMHWbDD7USUL/fBV3mWm2U7ZMFX8ktw38Pgy0EgkttBIjYkNE+3HWRKJPGAJdXkKIl1zGgHE77mEHL9/wMuM8L356anp/+/Tb4UbXEnqQUsfE9Sw260WMK3XC5zkAUnwlQ/0gGWpXp1+JqddGaomZ7PV6YFkgxe0jlnWhE6fNPifAlFGWQh8KW9QCDRF2Z4GOFGcI0a7UClzO2oSAk4mclCcjsI9Hm8hLzk8zVtBwJfMqQxOoOgZjvy2NOSqaellKTHK0mB+JmVUlJmweAxyiALqlc9hE/aOC23g4XvRu+e7bG9he8WPU/Ly8tXlEqlDwh8BbgymCKr2qJsdeXLbU8lfKlS9cQ6Onwlt8OJwFfPamamlDxZ8JVMbzweHb6SWjJtDjcBtwzKYBnyxiCJdSx8t+iNdwqrZeF7Cht7nF0Rvhxe7LruJSZwBwFYj2rQ19tK8JX5zySr2aA4X1356vl8JXJC4oqz4JsV5zuq8s2Cb5byzZrDzRxebOE7zt3w5FzXwneLntfl5eUr+/C92LQddKjqitj0dvVDO9Xw1T1fUb6SWCcLvuId64Ms0uBLZSlDlcVjZptwP/o0QoOSqafBl+unJVNn25nKV+wHM58vFbHMfCxzvonytbbDFr3ZTlO1LHxPU8MP2+3c3NxV1Wr1A47jKPjqkBX46t6vGd+r/5/bn2z4ShJ1dmgRolnwTUspKcp3FPjy9Z3w1fP50ms+HfAdNI3QsHy+J0n5/uz09PSfDLu27PdbowUsfLfGeXhCLZaXl6+i52vC1/RydbU7jvIlxKjQCHB2tFHZmR1u+tRCAu9Rk6mbM1mwkysrn68OX33eNf6d1uGm53aQGSVYP6pOSczODjfJDazPhGxGO2R1uOlTx5vRDoMm0KTtYHq+MjMIy7Ge7xa94U5DtSx8T0Ojj7LLPnyZWOciuWn14b66FZEFXQGmAFZ63PURblxGADF6gZCQXA7cZhh8ZYSXmduBy2XqeH0mC3OEW1o+X776cznhJ/AVaFNN8iGh53aQBDdsIz23g0Q7sCx27hGKEmpGhU3bgNvw2CWhDtW7jJrj/tkm0oGp2w6EvxlqNmz2Yn3qID23gx5GmBblwHMrCXiGdLYy1OznbW6HUe6urbGOhe/WOA9PqMXKysrV/eHFF4rtIPBNU796R5sUNip8deWrw1dUrm5b6MrXhK8knOHnicKXwBVg8m+ZOl5Ppk74ciAFv9OzmkluB33qeMI1Db5UyfzR4cuydPgS9jIohSDm8XI7fopvrXu+3I8e5ysj38TrlU990lKBe9bINvPBOyDMkPBlYh07vHiL3tNmtSx8t+iJmp+fv2ZycvIDruteaHq8ejiZ6QXrhzMKfAlTPc5X4KvPXqzDl+AQpSzwlQk0dfhKjLAMcKA6JjAlq5k+ezGX7d27d326d4lQIAw5gaYZ58uYYa4v8BXPV59GiPvTLQwzzpcQFeVLkBLuAl8qYF35sk0EvoSrKF/pUJN2GAW+PF9i8Yg1o59fHcLysB1D+dqUklv0fk6rloXvFj1ZKysr1/Q9XwVf/QbUVe5G4SszFAsQdPjq8cGyXOCrJ9YZBF9RllyHwJThxVSFYhUQvmeeeeb65JU6fGdnZ9cn3iRcuX8TvlTCEmrG8tNALvAVz5cQ5TFRZYvtMC58szrc0may0AdZyINJUkrqFtJG4Fur1X62Wq3aDrctek9b5btNTgzh2w81e5ppO5iRDGJDZEU4jOL5ZsFX8vjq8BWbQle+hBohSBWp2w6m8k2DL5edddZZqrOMUQyEF38JQ8JXQtQITAKL+yFg+Z1MWc9jJ5yphglySREpFgbrJZ6vTF+f5fmaypfrmZ6vdPTJ8OIsz5ff66FmMmxbJtXUH6z6eU7zf0fwfDmTxf/eJpf4N3w1rfLdopeArnxHha/uBetWQRp89WiHNNuB24gqFgUs8a6m7SAzWUhKSX4SVlxfOtwIQ9120BOgE74EJqFI8PH1XTKR0XYQ+BJkfP0X5Uv4EvqEvUQ7sCzuR4evRDvoHW667aB3uHEdye0gHW5y3JLbgZ+EOY9Bz+1AG0LifyWlpMBXPHAdvjK0WD5N1StvNbJ8GHxrtdpPVqvVP9uil7StltECFr5b9JKYn5+/mnG+ruuqaAeBoYy40m9M8YB15av7wtJpJJENeoccl8kwWEJV94kl/wNBKgnXpVx+R0DKRJEEmHRIycSc8lpPAMksEOKlsjyWJTCVLGGEF2HJH5ZNsBKUBB7rKqkwCT9CnmXrQ5W5TMK9WBbrSJUp88hJh5kOVoJS6k6wy7FwG4kAkWgFmX6J38k8b/rMFfoIN9ad/5d2kg43eZimfYrXboLXHExjdrwlSRLX63XC98+36CVtq2Xhuz2uAYaaVSoVDi9eh6+oWb2DRvd/0+wIOVrZxtxW1K2uzHSlLYMBTHAIyHXfUl6v0zoEddBIWaK49WgAWU9ex7kO9yEPEFHh0lklECIkxY+WY5EypEw5Fqmfrii5Do+JoDTL0esu58B8KzC3YdkCZ71uZllpUM0Cr7zZ6N9r5zdZW1uzHW7b4/ZWtbTKd4ueLAk18zxPhZrpHW5S5QFhR+sj4oatK0pXbmzpGJKy9fhUAY8+4EIHgl4f/UEgcBUYit8pMBRbRMAqHVJStn78OkgFgBKxoadq5HqyH6m3QFyiCNLqI8erPwT0B5h+XHqyHKmrlMlPgW6a4tUvu7SHpt7ZmXWezfau1+u/Uq1Wf2OLXtK2WkYLWPhu0UtidXX1mcVi8QOe510g8DGrOgi+aTe37hnqN7yuvnT4mmo5bf+68hYYCsCkLNlOB7mUrYM5DXi6KhZo6g8Us+7maDIdnPq6ZlmirPU3AH0dc1t5AAlgTT82y59NU7ppbwpZDzJpo7TLttlsvrtSqbx1i17StloWvtvjGmg2m9fn83nC93wdIPrNZyqmFB9w/WBFSUnnjg5NfTtZT8CTVqb5uq4DRcqV6Aj9/6JATVVsPihMNW6Wb9oJYl8IxEQBm1aKHLuupFm22fGlrzesTQWyOvR1W0A/Vr3eopTTHijmFTrsPMv6rVbrt8rl8hu2xxVua2mV7xa9BprN5rPz+fz7Hcc5z7xB9SrrN7rc0Loy1NcVQHCZhJDxxqbPyR92hkmYF/1K/s1l/J4dXoQct5PoAlmXnVwS0sXyZFvp7JLyZd426WzjcrEcuMysl+kF6ypTQM7tuS073qRTUNpLrBqBMTvbJEyO6xDO7MCTv9kJxx+uJ9/JdPX8jr8yxJl/s1x+z1/+n9uxPP7KdlyH/5e66GDPepCawNcfRuaDTz/XrVbrd8vl8i9v0UvaVssq3+1xDdRqtW8tlUp/FcfxudIDLgqIAJGBCPJJOBKU/OXfAkaCkj35BCJ/9e+4rQCVIJSbXPYjNzoBwl/Wg1AS5SiA4nf8m+vLuvy/rC/lyHFI1IKUI2CS9cxPWc88c6ZC1h8+kiRIlkmUiHzyez2XhXi0EvEh3+v/ZxvJ/2V9KYOf8qNbN9JGXMa2Ibz5S1jzgSHwlr+5nMv4f1km0ycR4vyen/qPeOedTucPy+Xy/9geV7itpVW+W/QaIHzz+fxfUPkSpIxfPXr0qBoowNhXxtZScRKsomJFZckNrN+0VGVyUwsAdDDoIBWYCjz1/5ugFLjJK7/udZq+pa7gdXDKKZBtTV9UV4jm6UrzVrNe5bPKT6unXoY8DHSQi0fM49AfYvImwXMisBZA628V/E4elHxASg4KeWvgNpJ1jvvl+WHYGkPsGPfMWGbGRvNvLu+HwFn4btH7Oa1aFr5b9GQtLCxc2mq1/s/dd9/9rDvuuEON5uKNzUEIHN3FX44K44gw3pD8lVdhHZD6a6n5Opt26Lq/qK+vA1GAIyqS2+h5CvQOJH0fWT5zlgdsep3msQwCvrRB1unVgWpaN+Y24guLmhcIm9DW3xj0umYdt/7g0v9muxLOPAY+ZOXtRR7AfAjzAUw483q4+OKLcfXVV/N6+I1qtforW/SSttUyWsDCd4teEg8++ODu1dXV3280Gj9IsFLpcCCC5DcwASAgkldeeRU1O9iyPMNBzWDaEDp8ZTt57c4CptRXV7n6sjRwpYFbVPAoDxJzn+a25sPFbCsT9mKpZO3bhLGp2HWVLso/TaWnla+3j1geVMkEsmR8m5ycfN0555zzO1v0krbVsvDdHtfA/Pz8xfl8/q9833+m+Kziq5qv2uarfhoAzZtcB0sapNLUn6xHcOieqQ4ZXeWZ8MwCs66UB0FVB1bWerIPHaRpyjZL7eoPJ1G8UqYJ3zR7JKvdzIeOuW2W1WK2mbmenHuej1qt9padO3f+2va4wm0trfLdotcAJ9D0fZ9Tx18iPfKsqgB4mDoapmSHKcc0L1XKFI9TYGjG8wqkpQzdHhBQp3m+gx4C8vCQMofVX4eo+XAyFbAObHM/AnEuH6Z8h11Kej2GKX19YIYO7rRjkbC+er3+hunp6d8aVg/7/dZoAQvfrXEenlALJtZxXZdxvheKAtPDlXTPUr85TSgNu8nNHY+yvkRbiNXAfZowTVPAuorTlXjWclM563AeZJ+Yqta0TbJgrL8NpCljParDrNugh8GwNh30oEu7PNPWT5KEw4vtTBZb9H5Oq5aF7xY9WQsLCxxk8X7XdZ8qIVqivrJemfXX/zSoDlOLArdh6+nwTbMS9GWj/K1Dz4S2XhfTnsh67U97MJn7GGY76G0p62bBd6OXkNmGw2Cd8dYTrq6u/vSOHTtsYp2NnpBTtL2F7ylq6HF3s7i4+GzP86h8n6LHx+ogHmQ9ZClafbkJNh2+gwAsHW6EhLzypnmRuiI3lWIWZNNgnqaABY7DHhS6wk6Dsr69DmQTzvLgk/ZPe1DpD4e0B2HWsZkDL8a9Vvrrd1dXV390enr6Qye4vd3sFLeAhe8pbvBRd7eysvLtSZL8led5Z0mAvnymAUMH3SDll6WyBsFRh4rErOoDMvTvzeVZ4NS3GQZcAd0obac/BMx2MtvF/F73d3X4ynLzwSfljQp1XX3rx2Q+QEZpDx3u/fU79Xr9+6vV6j+O0k52ndPfAha+p/8cPKEGSZI4y8vLP+C67h97njcto8vkJtdjWE0FKVDTVamso4/uEsUqEJD/p0E1bV25+WU/AhBzlNwg1aoDaBhwBn0/TP2a0Mv6vw40Hajm37rq5ndmXLWk2TThrHv2+jZpXv6wB4d50SRJ0lldXf1vO3bs+MgWvKRtlVJawMJ3C14WSZK4i4uLP++67m94nlfizSlQ1SFphnzJdwJEE6hZINRhlKbCdBUo9RCw6PsaVv4wwIpFkLWeaZNwPbO+pl1gqmbThtDrnGU7EKa6ohb46g+lFBg+4coy9y3g1mEu+9KtJka46EO8zVwR/XPR7NsOf7cFL2lbJQvf7XENEL5Hjx79ySiKfjsMwypHMknuBR3CEo6ke4a6RWEqPAGmDMAQRa3DRQeEbK/D0AQg68X66bkNTOANU7hmmWkgG1XdZqla8xjSrAJ9WwE7QSdDr82HS5bdYL4FSAelCWsT6NJOUleG9Mm5lXPt+37geR5/Xc/zvFwu5xYKhahUKn212Wz+4K5du+7dHle5raVVvlv0Gnj44YcvX15efm+3270+SZKK4zi5/k0ZOY6T8L7zfd8RRSQgNV+JTRUpcOUnoSJDkmU9LtfDxtI8YgETP9Pgm6ZcTXtkWLOn7TdtmyzlO6h83Q4Q4OntIn9LzXOWAAAgAElEQVRLbgu2kTlzhpRvdpaZDxIpS3I36O1sPijSzpVYRf23nOUwDP85juPbPc8rOo6zG0All8st5PP5W84///ybHMfppYezP1u+BSx8t+gpuummm/xCobA/SZIDcRxfEsex6njzfT/kTed53nXlcvkSPcuY7iOmAUZXsjpYxNaQ77Nidk1lRljo2dXSlLK5bBCY006Fvn7atmk2g1mOuQ7LyYKmDk+uIykixceVh5v+kDMhqpchf7OdmEhHh6+AOctmkbec/r6SIAg+3Wg0Xr979+67Z2ZmWJ7HB/DZZ58dnHPOOR3HceItejnbaqW0gIXvNrssPvzhD3tPfepT9+fz+R8rFApvzufzvAHVUejqTYeL6TWKchXlq3vK+g2fplbN7wW+ZgpHAfUo8B0F2sNOUxpgTXWqv+Zn2Q76chO+0m76vmR93X+WtteXSYYz0/7IsnRSHnRxEAR/U6/Xf+nAgQNLw9rDfr/1W8DCd+ufo9QaPvroo9/sOM6/ua47MSz214SveL56SslB0DUhLFCReF96vpIMPW1dHcSDVJ55oFnrZp2yQUA11ampYPUyBa46fMV2MLfTI0/S1LCUa8I3TR1nHX/fCiJ83+e67uvPPPPMxja9bG21tRaw8N2ml8PXv/7183O53G2+7+/U4SugM0EkwNU9XRO+0hRmaJkJT9PzJVhktgod4mnQHRW+44J3EPh0YKb9neUbm56veamYIWY6tHXYiz0jMdJ6XXV1LNvo1oT2MIu73e7/XFtbe8uFF17Y2aaXra22he/2vwYOHz58TqFQuMPzPPq/Q2crFigKfPmpT3GT1smmL0v7W6Ciz/AgANKnKTKhMsjHHRXOpoVgKts0Zam/AegANNeV9UT5SqekCXjTV8/aJ7dj+8k0SmnlmA+FFBUchWH43mq1eqPjOL15n+zPtm4Bq3y36embnZ19KpWv53k70l59U27e9c4eUVtZ8E0bpaYrWv173fPNgnWWd6zXcZDS1dW6eVxZqtVcngY307tN83Rl6h7dVzf9ZfMtQz8f4v/KzBS6qtW3M0GuvzXw7yiKoiRJ3nX//ff/2rXXXmvhu03vW73aFr7b9CQeOnTo8mq1+mnP8yYHhTvpN7EOwUHKVx+sIdubnrD8X0LNJCRKVGOakjb3bwImDcBZUJb9jOKd6uDNUqdpIE6zHbiedFBmKV8dvlJulvLVjyMNwHJ5Er5xHN947733vtfCd5vetEa1LXy36Xlk1rNisfhJ13XLgwCkA0/vKOM2+uy9AtMshWvaFvIqLX6v+JlZtkOa+pWmH2RDmIBOU7RSTtZ3abaCvo35vcDV7HATiJugNlW1ePC6n6sPtJD1zYdmGrS1cxY+BvB33H333b9p4btNb1oL3yfHiVtcXLyhUCj8k+/7airbLPCY8NVhdiLw1bfXox1M+A5Tvmm2SNqZMaEt6jBNEQ9TwaY9kAVTUaOjwneQDaG/CcjMx9yvCdo0FW10vNHzvTGfz7/Xer5PjnvYKt9teh7n5+d/qFKp/LXneeocmirKhJZpG4jtoE9NpKtf3W4wrQfT8x3U4Waq22H+rwlV06rQ4Wt6tIMeQubDaZB6HVf5pilrvXzWUx5UpuebBmJpb3rycoxJktB5eOcDDzzw3gMHDnS36WVrq621gIXvNr0cFhYWXlWpVP5Iz6BlvqKnqV5ZR+Arw5LTbAcT2NzW9Hb1EW6DQtT0Zk4r14S9CUsdWqOcsjSVm6Z0pSxdefJvHgvbRoYWS0SJDlV54KWpVtPLFc83a3+mojfLJHyTJHn3ww8//Os21GyUK2Drr2Phu/XPUWoN5+fnXzMxMfG75rBX0z/VASyKVU+sIxmy0sCZFvVgDj3WczvoZegPgnHUblYHmwlfgWDW+qYVoDdimk0g3+tvEGLLSFYxE+hp1oEA3uyUoy0jsdD6QyAN5qaC74OcyvfXfd9/t+M4Ns53m963j7sOnwTH8A15CAsLC79QqVT+QIdvmvLVXlvXQ80EoGmer6hbUac6gPW/pdGlw40KOEspy7pZilf/Pu3vNHCaSjrL886CcJrtYCpjUb58QOmJi6RN9UEWpvWgq2KxHfSBKOYAjawBG1p7MNrBwvdJdLdb5btNT+bi4uJPlMvlPxVfUMBhWg2m8pXXYa4vio43fpbyle3le3178TEJXkl5aaplXaFm2SBZp8BU8aYiFAgOgvMg+A6zJnTbIW3WaNOq0FWv6fmaDydT/eqK26yXKN84jt/zWAfrexzHsZ7vNr1vrfJ9Epy42dnZ76lWqx90XVdFO5iKcVjnGW9oE76inHV7woSvqV4lysHMN2zuP61+g06DaSdkeb5ZtoM58MQEtKlUdRjKthLna84kwnUHRSuY+ZG5PttJkg/px6IrZBPA+sOm7/m+54EHHniP7XB7EtzAjFB6chzGN95RLC4uPr9UKnGCzV26AjThmNaRJp6vqFjxJ/V1Tf82zXIwlamujgXkJ3pmsmyEUYAt7ZHmC5vl6v/Xt9P/1pVo1nJ9HXOEG79LeyOQeGAd5ll2SH+Q228ePHjwRtvhdqJX1dbazsJ3a52PkWszPz//knK5zCxXZ+sj0nSv1oRpWuEC4nFe3QeB0XzNT1NzOphHgSyPwwylM5X0yA2npd40HxD6gyvt4ZGlsmVdeZgNW89U2QJf00PWFbjrunG73f6L5eXl15177rk2peQ4J3yLrmvhu0VPTFq1OLHm7bff7k9PT59ZLpdfk8vlfj6O47zupeqvqmmv0lKu7lfq26Qpw1EAqSu/tFd6s17m8WV5s4NANuzUjQJBHZy6nz0Mvml+9CCYZ72RZJxn1XkpbyQyW0kYhve1Wq03+r5/0969exnxoGY1GdYO9vut2QIWvlvzvKzX6rFkKt6xY8d2djqdc3O53Nme5z09iqLnua77TY7jTIpqEviZ6skEYRrkssA3CMpZzWbuL8urTYPxIEsgDYbDgJ4F37TlpnVjHp/5gMv6Xl+e5nvr6li+F1VvvrWIXaHtmxEPjwC4HcCXoih6KEmSr3ued2jPnj2LdgqhLX4zG9Wz8N2C54sKd3Z2drfjOJc/NmfXtY7jPBPAZa7r7nQcp+q6bsF1XUdgpY+ESlOgusrNUrHDwDeKfzoMhmn7NpelwXoU5T0KDIetM65SNkE77FLSAS8Pk0FWR5paZlswwVkcx50kSRpxHK8kSfKVOI4/F0XRTe12+94LLrhgdVhd7PenvwUsfE//OVA1IHABeDMzMxc4jvNf4zh+KYDLHccpSseMPn24DiTdG8x65ZfDHMWvHQbRtCYbtl9zmxMB6jinKgukafsdx9rQ19XLyrIhBu0v661AljOCRM6tCWIZaSif/e8J49ujKPqw67r/eujQoUPXXHMN5/yz1sQ4F88pWtfC9xQ19KDdPPTQQ1PlcvmqKIpemiTJiwFcxH4hfWp33oR6yJPeU84bXB9RNQpoh60zChxHWWfc5s2C1aB9pcHzROo2DoQHPaDMcnTIZlkeWapcf+MQAIsdYYBXD2Xr0p54zJ66GcBH6/X655/2tKfNjXsu7PontwUsfE9u+w4snTMUX3zxxVd2u92fcBznxUmSnM0p4hl/y18BrPkpsDUtBv21VrxFfR151R1F2WapOv2ATgRww6B/Gk/H2LseR11L4WnKeVxvWveS+bdEu0gcsaaK4yRJ5pIk+VySJH/muu5Ne/bsqY99oHaDk9ICFr4npVmHF3ro0KGdhULhhzudzmvCMDyfINOVrsBXX25CV8BqgtKE4kYgOfxIemtkebcnG7ajPCRGPYbNWm/c9h5XcZsxw+boRBn4YlgTQRRFf5kkyTvPPvvsg5t1rLacE28BC98Tb7sT2vLBBx8sTE1NsQPtFzqdzkujKCoJVGXEmYyQGqR4BXijgHZcGAw6sEGgGAWE+mv0CTWgsdEo+9zIfga13Wa26zh1TPN/5a1GlLDpCfeBzITsVMHv6XQ6N59//vntcfZr193cFrDw3dz2HFjaYxd9bmFh4XvjOH5dp9O5MooiT7KKmcpXgCwATlO9uuIUy0HUcFZnzmYe7ijRASfyaj5OHbNgngXGE/GHTxdkR2kH3YLQB9uI+pXv9f/TDw7D8F1xHH/w3HPPbY2yH7vO5reAhe/mt2lqiUmSFObn53/4sUERvxYEwZ4oihw9t4Ixmulxfu8w8Oo71EeC6R7wyT5MfV9mz/84wNssWA8qR4fpVgbrqOdMBzC30Tvi0qIiuCwIgqOPhaq9ft++fX8z6n7sepvbAha+m9ueqaUtLi5WkyT54cfiM9/e6XT28mah4uWPHsEgf+tqN8vnlR0NAsmphG/agWf1+ssr8ijbpB3nRk6ZvBnobw0bKW8rbKtHQcjfaSpYlvGzn+jnkTiOXzkzM/NJOy/cqT+TFr4nuc05Qm1paekVURS9udPpnMfBEdylhI4JDPRQMjNuV+9Y0+GxFQEyDPgCZOk0GrX5TZAP8o75Xdb6g7Kd6Q+F7aSIdYspzYbQ1S+/Fwui//lgkiQ/c+utt976/d///dGo58Out/EWsPDdeBsOLOHo0aMvyeVyfxQEwVMem/pbjUoz/VwBgpm6UCwEM6Z3s9XgSW4CVbwAwnxFPhX71h9ST0bla7ahmWhJV7w6iCU0LYqij3U6nVeed955D5+q82H3Y1NKnrRr4LGQHndhYeFKz/P+rNPpXE7opGWtSovlFThL5fTttht49Z75tLSUm3kCTLWqq1/5Ls2mMd8mpE6notNyM49fLysr053AV88tHARBOwzD33cc55379u1rnqw62XIf3wJW+Z6kK2J+fv4sz/PeG8fxf+92u67p4wpgzbAy0+MV1ZYGj5NU9bGKTQMUl+k3vwmzsXaQsnIaVPXV0iyJNBvBBLFu7+h13k4WhN4OpgWRpno1//doFEWvPPvss/9ho+fHbj9aC1j4jtZOY6+1sLDwo0mS/E4Yhmfw5tVnGR4UvytWg65+s5TZ2JU6CRuY3mqa4koD44lUJSuCYTPeBvQ21s+BPPxOpL5bYRu9Ay7DcpDoiKTb7f5nGIbfs3///qNboe5P9jpY+J6EM3z06NH9+Xz+g3EcX8+5uzj9uNgOpvWgT0mudwaNC4DT9Yqs39xsypPt6Q7r0DNBbKrkUVWz7s1vV+Wrq3d5G9FtB1G9sqw/GeprHn744T983vOeF56EW8MWqbWAhe8mXw6HDh0qVavVdwdB8D+iKMrxxmU8Ly9+HbRmp5v5yjtux9CoUNrMw9XtBX2I6yj7GKZizTLMCAbTWhgVkOZDatB2JoBH3ccox3+q1zE73YyIB6V+Cd8wDL+YJMkrnvKUp9xzquv4jbY/C99NPuOHDh26vlqt/mO3291jAldXvab1IK+340J3k6v/uOLSACkQNH1dM3QszXcdVNdxlPtmPGiGQVevq3neTmabn6yydeXLv/X8D/I339LCMGxEUfS2ubm5P7CxvyfrbPTKtfDdxPadmZkpF4vFX02S5E2Ekd55ljZM2OyE0wG8idU6oaIGKVN5XdUhOChuNwviYlOcUAX7G21UjWZtb3bGybnRw/42Uu9Tva1uD+nw5d+ErpzTvvXwyXq9/n0HDhywc8WdxBNl4buJjXvs2LGnFwqFPwuCgLNPPM5m0EevyY2t2xBbCbwCRR1AAlAzYF+UehZ8x7UXsk7HoHLGBfAowNXroa+vv7Fs4qVzSoqSNjRVr6F8CePlZrP53y+++OJ/OSUV+wbdiYXvJp34d7zjHe6rXvWqH/U87/eiKJoSr1c6zmQWCt3b1ZWxVGNckGxS9YcWI6+tvFH1H1FU5rKhBWoDL0ZZV9YZ1mF2Iu1otvkwSyLtjWWcYzid68r50j1fKt/+cGOlgjlNUbPZ/LtcLvcjNvPZyTtbFr6b1LZMFblz584/j+P4BziMTZRvVhyv/hq7VYErTWMmahkE2iyFOqoCzlovzUM+0XYbRfma60i99CgUecDqD4YTrdMmXYYjFaNHORC6uu0gIO50Ogvtdvt5l112me14G6lVx1/Jwnf8NkvdYnZ29gLf9//xsfmzLhPg6nOupQ2y0DvXNqkam1aMDkEdvmlKNw3GwyCcBbdxDkA6/7K2GQWy+raDFHBalITAV6/HdoGvHnKmA1hXwQsLC6+58sor/5fjOPE458WuO1oLWPiO1k5D15qdnX2553l/8djAikkBrW416Il0zBjeoYWfphXMULJxOtUEViaE03xkE96myk2D7DiQGxfC8laiWxg6fPXyzPDB03SqRtpt2gM1S/ly3aWlpb/1ff8nL7nkktpIO7ArjdUCFr5jNVf2ynNzc7/nuu6rCSg9T6+ZJpIlDMustUlV2nAxRgJuFaucBjL9pjZhO8xuMD3ctLJMYMv/BylffZthHu6ghspSw3od9LearDba8MnYhAKkbvL2IvaD2A79ULP1mN9Op3N/rVZ72VVXXfXgJuzeFmG0gIXvJlwSDz74YPWxqYE+6jjOc1icmSRdB7CoqnGU2yZUcewi9A62LKthEHRlh4PgOyqYT1T5DrIR0hpkFIWsQ1fKkLcaXSmP3eCncAMTvtLZJipYrIcwDOcXFxdfcc0113yU/aOnsIrfELuy8N2E03zkyJFz8/n8ZwGcIz6g3JBpeRy2OnjZJLonmAbSYeBNA+uJ+sAmfEdRl6OAd1xFnAZeeZPJSvu5CZfXSSlCRrzp4DXhGwRBc3V19c1LS0t/ZIcbb/5psPDdhDY9evToM3O53CfiOJ6kypWZh03LYbvYDWwSuSmHqd5RbYZh4NVPgw5bbsd2S/OQR3mIDbMfhpWRBvGsZXK+N+GSOulFyJsNIWwOspBlYRiGtVrt98vl8q/akLPNPyUWvpvQpocPH/7OYrH4kTiOPYJ3EHw3YXcnvQjemBzpNC54WbFRIKsr11FtCbMTTuybURpjowDW98WyssrTk+GPUq/TuY4OX1P9igLux/v+ZRAEv3DgwIH66azvk3HfFr6bcFbn5+d/yHGcv+EFzRtQZiROm5NtnN0JmHTwDFNq45RvwlIUp9yM+vemzWBCM80a0O0Ks2MtzcrQ655WflZ900BsWhNploG+jtQ/DaxSl6xMc1KObjFt9nka97yOsn6a9UAVzAcvf9rtNjqdzr+HYfjDl1566eIoZdp1Rm8BC9/R2ypzzfn5+Z9xHOd9XIE3IOEr4DU72zayO8kXcTJvbIJEer1N+OsPgSxPd5jyTat7GpjHsTN0sI6ikEfxg02gD2tzUcR6SOFGzvVmbTvIHxf1aw4v1pVwo9H4Qq1We/nVV189s1l1suX0WsDCdxOuhMXFxVcnSfJ7vAEFvnqs7zjJWAaBSNSZ3FA6EAbdZIMO0fRSxe/Tt5Gbkw+SLCtCVOkgG2GQspXvTL932OkZBYpmGWmq2LQTspS6vj9RwlK+fs6H1WvYcY1yztIU/7BjNc+BDmCJcpD0kjzvzWbzqysrK995zTXXfG0jdbbbPrEFLHw3eFUkSeIsLCy8FsBv8+YzPV/ehBKIP+6uTG90Izd0GhTN8rgObzh57RTQynr8Tu/8SrvRzW1GVbBZZelQ1mEz6HhGaScdtmlKWL4315P/m28FUjd9u2HnO62MLOgPK0u+Tysza1s5V+ZoNy23L1qt1kyz2XzJgQMH7hy1Dna90VrAwne0dspci/Cdm5t7HYDfFPCmDSs2VVIabNJuIAJPFLV+Y5nqzVSwpirKUqRmkm2qn06no6yHSqWyHnLG8rhMjsO8yeVGNuFhqvO09dKgaipsE2r68eptIW3FMrMAnQZWri/HJlEp+qcOV3M9/QEhyn3QA2DQ28Eo8M16OzDbYZRLWwewnmxHHsKtVmu12Wy+7NJLL715lPLsOqO3gIXv6G2VuiZnKT527NjrAbyXXi8BLGrXTKqTVkDvRop7EexaGLu6CZMIC/PzarPde/fAdXNKmabd4INu6CwQCXD0V0+q3uXFedx111247rrrsGN6F4I4gqpOkqi6SkW5zASnPgTZfODoN7oOpzRQZSVnl3WzFLZ8nwU/E7z6+ll/6yGCj4c74Gh3UNr2ozxkVRv2z38qfJ31FkfCHcYJEm4QczlPTO8a8lyOQOTCBC4cJIiP+4q9xWp9ddoYtdGvnNM7uYiiGHEcIQpCuKD330Wz022u1Ne++6LLrvqPDd4qdnOjBSx8N3hJfPjDH/ae+9znvjEIgvdIR5vZ2Zb2iqvfqLxJeEM4Dm+Z3k3hcFkU4v577lGK8xlXXgnH9wH0fFf9x1SX5iGlgSjp33ou7+U47qm+hOkiE8weOYzP3nILvv2GF2JichoRa6Nu3H69+gBWqll917/ZFZx7v2l1SntADFJ6wxQiv896o0iD+6Bl5jkS4GbBmm3MNjl+A7F1evlnevuR3+NnQ84aTx/RyBblZ+84+2e+x0E4PB/EpzzsFIB7O3TA7wCH0JWKMHl/3ISDEFGnhaDTRrfZQNhuIeoECqjMBholQMRO4UIRuVy+NxrT7dlN3U5XvfUkQRdeEiAKu0Cp0qkHyfdc/pwX2Ny+G2TFE+7LTS7vG664JEn8paWlt4Zh+LZCoaBgwE9RSMMg0BM8kjSqd1PxJnPjHgi/dt99CMIAlz7jcsDlzeY/TrWcaIMLCJSA0uGbxJibOYLP3tqDb4XwjR2Efah6ZDSVuvqVmjtw1pXx4x8MomCzHhhpsJZjyrIN9O8Hvd7LejpY9WW6atcVrX7uBsH3iW2vJ/86Dl+9rdX57T88lXpVEBVlSwULJOqhBjieqxRo76KI1K/LlXm9hCFXBIIOuitraNfraCzNodusYWV5EbXlJfh8skYhfOpgx0EuX0KuVEahMoHiZBX+RBXI5YA4QqfbQb1Wx+rKKjq1NXTqy1icn4VXqYb+rjNf+b0/9er/faLXmt0uvQWs8t3glZEkSW55eflGAG8S+Mogi0E+7+PAom4o/vBW6ykhwtdJYjxw330IowiXXX5571XTyfVuWP199wSOIRW+vKnjSMH3c5++Fd/2AsJ3CmHsIOrDlze/WA/D4CsKWPdnzaoKnAcdzyClP8qhD7MWpD319UZRvuPAt3ej9eDcOx4XMd86emdzXUH3NHDvvUTp4jiCS0uB7R51kHRaiLtNdGePYmVhFmtLi1hdXETQbiOXRIjaHbTbLTQbNezevRO+6ym4O66DfKmC/MQkChOE7w44lSqcQhmIQ3TaLTQaddRW62itLiNorGFp4RgCP59g8oy3/eAvve3do7S1XWf0FrDwHb2tUtdkEvUdO3a803GcNwh8ZZDFsE42KdBUvj01FCkQPnDvvevwpfIlfHv+cHqGsVEPR4fvcZvgOHzXle9Ez3bg66paj3aIpnyVB0lU8B28/yNqVn9ImACVdUzbQfd09WMZZE+McsymgtXrZvrEIytfXeSrO+m48u3h8/jt1fN0I7VIqVvH7dk5aivaNroVQa82hsc2jQJE7TZaa8uozc6gPn8MjaUFdOuriLsteCwzCuGqMEdHXSthGGC1toqdO6bVm5iywbwcvGIRucokcoTvxBRypSkU8iUF31arxbAy1FfrquzWyiLmj83ArVQRlne86/te8/a3jdLOdp3RW8DCd/S2yoTvrl273gXg9dLhlqV8BSCmyut5vj01JD+ugm+s4BuEIS674gqlXk6G7fAE+B49ojxfKt+JySlEVGlUYf1OwCSJlFWheKKG27pIosfn2zY7zLL83lGhmtV2o5y+rI4wc/nYytfM89XvNet3aT0RvuuuOQHsKOW7fr6J4iTsd5iFcGgnLC9g+dhRLMzMoL68hKhVBzod5AnssKPWV9Dux5ezw4w/URJjdW0F5UoZpWKxd44UfEvITUwiP1FVtkOhOIlivqDg3em00W61sbQwj9byEsJmHSuLc3DLU2j5E+/+3tfd+NZR2tquM3oLWPiO3laZ8N25c+e7kiR5fT7f68CQlJImZLNerQd5vg/cc08fvpfD8TwmrNxgjXubZypf8XxvuVnBd7I6jTAxle/o8OUx60rYVLOjdrildhoOUP9ZbZ+mckUFjw1fsk6/g/p/Hz+fjz9VNBf6XWz9OAQq3p7KVW86URdxu67U7cKRw1h49EE43Q7CThtxt6POfN514SYOHJedcUkvFJAPP3VleErpxlGIldUV+L6HyYkJJLQevBzcYhmF8iT8iUmUqlXkyxPI5fNwoi7CbheNRgPHDh9GZ20FubirPN+kOIGgNPWOl7/mnbTW7M8mtoCF7wYb8957783v2bPnXWI7SFYzCTkbVryCj+H5chulfAF85a67EMURDlxxpepwE893WLkm5AQwsjwVvqpTJ8bc0Rl85uZP4dsJ36kd6/BVII05zXivM1Agrnr9zTC5/o6y/N605SfiYw/rlDOP27SCsuwIPbzM9H/X2/YJtkOvVah8+3EIPY+B5oJDjer1vu8vIzIJ3aTbRmdlEfW5o1g5dhi1pXlE7SZyYUt5/7W1NdXB5nse8n4OnushcYEgThBR1fo+4jhBngtjhpw5aDQb6HY7mChPoJAvAn4OfqGMXGkSuckqStVp5CYqcPI5uHEX3XYLa2urmD0yg7jVQNhYRRR00XXz6Oaqb3npa9/2a+Ncc3bd4S1g4Tu8jQauQfju3bv3nUmSvLFYLCp/TdTvKDDZbPimwUgOQK/PWPBlh9s6tal6j8N3PQTtBOGrAN7v/R+lvcyTMUpnnF6u+bcZwyuwPhH46ixWVlIS96IV+MxUEQ3Urn0YJ7FSue21FSwfOaTUbmtpHm7QhheHcGJGMyQI2i10O21UiiX1YKQvm8vnVChaQpXL+FxluSdwE1c9n+n9cp9LiwvIezlUJ6fg+HnkihXkyuxw4+8UvMkpePkCPCdEu1HD4tw81laWgU4L7bUlIAzQ9gpo+hNvfPmrf/U3N3ir2M2NFrDw3eAlocOXHW4CXlG+x/3U9B1tRfjOU/nSdnj+DT3l2w81U2lgXSEAACAASURBVOBSfu/G4atDdyOnYBTPeBT4DoLyUOW7PgiidyTrylfZIj0tTEW67unHIYLVRcwefhSLRw4hqK/AD7vIJyFyUYQkaCMKI8RuTsXdUoGW6d0mIbr0gmlB9O0t1pseL31d9hzw4c8ON8931TDx+sqagm++VEa+MAG/PIH85CQq1Wl4Ezvh+AV4CNFpNVBfW+mFrC0vorO2rFR5M/GSpld+/ct+8a2/s5HzZLd9YgtY+G7wqujD98YkSX6F8BXly8438TuHhlFtsu2QpX5HVb46fCeU5+uqUDMTvsrL1QZZrItjbRDIoDCzQSp91NMyimoeBb66PaFHO3B5Jny1Svb1rJgtva7TROIZ1EgWJGEXQW0Vq3NzWJo7gtbqIpyghYKK2w3ghIH6VKMh4KDLMN6gizAIUMjnwI5O2hmtVkMpaRnUA3a00RLqx2Cr4JMoQi7no9VkFEMLlYkqJneegXylCr9URnl6J3ITZ8ArlODEAcJuC91WA4vz81idPwY/7qiOuKV2ROX7updb+I56SY68noXvyE2VqVxzi4uLhK+K882Cb5YCPtnKV9/v2PB9wQ1qhJt0uClAoTcEtRfr24tFlRFu48J3s9TvsFNowjft/+L9jmU79DVurx2Od2LykUR3V3Wi8Q5jjtxWC43ZIwpsjZVFIOzCCVtA2AYjt6NuRwGanXIqx4KKXIhVTl2CtFAqqE+OeOMgjG67A8/1UfDzSGLuC0hUJ1wEz/f656g3AjAMI4QJ4BcrCrqVnbt6oWblafiFIrwkRNBpolFbw+LcHLq1FRTcEN1OCyvtGA1/4pdf9gu/+rvD2tl+P14LWPiO115PWPu2227L7d+//+1JkrxFh6+Emwn8xoGvCopXLmuCr9z1Za3DzeOwp8wa99QXXz572zqJCyfxe4hgOJKc7cd1FNGd7N30vTH+wMLMEXzmlk/h215wA8r9aAcZSkv1RfCqbVTsby+a4XFgH1H5ng74Zna4UeGqTjH1hzbDtKsp38fncujF9fYiDXT4AhE8PpziEEkQoLmyjOXZo6gdPQQv7KgBE4zfjYM2kHQVbJUtQXciitfzd3hhoDrCgjgEI2lUVjnPheN6qNXqanhxpVgB0zkwzjqMA3h5X6llRjpwfZ5dzy+oaIfEzyNix1tlAtUdZ6BS3YVcvgjfidBu1bC6tKSGJTtBG3FzFc1GHU3k0fTKr3vxK99kbYcNssLc3MJ3gw3K4cVzc3Nvc133rRLnq+d4GFZ8T/n2ToPEhxKCKvw+ifHVe76MIIzwdEY7eNRIx2OBe5lV2LnS61sPkaARrqLZXUWpUELJnYATFeF77JgBPHbGcEdi2XoJEjdGqCDiqA4bL3axdOQwPnPrTXjuC1+AYnUaEfehtuHotgiJkyBiEhdWXQVI9BO9pBysbjtkWQSj2A8C96x4Ydl1msWjh5BlhaD5cFT78FAT16fXAEc96PjQ6j241GnqN796oBGwvUQMvcESavgvCwjgRh1EDN+amcHCkUOIGzUUGDHdf3hFcYwoDhHGkRoYERPUalQjz0+srAePHW6tprId8jmGkTlodlrqPLuep1Tx9OQUkm7IIDOlbt2cp3xhfs83FB6v7+cVgHPFEtxiBX65Ar80Ab80qZRvzmEynY4Cb6teV8o3aq6h02qiHjmoe5U3vORVb/qtYdey/X68FrDwHa+9nrD2TTfd5F922WVvdV33bVS7+kALWhDDftLhq4Y0KPh+5e67FHyfceXVgOeTDD1ACAdExUZA6MWYjxbwsds+jv3n7cdFey9E1d0BPwZyLm9Phor1atQbvsq7tZe8Rb12M340drB4hIMsPonnvuiGx8HXVZCNETl9YHNz2o39JAWqXimqVxTuRuCrt2NaJ9sg73cU+Hpw4PMhpsFXlHAPvhxMomIAe3HLKoLB7Y1Yo12gAgxoCQRA3EVzaR6LM4fQWlyEF3RR4HpqYEQvN4ZKShRFqrMsipj0hlZD1BtWrpgeK5iz86zTaKDA6al8D4sri+iEAcoTFcRRgmplEl7E68VFyHPKUW5qsEZ/RKLKJ+3DzxWQL5ThqWiHqhpokatMKSAziQ5th3arhdbamorAiBqraLcaaMQe6m7pV178qjf9xrBr2X4/XgtY+I7XXqnwveSSS97q+34mfAdFPIwC324Q4vKrrlmHL0OLyFyly+R9NwRCP8QhLOD/+de/ZP81nnf1s/GMsy7DGZhCLnHgwYPv5PpDWnv5BCjk3P5otZ6KA+ZnjuDzN38Kz33hMPgyBwVv+97swjp8TYWqvs8IKRtF+Y7SiaifnCwFnKV8CVoeybr3K9YDVSbfGNRo4f6rg0oB6qnBDWx/9R1Dw8IukrCNxaOHMH/kUUSNOkoukIsT+G6CThT2xmRE7HyL4KiOtQRRECAOwz58ewmL+Nt2Qniei+ZaXQ2yKBULSs3SY6cCZn2nJicRdwLl/yaeq6wHAp0P1OMTero95VsowStNqtFtxakdyJWrfc+3B99Ws6ng26mtImnVFHzrkYs1p/jml7zqTb++wVvFbm60gIXvBi8JUb6O47wtzXYYFvEwDL73f/lOEL5XXH3tE+Drr3u37C1P0PI7uKv2MP7k03+LpeYipnMlXHnBZbju/KtwTvFMTHsV+MxxpeJBcwqaCsCUTIriIRIPmJ05gi/cdDOe98IXDlG+Tx74Og6Nhx582Siu28u3oD6V5dD3HfqRKQRvrMaUJapDjZ1rYW0Zi0cOYm7m63BCqt0EuX6SJKrPjtd3KcJeVjJHqdxYwTcJA6WAlX+LWAG0nYQqpCxoMbfDmgKyn/cRJhG6QaD82olKBRHLom3SV9Qq2kFZE0oKryvfHJVvcQKFyarqeCOIGefrI0TI2F4m11ldXbcd6DfXIgc1p/LmF/3c6y18N8gKc3ML3w02KOF7ySWXvM3zvHXP1xxifOLKN8G9d96ubIcrr30mQHUTu4gZUsThpP2hZbQC+Iq65rRx8+E78Kef+zvkpnJori0rlbSnuAtX778c33z+Ndg/sQ9VlJFLOLKJnTccFdV/neaLq9NLKfmfN92aDl9Eyu+NVHazBC479FVe2eMZDcRmMK2CzVC+owzEGOb7pilkwpedmfTb6a0yKTnBq5Qw3QWyV+XY7fWu9V44HHjKPgjQmpvFsUe+hpX5GeSdGAV6tEmEHO0C1+0lKvd9hFyfbxocKRiGalv6u0lf+aooEg4bVp/s1GTnXIKo00Gr0UQYBQq+xTLjdgs9C0kNKe5lweMNTXC7Xm+Ke+6K/q+fKyJfrMArTSjboTS1A35f+RK+AeHbaq7DN27VlOdL26HmFN90w8++4b0bvFXs5lb5bu410IfvWz3PS7UdNqZ8Bb4hrrz2Og2+vbgGj4rVg/JguwgwG6/g7+/6d/zzfTdj4sxJwI/w1YMPo+gWUWj6uHT3U/Hy62/A9Wc+A7ucSeRi3ry9ziIVpgR23ITK8/38pz6D56Yo3xgR4n6Hm7KM+x1uikkpj/LN6nBLO2vStk9QFCnpNnXfNxu+fRtB1K7b6wxlQiMFXpn9IaY/HtDEVcBbPXQQB++/V+VEmCxy+G+vM44hXx5HoiX96Al4KnIh4kAVh35uL6dCTz0zt0MvvEzla2CHm4J0rHx1jyBVgO5N5RTw0+tBXY1oA9CNOPQ7RqPZhJ/zlGWhOn9zBZXLt1CcUB1uTK6jhhf3PV+Bb6vZQJO2w9oK4taairSg7VB3ym98wc++zo5w21x02NmLN9qeSZJ4x44d+9XH/LV30GMblFwnM9ysX4nj0Q7HO9zuvfMOlVjnymuuU7ZDT/kym1UMJ1LZARB4CTro4sHGQfzppz+ILy08gOLuMs4+5yzc88D9aLXayMU5hLUA+8t78UPf/DI8f//12Ikp+Azx9xwEKq1hjBwCLD76KD576+fwvBe9aN12YEccO9wIX8JeKd+4p3zX830bHW6DlO+4Pu8oilepwAHgTYP08fheJW1Vx5qCoepg48AFB/A4lLeXooEdlwwdceM24tYK5h/5Gh6+7z7kwkB1qpUKeTWqzfWZxpFRExxSzI7MRG0bJaGKVmhFbbTaDaytrmJHpYKSl0PUDdift56yM0h4Vnodc3EYIe/5iDvdvsfcS1rJNxsOuiiVSipt5EptDTMzh1EsFVEoFlGtVlEpT8LNF5EvVFSHW64ygfLUDuQnJM63N8ii2ejBt1tbfRx8W7nqG7/tFa+28N0oLKzy3dwWJHxnZmZ+9TGF8Tj4ymALM/41DQ5i3Y4GX/bIh4gY04lSL8TMBRiR+ZkjX8Tf3PYRfB2LSArAZU+7EMuHj6K2VoM/Uca9Dz+EfJLHhZPn4Meufxle+NT/gsmkBEflCFbd8Soh9+rhQ7j15k/juS9+Inz1aAexHSSNrSjfrHAw3XYYBb66fbHZ8H1CBETP6lUuuAoXo9dAtUt1qRLjOMgzYoRhgBSqq7M4ct9tmHn4QQ5DQ9H1UM7ne/lzmXuBIxz9HJJ+uJrHEWlMhMMBDU6Eeruuhg7H3S4qfk7Bl+qXDzROGxXQRsj11ue+g25XPeUIZ5VGkuo46GJ5ZRndoI1SqYxivoTlpWUsLC0qb3iyWsUZZ+xGuTQBR0U79OCbr0wo24HwXfd8u20V19uq1RDU1xA2VvqhZi4aXvlNz//p11nbYXPRYZXvRtvThC9f88y53GQfYyvfOMI9d96h4kCvvOaZKs6XypdyM+ArqpsDB0bNzC3hKwv3446VO/GfK1/GbL6GVtTF5eddhIuLe1WylIfWZvDFow8h4Ktoy8H10xfidS/4aVw5daECMqMgmLGMnTZrhw/jlltuxnNf/GIUJqfA9DCifNNCzXoTOR6PU95M+I57foYp37Roh96yRKVpZCckg/KY7Jw9Vnwr4F1CK8GNaMskCJdX8fBd/4lH7/siGDsyNTGp0jxSfXJYQ6FUVlnE4HFtBrFRTTu9mSbiEKuMoe1wsAXQqdexg5nHqHw5eWUMdBj7m/AtJFbRC4xi6EUwEM4h2FVKD7ixtoaVlUVV75yfQ6vWVsOJ6Rfz32R1EvvOPheVyiRcFefLGN9+Pt/qNPIVKt8CfKrxgNs2FHypfMP6MoJuB43EQx3l13/7T73mt8c9F3b9wS1gO9w2eIXQ873oooveQuVL1UPbYdPhyw43wpdKKmI4UaQU2ZGlAHfe/iju/eo9eDT4GpbOWMRcdQG1XE2lGzynsBs/9azvQrNVx199+iO4t3UMK7QsIqA6F+OVz/l+vOK678MuZxoFFJSaIkWXDj2KW2+9Gd/2oheiUJ0eCb5sxv4czKlTtpuhZqMq33FPz4nCVyXAoV3Af/30j2AnHCWrywEPAbyoi+7iAh64/XY8+pW74Ed1lW2M0C0UKgpkru/DzeWReL7q6GJ9PIdBfkzb0FWpHmk3MD1k0XPRWquh4PrIF4voug5aboIaEU4Lo9ubpYIWD60KDrZYWVhE6bGpsov0ktstxJ22gjj93XqjjU6n24vdBlCZqGDfWWfDy+UBr6d8/cqkeqAWJ6eQ0+AbEb6tXqhZl8q3voJOWwZZTLz2+T/12v857rmw61v4ntRrIA2+erSDPpz1RJUvPd+r6Pn24UuVefhoHf/22Qfx4P0H0XW6WNm9hPkdh7FSnkGQ1OBEDnJ1Dz/1Td8Np+jiT279EB7BClaclpp1Yseqh2dXL8GvfNercNmOi1BCESqMAsDC4YP47Kc+iW978YueAF/d81VTlEvQcb/DTe9g26jneyInblz4yvkhfDlyT8EXvbAzZTu47NDiJJRdNOZm8ODnPo3D992Hks+BFSHKpQrK5Ul4hSIix0VpYgIxR8d57PDy4VM4c3AKYjRaHdTqqygWCiqfA4IQeZV7twW/UkYtB8yig7mki9D3kBMPWEVfOEg6rMMCip0Au/0C/GYb0eoa/ChCpVRGwHC3mMq7gNJERQmBQqHYi+LwisgVy8hPTPVnsuCn2A4c4dZXvhLn2+5FO6wFYGKdX/z2n3zNH5zI+bDbZLeAVb4bvDr60Q5v9jzvRt7Iuu0g+R2G2Q7K20wbXhyHuOfOL6kONwVfL484drC80sG/ffwufOmr84iTAlpuE4tnz2F24mG0Skexp1rEebvPQalTwlUTT0VU8fDHN/8NHgpm0Xa7cKMIE00f5wU78fqX/Byef8G3oESTmEG+hO/Rw/jMJz+B73hRH74qR0Rv8jGVTN1JEDscDKAi03qhZjKLg8zMa0whv1WVb29wRW+0Sewm8BKqVZoEDMPjCwYnUeoiWJrFXbd8HIfuvRM7fA8+k5kjQZkzAVcmVCiXmy/A4W/OVxEIvsc44Fh1pHFa9oBRCmGAUj6Hdr2mOs8mKyW0qFYrRSz4Mb6ONuY5im6irCIeOt1uz44IQjjdELlOFxP1NvY5OezohAjnF5A0mHQdyJdL8HI+JqeqKJbKCviu68Hz84DLfL49+DLUrFDtwddnbgfG+XbbaDVoO6yhvbqEbn0Fq0uLWGx1k6C047Uvf82Nv7fBW8VubrSAhe8GL4m+8n1zLpcbCt+0Xelq+PjIXHZ/MYari7u+dAe6nQDP/KbnIAh9xI6Dz91+BB/7xP2IOkUViN+eXMPM9FexcsYR1HOz2FGo4IqzL8W3PvV6XFTYh0PtBfzhrX+Nzx+7G74bYpdfxEqjg/JaCa9+3o/jR654GapgvliSNMLi3DHc+olP4ttf8CKVWIf4UTl3+rkdlLsrWc1Ub2E/N4UGXvVA0RLu6DZDluUwLB561E63Xo2Ozwi8PgxwfaBE70zQp6W/S/zGDGLwOFBBZXlQojdBgBw6CJeP4cs3fRwPfekLmPCg8izkikWVarM6NdUDGLODqbCuHPw8YccHcV4N2W23OyiVywj5psBcCw5UlEOeVkccoBN1kCtXUM/ncF/YwtQFT8NFl16hcvQS1l0VkhaiGQZYWJzFwdtuw5nNFs5oNlBiIpwuz5CHdquL6o5pNXcbtTYfAFzOUDmP08YXyyqfLzvbaD24pUmVajIO26ivLKLbamFtZQUrx2aAbk11Bi63gyQq73rtSy18N0iKJ25u4bvBJmWH29GjR9/k+/67hinfTPgKvNZXkHSEIe6644vodiNce91zECYeavUAH/nYXfjyV5ZQiqfQDTtolhexeMZDWNh5EPP+UXWzlTsF7HN34ulnnY+LLr4EX3joHnzk9n/H9Bkl7NkxhTsfeQQT7Qn8/LN/GD911fdg2imrvcdJgAUmU//Up/AdN7wIFZVSsh8L3J9AUw2pUENstanP+yEbg2wH/Q1g3GYfBOa0sgS+6ymL+qPUerkbGKcr8CVwXSX6Cd+EKl+FnDHOtoO4voh7bv4PfOU/P4MJN1I5FgrlAhqdAMVSFZPT0718HoUifHa2FvIqUoI+K5PnqBg1NW17EV1GLDBrGZVwt4VyIY+w20StVUOhMoFlx8GXozbOecZVuPzS69CMAzy6eBBhFGLv5B5MT+7CYm0On/z7D6Jw5BAm5maxwwH27jgD5cIkPC+v6kDFzs45PqxU9AZD3jwfhdKEmkKI08cXqztUhxuznXU7NbRra+g0m2jWakhadZScCEHQRi1E0s5Vfv5bfvyX/3jcc2bXH9wCFr4bvEL68P0V3/ffvanwVWnEIgXfKASuuvZZaiLEQ0dW8f5/ugVzqz68RkX5t53CCtb2HMSxHY/gaOEwukXA7TrwVmJUOy6+6fyrcOCCy/AnH/1LPOWKc9H22vjEXbdhZ1jFLz/3J/Bjz/huTCZFuI6nspZxyvDP3HQTnv+CF6oZD8aBryheE7RZylfU7LAOuLHhK/G+/dAsVR9JnNMHMS9+pXw53Np10Y26KvTKcSL4bgy/WcNdn/oY7vvszUB7DZOlvMqX4Hgu2t0AO3ftRXmyCs/3FWwJvnyx0I/vddFstVFihEEup+J+CVFHwTdUs1IUcx5azToaQRPI5zEbhrjbCfCUq67BRRddgc8/cDvufeQraEdd7CxP4/nXfCtKSYJPffTvUJo9humFeVSiCOedeS4m8pMqsoL7oN2g+gyV0nbhs6+A/nOhrIYWF6emUZicRuQWlGp3ki5a9VW06w3EQQC324LTbaBeW0XHzSfdUvWVz/6hX3zfBm8Vu7m1HTb3GiB8Z2dn3+i67ntOGL4qX0Dv1b7307cdkODO276gfN6rrrke8D08+LU5vP+fP4NGOI32igfP8dH0ltDYfQRzZzyCo5UjqPtN5OMcnlo+E+c5U7g0/xQ862nX4EMf/xD2PPNc3PLQbfjiw/dj92PK+c3P/xm8/MIXoBTlVUcTBxAszh7FzTd/HN9xw+Ph26tab5JN1pEB/jJV5DgTaKYNM95s+PbyXfYyj6mBav0BGJxwsvdFT3dwBJr6ZEY3/lFwEQYNFOMAB+/4Aj754Q8g361jouQjV8orK6DTDTE1vUu9sjNKgXCl8mV0Az1XKs1OGCIKY0wwexhtCJX9rJe7gUaHSkjPOdK6DTS6DXSSBAsJ8EjZw1lPvwI79+3DR279V6ygiYiKvNHFt1xyNZ6+5ym45WP/hN2tJs5utuG1Wtg7tRu5OK/2yyxo7Djk8TNe2OvDl3G+fqGE/GQVlekdiHNFtCMXxfIEigUOoGFioEillOzQ811bwvz8MUT5UuJM7fnF5/zIL/3h5t45tjSrfDd4DfTh+wbXdX9tY/ClUJFcvbQdesly77ztiyr286qrr1NhTA8+tIAP/MOnsdKaQBhMqMxaNWcRjV2HsbzzIGYrj6KRb6Di5nHdOQfwnH0HcElxP/YWzsCRhYP4unsM7/uPD+ChuSO4bHI/3vqSV+G6vVehnBThRMz8AszNHMSnb/1kz3bQlO8w+GbF96ap4dTBJlo6SvO0jKt82XmmEuQQvgp45G0v8Tl9c36q13JOxS6v5wznitpqFoeDd34Rt/7fD6M7N4OposuQanSZ/tHNoVqdxvT0rl6WMIYW5vPIM1cu4cvZgF0PXQ4XdlzkcwU10oyKNEe7I0pUKkjG4fK1nuFn7aiNeqeDVcfBkYkCzrz4MpR278ZHvvRJLPmMte1i0i3hwNTZ+JanXob/+Ng/48xWExd0QpTCEFPFKpwuR9T1EqirIeD92a9ztBxoPeQLyNN2YMwvw9qY4648hZ27dqNc9BC0G0r51laWkXD24voKZmdn0HFyibdj7y899xWv/18bvFXs5lb5bu410Ifv613X/fWNwjem39ivnkrUjQh33n6bGr9/9bXPUq+7Bw+t4m8/8hnMLvnoJJNoA2jl62hNHMHq1CNYLD+KenFNzRc2FeSxz5nCU8r7cOXFV+FZF16Fjx+8Fe/7lw+i2e7ihZc8B6/9tldgb343igmnk+l1QM0d+jpuvfUmPF+DLxWfgmuG8lXZ2kW3p0DUtB1OBXzp79LPXYcvh0gw49d6Ix+fsYK5eKn+8h6w8JUv46a/fT8eveuLKDsBCjkgyblq7rOde85CpVxFaaIKL8eOth58fdoV7GQr0Otl5npGTTDhDVTu3U6rhUoxr2J+u51QZbYPgg6azZqyCJqELxIcLLo457LLccb+/Xj/bZ/AoWANXS+C0wnxnPOejmeefQE++h//gP1BgGd0HZS7AfLIw4lV8JqCrhqMQetB5Wim3esjdn2UOWNxqYw2h0eXJrBz7zmocHJNP0HYbmJteRm1lRV015YVfFvNGlrwE0zufvVzf/J1NtRsc9FhR7httD03A77SbaVGVfVffxV8nRhf+Oxn1M1z9TXfpGJHl5Y7+Md//jweeHAJrWQSgVtA1w9Qdw8j2j2P5cmDmPVn0cm3VKIcNLtA3cGlZ16IX3rpK/Avd/w7/vmWTyHf8fGW7/9F3HD+NyMHzmCbU6O3/DjG/JFDuOXmTx2Hb3/qeAVMA7693Oxq7vLHNaWpgs1QM33lQYp5nAgHvUwq3+Pw5Swd/VhZOg70X8NQTTDZ4bTslQrCqAUv7MKvr+ETf/0X+Mqnb0JUm4efT+AXPVSmp1Gd3oVSZbqneAvMnVCB2x/RyKTktB/YDUkrxvF8lfbRc3Mq+oBAzBd8NfNHHERqKqBWg1MBhQiSGCu1VdQ8B4eqBZx16dNx2YFrcOvX7sYXHrgby60adlSn8MJr/wt250r48L9+EE+LE1zRijHZDuCCw8N7llFvIikV/9fLc0HQMh+Fn0Nlcod6WEeuh+ruMxV8aTtE9JyjLtaWltFYW0XUqGH52GEVfrbE8qf3vu7FP29nL94oK8ztre2wwRbdOHx7/ilBq26gfsCs24fvHV/4vPKCr77mOjheHt0gwRduewQf+/jtWOsUELuTKt7UKbZRyx1GY2oOCxPHsJhbxIq3htALkQtdTHVyeOV3/gCayy38/Uf/Bd9x6TfjR7/lv2J/7iw4Sb6HUGbiSkIsHDmIW265Bd9xw4t7tsM2he9x26HX669mxmO6Rb838oydi54aR0FQdYD2Ku786L/hzo/9K8qdGoocDVjxgQL9XsK1jJxSuyW4BaZoLCvFq5IpFYpK+bL8XL6ghicz2sH38j0fOOfCzbuIuxF8x0PcDRE0mipeOMkBRxfmcaTbwJEzKth3+eW4+pJnMW8dHph5uAffHTtx0RnnY3FxBv/343+Lp0UxLm/GmOyE8Ny8ioRRIxRVJop+h1s/TTNBz45EhpsFfMAXitix5yxM7Nyr4Ou5IZJuZ135ot3A8rFDWF5aQCNykEzufvPLXvNOm893g6yw8N3kBmSc78UXX/wG3/dPsMMt7nWQqAGhBnwR4u47blODLK6+9psQO73p6BdWu/jYx7+MO+85hHa3BLglJG6EtreMVmkR9elFLBTnMOfPoparw4sjVBoRrj/7EnzrVf8Fd33pHvy361+CK6YvRiWpqE6pHvOZKS1Q09/cfOvpga+ugk9U9SqPmZ6viuXtDRChBaAeMK6jBi1whic6wJwnjVnD/KiB+794M27+4IeRW1vGtJcgM0V31QAAIABJREFUlwOcko+Es1IzTpbgVR1XBaV8FXypgDmsmEN4HUfl661MTKiRZoRezs8rvzc/QZ81VBZI0cmhsVKDE/QGXDSDBubrK3i0U8fRvZMo7X8Kzj/nEuXD5wo5RL7KHIyCk8fiyhw+9Zl/V8r36e0EkwEf2TkFX84BlwZf+hp8YMSMZskX1CCLHWfuQ2V6N1w/r6IdkqCjQs2W5ufQXFpAUF/G2soSAr+IbnHqLS/+hbf92ibfOt/wxVnlu8FLoA/fN554qNlx+HJmBL4e96DBGNEu7v7SbWomi2uufzbimJ6lh8gFZpdC3HrL/bjzy4+gG+TQaHeR5CJ0nBV0i/8/e98BZ9lBl/udes/tZfrM9k0P2SSbQgpRKQEMIF3gvacIqKhIFRApT2w0FcUHgijowyfSJYDASwgJISQhhfS2vUwvd26/p5/n9z/n7k42u9lNZuITcifZ387OzL0zc+693/mf7/+VZZijIcKKgwV/AfX2AhTXQ0m1UMmXkVYy+I1nvQLnDp0OPSJfGEcm0rWmhwEWpyb/v9EOR1NCPJ6HKBYzHCJ3D4FvnIEbh5hbhi7VPyldw8KDd+LqL3wWczsfRMHQkFYjpNOmWIb1dBa6lYNB0BUThSGTJJshCL6cfPnv+BQaoVAsycJNFnCqIUYJK5eGHbnQpaQU6DY6MIXG8dG2W1hYXsKM30JtYkDMFo5HCYYpwfW+4kNXDSnCZAV91GngFGg4JVCQdalHNoGIDRc8gbMONZ58e7QD2YhUJstOZZl6s+UKikOjSOXKkvUrky8LNLs25mdmMLN3lxRo2t0WYOXgZwbec8XvvrcPvo/nifgot+mD7yoP6FqDr0xpPfCFh3t+cqtYTM+/6JKYllB0+CwTjgC7G+D+e2fw4M4DmKu2JWCbsepDwxmctm0dRjaX0AxqmKvNwvZtwaKlWg333nM/Xnv5S3Hm2EnQYUGnykGVvmSxwy4eJO2wYuH2n0g7PFbwPdrXP3Jijiff2IwXQaN0K3BBsoWQ2W7U8KMvfQ4PXvctMgxQ9QimocoCMpspQtVimoH8rpqirIxmijgfV/5eCb4KUCgwCY7LPE6jsfWafC8NMczlJfXAFAlWD3WYnRu60h7c9F0sFCx0aUN2QvBh8c04rznwONWq0FUVac/HBCKMkibyolhmFhhCeRwJvrEEUIGZyYpe21M05AcGUR4Zg54pIpWmVtyG3W7Atx2RmtVmp9BcnIHn2lDSuUgpDL35517TX7itEioecfM++K7yiBJ8Tz/9dErNHiftEDcCi26WVlC2HkgtOV81Hu6+/RYB1fMuuCjOhlVNuKKvJXCw8QBodTxUW7ZETxq6jnI2g3Rag6oz+NwTFtBHgC4CLLlN7J3Zh3NGT8JAqijLGk5jvDwP+b0jBQvM872BUrNE5/v/GXyPZzsWeFkRoh6/H2/6Y66hF9ZLzjcOjVeVECbpgMDF7ddfh5u+/M9ILU9BTasImYquqsgaaVhqBoaWhmZloFgEX12oAE7BhnkYfEk7xPXxoeQ9EJTJAfteCDNlCr8c2F3R+DpeEqje7QjoZi0dOSU2SEz7Ntq2h269g6FKEUhr8A0FrhdANVigGcHkJB04SAWu7Nh0JQXF0x/B+fbUDtT/aibt0ArafoDS8AiGxtcjlavIRGy3ayI1c7s2mvUaVKeL+vwUfM+BqxqRnyn3pWarxImj3bwPvqs8qL3JV1XVPz2yQPPIYJ2jfStRAcStiXG6i0y+PfANcNdtPxZQPe/Cp8YFmlL0o8iGnDXjUiGjsDY8RhrCsi6GjbiqhvfswYULB57MxT666CANTaYpjTIlB8hrGZSsIlRfx9IsTRZX4/KjmCzEKHCEvVgkyQ8XOxyKlTwR88QqH4JDNz8MwPwJY65X4zqSHXdSJpnk60bsNrOR130s7rgb3/70p9DctxMZzZfJlmYWLuUsFk6qhhRVaqm0yMqo4yWYCu1gxjGSsa3YkphPz/OgGyasbFayHQI/kslYTBaei5CORNdBp9uRv3OZNCxTg8pGY8+FSxOHzeVXDblMBmqK1yLxG0+OPJ5SQ8/uNzYZJ/plUkdxC0bcNhK7muNgeF1jsLspGR1cuHHyrYxOCO3AeqHI78LptmAL5zsHr1mLXW5KBFtLBb6V/+0LX/GGv1+rx6l/P8lM0D8QqzsCPZNFFEUf6FUI9fJ8Vw++Ie669RYJ1D7vAkZK6mK4aIUOWn5XPm67tsiY/MAV4HX4AnZddBxXBPe+H6Jld+CFLpqdpgj7Hd6WObF+AM/xoXsqzj15Gy479xIUU0XMH5zEDT/4/sN0vj0A+GkB38MnMg8KOU0xVvDkxgmRucsBvOokbvjKP+OB71yJjOJD1ZnJkBJpn6obMCWhjBwv+d1Y08uFWwy+FnQzIxNwrPW1hF6gvIwnw0KpLPfjuYEs5PicYF8bHWjMzaXGl5m+6bSFMAFSXu0Eti0yOH6OJ12+sZ1YItkT3W5EcE1S48RlmOiqGaITX0GFkjwXZwnH9AdtxLxq8nVdHG7FyjCsQkV4ZTV0BHybjQaa1UXYovNtIJ1J0V4cuFbxty9+VR98V4cUj7x1f/Jd5RF9YsE3wF233hqD7/kXSqOBHwF7agdw1767ZZEj0mC+QNlCoVNnGgepcOYjwPJ9NbCghwx5B1KMM3RtKVhkSDjDXcxIw2hxBOvKo0ipGhanp3HDtT/A5T2pWRKsI5P1T8XkG8dcSj+FXFUkp44kKjLwHRQM4IEbvoerPvdpBPMHkOP0yVSzBHx5LCkZOxb40jFmEHyttOQ5MLaRgT1SAeQHyBeL8niQ82XYOt8IvtQVu64DXVeRYt9bckxZH++7jpRmigwuDAXIpdJIaoPizjbWDIUs7kxMLwTf3hvBl4FHPfDlxwm+jLZkhxtter6mI1MsCfhmy0NwfCZCsDvOlwqi6tw0vE4T9blpDJSLiNL5wEsV33DBK3+7n+2wSqw48uZ98F3lAV0JvpxwGLyyZpNv5OPOW2+Vy8jtrI6nfTRU0Ak8zNaX0Gq35NK2UipjsVpF13YwMDgMz42wZ+8+aTHgBHjPXQ8hlyqh3VnCtm1PwdTUNK655ho87wXPwnnnnQGDG/1Ihe5zWvJRnZ3CdQzWee7zEnsxl3FJPthjBN/e4T2Ww+14tMRjeXhW8r6UkHGSZG2StCz3shuo6IgcePNT+PfPfBIH7vgxsloMPjRdUHolQTl67Fw77uRrUQ4WT8Q0b/D34eOQzubiynbNFPDl1YjnOHBdW54fpqkLsNp2V05ogeei1WggdBz5PLN8qROWTji2VvjxBG0S0CV0icXGrBaiiSKxpXO5dxTwZcWQ8MVc1mo60oUiSgMjAr5cwhlqALfbxvzcLGxWCHWaaFcXMDY6jLobBp5V+t2nvup3PvVYHov+1x7/CPTB9/jH6FG/guC7sLDwjiAIPvhEgO9dt90mk865CfhGEV1uXdzxk/uQy+XRbnewZfNJmJyawlVXXYOX//IvIwgU/ONnP4dXvvIVGBwcwZ9/5OO46OKn4ZZbrsFpp52GjRu24CMf+gg+8tE/xKWXniomjl4xIxQfC1N7cP31P3wE+PbsxY+F81158FbGTZ5omtljeXgOgy/1u3EDtKcakpkRgy8NDi5SYRf3Xf1NfPefPgPTboi6gQoIU9LJeAKlKYJdfCZUKhkM8zi0A3nfmA/myVfAl1pfKhsCiIOOFBDBl+CYyXASDmW65SRsd9tYXlqUavhUAqSmQYlaXBNPCsLpdCWhjLcplvKHALcH0HJVwsyjFeArqW0C3ly4seLIEtrBzOaRL1VQGBwX7S8CGw7T1VpN6alzW3XMH9iLTCYF30gHvlXqT76P5Yl4gl/bB98TPFDH+rKew+0/xAcfFMnRmk6+XLjdGoPveecnhYw6duyYwpe/+G085znPQaVSRqFg4cCBJXz5S1/Dq1/9SkSRjr/71D/hta95OcbGRvCnH/gH/NwvXIYbb7waG9evw5bNp+Nv/urj+LMPvwvnPXVTTF3EbmaoWhezU3tww3U34dnPff7DJt+fJvBl57BMh2K9jVUkiuLBirqo7roH3/jkx9DYswOpyBWFA6VohsYw9BMHX+p8e1wwa9uFEybP6wcSuNPt2pLny/p20hE0c3C65ijeajVgmgyNiOLoxm4HGctCWtfRZrIYCzZ5MtA0ZFjM6XoywXc7HdhOBwXm8kqORI+Nl8Qg4f2F9V3J+TJf2OTCMI2AP2cmg0y+jOLwhHDBlJoFri20R6u2LFNva3FOMocdxQiDzMBbn/Eb/WCdVULFI27eB99VHtGV9uJeXfxjpR16UoG4vn2F2iEKcDeDdVaAL11wc9Nd/P2nvoRarYYLLjgfz33uU7FzZx1f/MIXcfkznyVypO9+97t43et+GUNDw/jAhz+Fk08/GevX57HtKWdiz85pfPQvPoH3/dHbcOElW2F7LlRFh66p0I0u5mb24IZrbsKzf/EFEiDD9mLqikXyJQTE4TD1XqTkiQTrnIiGd2UGhHCdCed5LLlZj/tc+TBKpAHIgauAT/0rHXy0TtvIuk187//8A37wxc9hKKXCMlQoJj/PyZfTIU+gnIAPc76HJ994wiXoSUoYjRdmvHAjTcHJl489g3UoJyMw5rIF+R06nY6oF1h0yYWbuAkBtFpN0dPms9Tb+nDbbaEoWs2mtF+QsuDkyysTPr9810OLmlzfh2VZsNJpmYI5WYtIkVSE/BeBhhJZuLHAM0V6JIPIMNENIxTLQ6iMbRCpGctByYNXFxYky5nZDppvy2M9vdyItNLo2575G7/frxFaJVb0Od81PoAE39nZ2bfruv4huUTU9cfM+T4a+B6afM9nhxslZBoCV8PMwQDXXnsdbr31NrzkpS/F4GAZX/j8V/DqX30ZgiCFf/zsP+I1r30JBgeG8Mcf+Bhe+JJfwrOeear89td89yf40J99Ah/88/fgzHPW40c334wzzzgTIyMVKJqN2cm9+NF1P8Kzr3gB0pm8cIXUxxIAVWrKVuT5Hi1Y51hBOasB32M9bMcEX40dcxE0n4tFQ5aLetTBwj234spP/BX233ojRso5ZIsZmTCZxaDz8tygMsGMW4hlURVTDjLhJullptiNCb5ZUUKI3Vin6y2mKqjvrTWbMk0XC2V0u1358Sulkizb6LAzDMY/+jLJUu1AbXen1QIoVROVhCtRlAReOQkR0G1bFm6O2xW+V05UgAA0r7qEdkgmX83QRPZGpUTKtARkWR2vpCxJNcsWyhic2AyDNfe+LWqHmclJLC/OI6spkudLRUa140bWyPo3Pf217+jn+a4xdvQn31Ue0C996UvapZde+nuGYXz48UZKHhN8EUvNOPluT8DX9xVMTzcxO9vC1i0juOqqG1EqlVAsFPH1K7+O1772VVAUE5/+u7/Hy172Upl8P/m3n8Tzn3cFnv70bfC7wA3X3YF/+eev4nkvvBzZooodux7CK//bKzAwkEekeJib3Isbrv8hnn3F848PvsTiJMCldyj/M8H3aA8fAZlFzFxGmZIfGULTQoStBfzwC5/DLf/2ZXgL08jlUsgUssnlPS/x44WbSMw4bXICppSsJzVLwDeVthKdbxys0wPfHu1AIF6uN8TcQa0wQbDIrjdVhW13ZHHGn4ngy8UazQx2uw3PdYTzJeASXCUrgrwvR/kgRLfTRco00WjW5D74x7ZtmbAJwFQ7aNKYwd43D7V6TXjmlJlCZWgUxcogdDrdVB2pTA7ZyijSbOJQfHSbdcxNT4vbD3YH8wf3yiLQgR7lRze/6emv//0++K4SK/qT7xofwCiK1NnZ2bdpmvbna047MM/3lltitQN1vnxRBgomJxdx/wN7sG5iPer1OrZs2YDlagsPPHA/zt2+XeiDBx98AFu2bpFlz959ezA+MYqJ8UFxWFUXWlheXpZoREX3Zds2PDwEQ6fEyUZreRHfv+p7RwXfJ4p2OFINsZJyONpDdqwpukdTkCqR5l52mYU20maE/bffhG9/5lNo7HwQmtuWvrpMMSfhN6LtlbQdPQFfXcwTGikFTsMrJl+Cb9zZRh41mYiThRunVgbqLNfrwsTQpJHP55HJZEA5GRdilJhxqiTw8t+ddlMoB4KzToWG6wr4Skoatb6ccNkykYCvTqokCYKv1esyWZNXJm3C4CBy+PVmHZ1uV5Z4LPAsDwxhZHy9VAjRKg09hVRhQACZ2Q6t5apk+TJGcnl6ElN7dsDUVXG4ZUY2v/VZv/Wuj63xS+dJf3f9yXeVTwGC7/T09NsMw1h78I0C3Hnrw8E3brtQ4blsQghgMaA7vjKVzbq4zWLTm7xJJb0Cac7V6YZjYS7xlrueQ5X1cQQN/V+IPEzt24Mf30Da4ZGT7yPAN7Hyskvu8U6+x5qUHy3V7PiZDob0Fwehg7TmwnKb+M5n/g4/uvIrGGR+Q+Ch3W1JzbqoFAR8VZl8SR2Q5+XHaGyJgZcAHE/B1PVKY7EssR4OvuR8OTEvLFXjidTKYmhoSCZUTqFcuLFCyPddAV4xUKiQx4YPGaVmvufFhooV4EvOt9PuCKfbtdsC6DwG9UZDaK5cLifgS/UEzSL1VkM+79qUtpkSR1oZHEFpZEQKNAPoCPQ08uUKchlDsh2cdkdUD7P792B6z045IYRmJhzYcMqbn/bat/Un31ViRX/yXeMDSNrhsssue5uu6x/p0Q6cfnpT8CEN5jG+r4CIEnN3sQe1t3BjqllP7RDgXNIOOmt+YiF9DEyxhjWudRcJviCvXGjz5kmuF11utIoSdBmnyGYMyph4F24Q98Ux64ALIcs0sThzENdf/31cfsUVx6UdZOEmKH78JotjTauPFXyP/PoeSB9eznGYZ54CUzqZg9DC3D234PMf+gDmd96PiYGSBOdwYszl80Q+ydzlgk7yM6DA4rFIZ8TYQqCNeV+mmrEyiH8TjBN7cSJHk7Qz8rWej1anC9txYaXSQglwgiW40tFGuoGKMtdxBCzTlomUoceTsecKCyV1QGGIRrMptEMpXxCgpiuR6hfSEVzi0QVHSoMAzOcOb0OzSNvuCHfMx9N1PLS63WTJNgGrUIBh5dAlN6NTJ54VnTPBt9tqoDE/i9n9u0X5oOWKUWH91jc/9b+9sd9kscbY0Z98V3lAe+CradpH+GTv/Tlh8D1kCI2LFWNDAFHDl0jJe++8Q5pyz7/gUkAzUKt5AqKRH8F1PZl+aVm17di6ajuetOPa4qaKhf1tpyv/drsB2gSFriPAw+/icNnitFAsWHjVq16M007ZhNnpadz4w6tx+XN/UUAo0rjBT6bqJD+it3SLgZDLuMNPpZXg2FuIHctMcaImi97dxxkSvZk9fvDkdCP/rzwZxbSDofpAbRrX/Mvf4wef/yzUbgPlfA6ZfAkd2xHNrclJmOBrGGh2bDiuh+GREQnIWanzPQS+idrBsDJIpTMxN0zul0oHWUwqQjnwJMfm4F7mB39XLtrkhBz6aLdbsnDj+1ku13QNYZL/wMfS7XbhOq48p9KWJSdVTtNLS4ux4SLRFccKC9m2HYrOrDfq4mwrFHKoVpfhByGKA0OS6WDli7CKFSipDLquD0ML5WQUOC66zZbofKszk2hUF6FmCpE5sO4tF77q9f0Ot1ViRX/yXeMDmCzcSDs8LvDlj8N4lHhKTZp2k0QzGh7uvPVmSaM67/ynIQgMfPNbP8Adt93PLpi4iDGKxfp8oUvrceLlPxRly3AZU4GR4jRuwDQY/p2Rv1UtkqhDx21gdHQAF1x4FkbGypidPojrr/kunvfCFyJHCVSkyc8gQrNEV9qTnR1WPvxngu8hjcXD0sziRPjkDy/ZfQ+ZyMfCg3fg8x/9Y1Qfug05ipkjIF8ZQccLkLFSSDOsXFMRajrqTQbeuJhYtx7pTPZhaoeV4CvBOunYXizcMivYpT3YR6RqSFsZ4Y6FhkiME1yCMfCcIKuEATrttgAwp10yQgRTU4v53E6LjrMZFJiQllQV8ePk+ClFy+dzSFmsuU+ch4kaJbYmQ2gOTtV8/KgZNqwUrEwB2fIAcuUhGPkijFyBKRFSHRQyYpPOOtuTbIdubQl+twufwTvZgd875yWv/ugav3Se9HfXn3xX+RRYS/Dl5EtskOlO8SWP7PZbbxZA2X7epQhDHQ/cvxdLy03RmvLF3Zu0uQXnJS9f2CKVIodI44BB6RsTEqkrZciKErc49DhhanfVCAEXUwqpiAC7du7A7T++Hc97wYtFwkQDAW3NovBN6IX/bPA91sN0dF6Ykjymu/kw7TZ+8KX/jeu+/L+R8+tQ/W5MN5QG4YdA2jSRZoqZEeckd2xPpsuh4VFkslmheh5BO3AJx7AcK5OoHmJOVQgcSsDYkZYvIpPJCqgLNST6W8rFKDuLBGTJ7Yq92PPQbNaRMgwxWvBn9xw2G1MF0cHi4qLQWOR1CeQ9aRnphd6bLOgOlZzGJ0nejqfM4eHhOFhIM1D4D8djtjKIVL4EI5OHbqXgdjuoLs2LuQMMAqIm2me4eof2YgSZ4tsvfMXr/3KVL5X+zY84An3wXeVTIgHft3LhtpJ26PG+x+N84xSq2I2lSAlir3+BH/Nx9523ybb6ggsuQRSxRkiTS1u23yb7M7ntyvelIIGLNTrWkijbOB94xcMtAyC1oiFIc0YhHVS+1NVfd+11aNXbeM4Vz5fMAlbj8LKVBoMgOJyi9fAyzSd28o2phoQXX/mY9eqBks8l9ZVyPaH7NrpTe/HVj/8lZu+7DRk4UCMPjXYTmWxeqIGMaSHD7F3GQUaRBBfxKqJYqSCbzUm2Q1wPv4LzTSIlNYtVQqwXSh26MpB4SYs8b1ZoCPmJk2hHSt+Y7UCVQ0wtxRYVXu63mrHjjfXypBx4bqTdt9NsYWlpST5H8CW/SyAmQPOqh481n2PC9a4wW/DfTClbXq5ifGJCQn+o8y2PjMPMlWAVSkjli1B4wla4mOtgfm4O9cWqZDuYkQ+d2uNIi8JM+a0XvvI3+2qHVWJFn3ZY4wOYcL5vpdSsB749hxtfJCcCvgSKGFz0mDtNhLNR6GJhbgr33Xc/LrroacikC5QtACZfcaGgK79cOE++nygbBGgVVbbl8sa7lyt1hrwecQCkrigetwPfxe6dO3DllVfil174Qpx0ymlyP5x4Cb78ToxlPMTTPqzJ+IkG3xWZxyt+BcntXRGkLmDHqVcJYAZd3P+9b+Kbn/lbGM0l6afTDBXLrToyGdpqQxTSWeSsApzAhy/5x6osI8uVAeF8j9T5ysItAV+d5gYrI0tOl+lguiGuNCubg0lA750YuATt0QOidPBkouUUzJNfnqlnQh35CH1GgfpiuGg3myjmCwKs5IrFSJHQC72FHKdfPsd6DkBZ7DGYXRaqChbm5+EFHsoDgyIrSxcrSOUrUiWkc/I1U7Jb4PRNOqOxVEVzaV4yfTvNhky+RmX0nc943dv+fI1fOk/6u+tPvqt8Cpwo+B7LHpsEQibgqyEUKVlvxgvguV384NrvY2xoBFtPOQ2mqiMgmkbUjHJ2jc0EvKwV8A0DRJ4vL1jJ82WalseYQx+u68Nxbdmyux4XdLHIny9S/nu5WsP+/Qdw0SWX4KJLLxPwlnBwMyVB3mJhVVnyGfPLAsKH3G5PLPjGJUf8roePz8r3exNmTIdEMCMHemsRX/nYh7DjhmtQYAQ9OVkFqLUbyOZS4iYrpPNIGzm0HRsKGyOoBPF8jI5PCJASfA/ZixNVw0rwpa3YozIBuhRnErAlYJ3FlGp8YlipxmCYOo+553TR7dBK7CBNXpg+Ct9Ht92MHzvPFxWE6IMll9mHwdS0XsZvooYg8PYm355Zh7uA3vHg7ZrNJgrlklTH67k8rOIAssUK1DR5Y0uaPehwo4PO79oSKem36rBbTQHfKFt521Nf9fq/WuVLpX/zI45AH3xX+ZQ4mtphZbbDo2lV428tabyJVIsvAy1WnPFTbKpQIsxMTeKhe+9D6HvIswiRAEuNaPKi7E1BvV9FQDkBX7GhioiX1TmcmOPLVKELOTExH5ZyMwZuawa2bDkJGzdvFaDi1Ctb9LjYKLGz8odLrK2H5GUE4sMH8kgFw4koGo73NT3w5UkgljbEf/cut2O+M5Zk8JilYWPyJzfgCx/9ANSlGZi+C8VMwdc0mXzzWQtK4KOQzoksrWXbrMcTvpYqkYn165HNUYamJYYK6nutOGRdpGZxmwVxjn/YhcYM35SVibveVJotYmDkFZA8nOR9E9kI+9s4AXMp6BP0mOfLEyJ70xQlbkROJIX8NxPSeFKJr1+i2HyRUBqHFSXxCYq0Se9jIkGTLk7y1BlZsqVyMeXAv2mZ1hSCvSMLQKfVht9pIOw0ETBoxwccq/B757/sdf2F2yqx4sib98F3lQe0l+2gadqHeolmqwJf0gWivI0ZAhHeBy7a9TqqTJrqUjRPkT9fNBp0I5a38Xv3piwCKUcpeXBVDYpGcI0JYOp9+ZnelXqsDuZSKKlYF2Bj1kEi6JLLXL7cD3O9vUvflYB5rPfl9LISmY9xvI/3NSvBtzfx9gAmvuyO6RN+HXlTs7uEq//l07jx376IQmDDQggvUiRSsdaitC6LyHdRyuTRbjpiR+ZhIKDyKmF0bEI0wBFT6lJWou+NFQ10uDH7gSdK8sQM18kXK8jkaFVmdi4XnrFjbiX1JMeNJ0OSzSGvThg56UMRi7ErVyQE5UNgGlBT+PDjLoArJ8Qk6OgISkNOtisWo73vT8mcbmVgZItI5ctIMRUtWxR6hAlwvmNL4A/B12vVEdpNBI4t4Otaxbef//LX9Rduq8SKPviu8QE8MtWsJwvq6XyPP/km0y+nSeFsY/Dt2S64FRLqtsfNylexF5wfTLZpMlaR503KIg9Nob3ghcQCl+zcZMkmoSyUpsWmgnjSjv9IgpnCVrh4wu290I98/0TB93gAfDzgFcBJaAfpMUtIe08SAAAgAElEQVSoh96xpYKDJyhNVRAxSEZX0dp9D/75z9+PpT0PoKCy9ywCC4A9KGjaXVTKFZkys1YKi/NLMXAy4jEBzcGhYZGa0eHGpRqpF35eaoQsLiEjqYcnOBeZjVuqiAmDJz7JzqX2l1cPdM0l3LvCyEdetXATmoAv/03wlfB0StGETgjgUX6WnPB6J7v4OPTS5chtr4iTlIMcxoE7Ar7xlQpziplTcSgIKJuHWawgnaPagbGUKbABsAe+brsDl43KdguB00HTBzyr/K7zX/6aD6/xS+dJf3f9yXeVT4Gkvfgdqqp+4PFNvvEPIJObvLp6D0mMlEkZTvyCZX0MN9scnBRVpGQxUCcvyvieDoN3gscPb/I9yi+cKCNipxyBl7BMKmTtwPfRAPjEwDc+kcRsc8z7xuAbxaAbetAVRRohTCXE/f/3a/jmpz4KxevAAItCQxiahmarLV1mpAmo1ggCD81GDdlcFvlCSezFXJSVKgMCTAK+jHVMrjZkCtZ1NBiEE0TIl0oYIFBn8zIdU+Gg6IZw40I3rABfaYgO/AR8Y8CN+Jj68bKNwTqkmiQQvQfSBOAwjvDsgS//JoUknW+cjpO3GJhj8JUTKvlvnp8T8DXS2XjyLZRh5UswM3mZ2lVSIJ4Tc9D8vVoNhN0mfLuDJk9YVund57/8tR9c5Uulf/MjjkAffFf5lOi1F+u6/qerA98EOFfUAPfAUMBTXkW9GEG+vOJlTuzsjZUIj5RjHQbwlQ90PMzGHClfoJwcD/OGsV2YMiaC01pNvr3D/Gh88LGXkofbkQktK8GXNIpGKoUTZEQLbwivXcdVn/ooHrj6G5Lja+icPqld9dCst1AuDaHrUY+rwnbaEiZk6DqGR8Zl8uXvXyyz2Tclk23M9ZpiVOgVZVZrdbEij61fj8GhIahanIRGOmgl7XC0yVeWnOTlZcol+HoysTJQhxNx/LgkjzWBV4wtDzeWyONJvl6+vhf3mVA8clUUKyBk6OY0zjaOdBZatgirUBYANtO5WMcdhfA9Nmp04bSaMvkG3SYCu4N2qMC1Su84/+Wv/YtVvlT6N++D79o+BxLwfZeu63/yeMG3xxLEGtU4sDx+iykBTrqyRFO4TOLEQ9qA3GC8nItBV7iJI95fOSutnI8OQeGhgyEypwRsWb4ZS8qS6SmhH1ZDO6w86o9GVxyLpumdk+Io9/gt5rjZ1RZPtuQu+ffBnQ/iG3/5J/D33g+aqLWUDgQO3GYDlkKzQhmNdoBACjMjGDqdZzQjjMN2A6ELONHSGixcqVTwUL8bgy9jG9kOTUAbGB4VVYSqxzw8dbPMfaDrTVLSjqAduHA7RDtw8hV1iiuPG9UOlJr1Jt/eCZEgHatKkt9ZHnI5Q8Z1RD3Nb49bT3I/pB6KDFVSi6SnczCyhYTzJfhmY9qBy1saOsj5tluHwNfvttGOVASZyjvPfcmr+1KztYWOlar7Nb7nJ8ndRVGkz8/P/4Gqqn98tEjJE+N8ezNrfMEYTzmJMyp+yR1WQCQMrQD0ysADkaj1wDeZguUvvvoebrB4+PTJS1PZnx+aoOKG3F5OQnyfRy7ZVvKQMRYcljscj0ZYCeJHgvLRjtfK34q8aZw/FMMwXYFs+aU6QAkcpFUPP7nqm/jO3/010p0aAiX+fKvVkl63PB1koQrbj8R4UKoUpEaHJoZ8cQDtTke422KpJMiVIs0g4JtMvikaK9gErMNMpWFlcgJuYsSgtpeh6kmyGY0b5IAZ88iTZsiAo2TpRuUKgVeMKn4MruR5+TFSDjHHH0/H8dItnvlJsYg6RdJ3YlpBHgv+F3iJUT3OteDTQRaxdDUyfc3KQrOyMAtlpPMVcbjxd+XVAsGXjjab2Q6dBgK7BbfdRCdQEWRL7zrnJX3Od60hrU87rPKIRlFkzM7OvkfX9T9cDfiu8sdY9c0PXebKlM1p6jCgrgTaXoPCSsAlYPYyH44E4hOZeI/3wxN2BHMjBUaoCeiGDMzhpKsYcLxYpRD5LRTCJr758b/ALf/+VRT1CO22LaFDjbojXXcskxQnWBhIg/DAQAWdThv5Aq22FmyH5ZcZ5Apx/U/aSsskzOhI5jfwa0THa7I9IiOTcK9GiNVCnJBj8NUkLU0m4ITWEZ00gZI8LafewBejReA48jPJFE9ZWeDJ52Nyn+5CRkxCjBbM5+X0LCcp4XQV0WJLEI/dQafblkk9m8lJuSrv17LSyDBMqFCBmS+Kw40yM8PKgy49OinZ4RZ0bTiNBrrtOnyvjaDVhhPp8NKld5/90l/rc77He6I+xs/3wfcxHrAjv5zgOz8//x5VVf/waE0WJzr5rvLHWPXN5dJ1RWjOSsA9Hvie6OT7aHzvo/0CyfpPFox6wCVjDL6cftVQgaanZfmlh134i/vxt7//Jhy442YMFzKoLbeRTqfQbhPgiGmRJH0xbGZwsCLB5gyhyeSoaDDgBj7KAwNSB8+TKfN4Cb5xpm86znTgtGhaMFOZeBGXGDEIupx8hfcl3SAOR4I9L0BiCif0aS2GKC3sTlu0tW6nI+Cay5EGYCSlJ8DL6qDYrRhzu5yCOfnKyS4IhaNl0A7/MCOCxg1WDPXAt9Ohgy6CZWWQzmYxMDqOgfH1yA2MIF8ZgpUpQ5NwnkDAN7S7cJtt2J2GgK/XbKHrAa6Zf9c5r/j1vtph1a+yh99BH3xXeUBvu+02Y2Ji4t3/8UJ9/+PlfFf5I6zJzXvg+2gLNiFEku6wRwPcY9EOj/XjK3+xkPkITGijSouLR0kgiqkXXU3BpyNMcbHjxmvwuQ+8D63pg8gbsZ6ZGQ3LyzUoio5u10Eux3xdF+PjY2h3WlJqycwExdAFiIdGR0THa0gnmwWDfC/BN5WALydcmXitePJNnG/kgOV2pB+E800aJyQYnVcHsZyECgtWwXfbLVn02e0WGvUa8oUcioV8bKDgiZCMhB/zwQLgvCIJAsnxZRNJq9GUr41DldjQHMgxoevONK0YxIUP5jFTYGZzSBcZqlNGaXgMA0MTSOVy0PUIoecg6HZh15uHwBddGx1fibxU8W1nv/w1/QLNNXmlHb6TPviu8oD+LIBvDxSPBNajAfETDb69JdMjH5ZYXqaRj1ZChGokkjj2likBpH7H6NZx5Wc/gVuu/DLSgY1OoyogxI0+M21NIyXSLIam8xK/Uimja7cEeFnD03E8eIGPgeEhmWZ5O9IUhizdGKxD8DXjSVcoiLQoIvgnbi9OwJd/Jw63Q8aXJOyIUzvDbrhKpexMmPrAx+wMO+UyKOXzcsKQqxDBYMrhaMjwZdIlSDcaDel5k/p404zBV1EwNz8tX8+0O8rmaB1mmDpVGJJpR0OFlYevmDCyeWTyAzCznOxZU+QArougY8O1m3CdFtB10HbD0LMKb9n+yt/sh6mvEiuOvHkffFd5QJ9s4Lty8fZoqoWjHdZHW8T1PtejaR75tXTgcQ0ZxuBLMOMleKRADUNkI6BxYBc+9r53Yv7eOzGYM1FdXJQQcjoAG40WUin2qeUk38IwaPtVkcunBXyZs7m43EChUkE6y2JManZNCSTndCvxnWLRTdLNyAEn5guCc1w7xCaL+Hay6Epch2IxTjQarhNTBZkUGyYcqfmhvKxWq6JULMrH+btzotUiFmkG8HwX1YV51Os1mcbHRoZlwUiAnjwwKYHrhWJeJHeMwWQYPGMzafhhNgTpD9Ih6UIRhcExWPkB6BIUH5tIHLeFZm0Z7eUa7HodTrcJz2khxWhLmJFeGnn7pa95c99evEqs6IPvGh/AZOEmtMORqWZSpnhE4tYaf/s1ubvjTb5HLtOOVD48Xs73KPz5w8LBV35eof1ZPhCDL63SvJSmKMCIQuQCD/tvuwl//e63o7ZvHwaLFtotNgXrknXQ7QaoVLIolQtoNGpyGa/pCsbGRmSR1fUiNB0fZzxlm8jDHM+VSXhwcFCC0R3HEzDNlYpI5/JwSA3oBnKFvIAuNb90xElGhm7EzcmcgKkkodOM5RWJnIv/TpuG5OdS4VBjY0QUT+IEaQKvKE68QKbcanVRzCP8fKlckr43giuDcKYOTsn7/F5DgwMoV0pxgefysuT5VioVAV9mVmipNAbG1qMyth7Z8iBS2SK4JPT8Dlr1GlrVZbiNBtrNGlyngYJhckoOo+zAG8995W/+7Zo82fp3cugI9CffVT4ZemoHTdP+kGDbq4zh5HNikZKr/AHW4OYrwbd3dz164WiSsqMpG05kmbaSxjjeSWnl/cnXhvTyxVxvz4Ydu/wA1bWR9zq48Wtfwr99+hPwlquSR6yqBLQ82u0YnIaHy9Lu0Gw1xHZbLpdQLOWEL11sdDAwtk4yjKv1mgDv9Mwszjr7bKEuast1LDfq2HLyVmTyBdS5jPJ9jIyOCcfr+L4sthigTq6VgJ8SpYSG5eqSLMPUwE3C1CETLpdkzNC1u21UikVYKVNqhPiiJIe9uLAgmbzpVEomWzZRx7GTHlrNpuiCmfXL7zUwMABHQFgX2zO5bbtrY2h4QFyRjh9ItkNhaAwTm09CcWAYVo5VQikpGXXaTdQXFxF0upJ57LltGExZ85TQT1fe+JSXvroPvmvwWnvYQLHG9/eku7sEfN+radr/7IPv4Yf/0ZZr/NzjAV8xFChM9xJTscQ4sh+Ciza9OovP/8UHcftV38FQPoOZyXnpuBseLklsI9t+y+UCqstLmJ2tIZtVMTY2LODLxLDFZhsnP+VcnH3Bhdg/OYmRiXG4XgiWjzYaTZx62mmw2a8WQWrhTz3zDNaOwvMD+XepXJbYzfUbNmF+YVGCz2lDtglmqopWbQlGxPr3psjcZPJttzA7M4MiF225nHDABF+aMKpLVczNzmKwXMbg4ICAONsu6rWaAHCvHHNqakpO+Js2bZJyTfLC5K27HSfufsuk5GdZXK6jMjKKyEhjZONmFCrDSGVKAr5QmKzWxfLcHJqLVaQYccFsj04HLRdRkC68advLfr3fXrzG6NaffFd5QO+77z6zUqkQfN/XB98nBnx5r6Qd4qnXF56X9RssCmL9UUZx0dx5F/7hj96HA3fejlw6jW6LyykPlYop1UoE31Ipj6XqIhYW6rAsHSMjZeTyWdHGRkYGm59yFn7hGZej2myg2enIkm2pWhMgvPCiiyRTt9ZsYHF5GU85a5uUT1Yqg0JR1BstCUXasvUkmZjJG4+OjWFpcQkBOdgOOVROlHF6WOAmTrbAl9ZoLuI4HTOfgtPu5MFJWDp/xmE0mw0Ypi5AXVuuSi0QVRKZdBr79++HZVlST58yTMwzPJ0tx0EkvDBpFlIn07PzyJbK0DIF5CpDGBrfgGxpEHo6gyDsisGiU6tjaWZW3ICmEUGxHaod4Fult5798tf11Q6rxIo+57vGB5DgOzAw8D81TXtPT2rWi3js0w6PPNiPtnRb+dWP/DqCLZ1/rFbnto2xlwYiLYDm1jF724/wyfe+C52pA9I353ZoNwbyefLuEBDLZFKYX1hAvd7C+PiAgHIQ+rDSacm5Hd2yFdsvuBD3PfQgJjZugqansNxoSsj89u3bxYDR6rRRrS1j29nnoLrcFBXB2Pi4LLnaXRvrN23C7Ox8bNBIp1EoFiXM3O22odE6HAQyifuuI4oLqQRKqAQJSg98mXiXq8soZjMy1Xa77XjpVl0SaoHKDCuVkmUiaQeZsqmBZswl09ZcTwJ+uGwj2FO/XG+1UagMYGzjSYBhwSoNoFAZhZXPw/XaEqITOS6WZ+fR7dSRTqnQ2DHnK3BTxbdte9lr+2Hqa4wd/cl3lQeU4Fsul99vGMYf9MH3+JPvkcu5Yx3+R3DIsTgLEVzR+wr4knZQA1hBE7d8/fP4wl98GEanIdU+kReKSYGLNXKwlHHlC1nhWWdmljExURbgo624VC7CVTSUxsbw7CuuwPTCIrquh5m5BZxxxplxhAKA+cVFbNy8SRQH1AzTFczoSNH2WmksLVVx0imn4ODkNMoDFeFkaUXmi2x+egaW5NCzL5imCaaaeUI1MEqSsZJ0wtmtNg4eOCD24jxzg5lNbBrotFtCU1CmVikVZZInGFPFMTY2BstMyXJtdnZWpl6qHlgxbxq0QafQ7HaQzpdQGBxFulBGeXwC+dIQFNMSzlcJmZoeg2+7WUXaUqHxhOIBjpl7y7m/3O9wWyVUPOLmffBd5RHduXNn6j9eCDRYvOunHXyP5mQ7cuG2Uue7EkhjsDycL3FszlduhZDiXLEMJ396j4P4EEgxxB84VGnHclEJFPKST6gIaGSIPGTcFr760Q/j3qu/DTNw0HK6cROwmZZ0tlqjLsDNy/TAd9BqdTA6MgArbYkBgwWmVAKoaQsTGzaInGyp3pAK+XXrNqBSGcDU9LSkoK3bsFH43YXFZVlkrVu/QQJqlpZrUjRaqlTQtW0p0BwYGhCbdq26LCCrEWj5RwLV+YfxknG0pCzawhBOp4kD+/aLOoKVRDxWnF5NXZcAnGUqIxQF69dPYHGxilazFZeBJu3FnLg5LdPUQTOGuAINAy3bkd9RzxawcespKAwOI1seQii5wxFMFejUG6jOzcHrtpAxFQS2jcVml+D73kt/9c1/tsqXSv/mRxyBPviu8ikRRVFqdnb2j3Rd//2fVvDtgeixwJefX2k9PhJ05XZJAhtBLimZP9zzlhzjXgUQzRGBShCNxGrLnNvYSivsrnCncYyMgkAaNUTUC53ZDmK3DeFrEXwtRJoT4+wcPvf+9+P+66+DqXhohTY8N15qmZYB22VkYwQzpUiITSZjYv3EqHwPApOUcBLcpIVCF+0rsyK4MCNvahimxDJamSxUsRPH+b7scmOuA8PWlcRkQb2v43miC87mMtBUTSZvmh1C144TyyQoJ+5sY1YD3WycPNms0W3UMTN1ULImKGmbnZuTSEz+Lguz00gZGgYrFSm7ZNccZW5UWbTaLaFUSqWSWJCpAiEXXK81JcN440knS6iOrxjYsPWk+GSTKSDSTGRMFaYG0UXXFhahhx7SaoilxXnsX6hBK42+94o3/EEffFeJFX3Od40P4N69ey3Lsgi+7/xZAd+jGSmOD776oVS1R4KvxJAliVsxkEZJGPjhsz9LKMMkLD5p4GAyl2QWE4wJ0hE0tjdzVqXDTfNhBS46e3fjk3/wbkzdczc6yw0EWnwqKGaBXCErrRPkZFUlFGcY5Vhj4/HSSgJwWEqqqshVBqU40w4iZAsF7N6zD0MjIxgaGpQpOFcoodZow7SyssTiSYAUx3KjgcrQkBgZOLJOz8xJxi+Bm7wrQ9yp0yWvypOLbupwbE+szCnTQLfVlt9QiXy0a8uYPLAP5UpF2kpm5+eQz6ZFXjZ94ADyuazoeckjSzylCphGWqbhdrMuSzvT0DA6MiJytKVqFdlsEblSGcXBEURGCrlSBYOj41DSebhhBMtQoCvAwtwcnGYTKTVCc3EO83MzMIuDyI9u/p3zX/kbn1zjl86T/u76k+8qnwIJ+P6xruvv+GkH36PZi4/UAK/U6j5sYl7RKnw08F1ZwEnlghYaiYIhSBxrsXlChl8JRY/piDhIHPAVJnspMEDrLk0MdN+6SCselnbvwD99+EOYvPsuVKenJKWxZClYP5ZDsVSGy+1/FIkZgX84cWZzaQFG/snmCuhCwfCmk/Dzz3oOFmoNjG/YiG99+7vYtHULzj3nXOzbtw8nn34Gbr3tdomRPPe881FbmBUt747du7B560mI2O+WzWLHQzuwfv0GufwvlIpicOhSZTE3K9TH4GAM1J1mS+b7pYV5ZKwUnG4buawlIH1w/0FkMvHCjpPs5MGDcfpaNiegzhQzmii4cEunM3J7v1kVSRunbMfpis53dHQU4xMbMLO4BJ9GkEIZRjqNDVtOQW5wGB3mF4eeRErOz8/BY5NFp4lOdVG45Q40dPTCO5/xurf083xXiRX9yXeND+DPIvgeK9PhkRxvkiV7lILMpGMjyflNIuITIpd2CY3+YM6wrCxiapfAUNzWrEa+KHilncJz6fxFoLhCQQApABYCmHGQfODAijzcd+MNuOarX8L13/oOMmGALWNZVPK6NDJLKI9mCvXQarfFNcY3K52SVLPKwAD8VAYjJ5+BZz73Bdg/M4fTzz4X1/7gBkxs3IhNmzdh185d2LZ9O+69+15pKd5yyimozkwJED7w0EM45fQzhALIDw/h4J69YrbgiaSYZ0FnC41aFa7dxcjIiKgVKE0jJ0vXGi3GtDqzzmhofBSze3aLrIzB5tvO2w7PdrG8tIix8QnMzM1KSNDmk08Su/F9d/wEF198iVTO337NdzFWLsB1bMzNzoiVWsw+egpOGGFgdAyRnkKuXEGmUEauMoy8dNl1hdJot5uImM/pdqD7nvy7ybjOyuibL/vVN/3NGr90nvR31598V/kU6INvHLQu4d5JwcLhOiOC8+GnmMy1otGVlVscGi99cVzVMevWRUoN4HVqCO0GIocljk0oITlbXwwBRqYM3RqEYhQRaRaiiJfwXWQ0YGnvblz5T5/F7ltuQUljY3FH+uzI3QpVrOrC1S7X6qg3GhItye9eKhaglwYwcvLp+Pln/iL2zS5gfNNWVJkHwek4mxMVwdatW9HutGGaaViWCbvbEj54x65dOPm006RZJF8uwbGp4VVkKl2/YZ1M2stLS6gtLMikzWmU/cOcNHm1sXHLFvnc/r17ceppJ6NWXcJtt/wYcwf24dmXP1t+3lang6decikOHpzEPffej/Mu2A7D0HHf3Xfisp+7DHNTk7jt//47chqkC44LOpozpqYn5cTDUPl8ZQBaOosil22FEnKDY8jmC5LlsFxdkPp6PQTcdgPN+bm4CbpYiYJc5Xe2v+R1n1rlS6V/8yOOQB98V/mU+FkA3yOzHR7P5NsD35XTcfz+I8FXpFYq+cpQplwNPtSwCy1so7M8A6c5B3h1mIoNHQ60yIcaabC9EA2mJOoMBp9AsbIRqlmGmsrD9gKkVQ3R0jK+94XP4yfXfB1qdwGGhNrEhZPM5Q1pU9ZNVGs1tFpNWFYK42OjCDn5btmKZ/7iCzA5twQ1k8f6zVtF58uTQ61Ww/j4hDRb0ErMSZUnBNbI799/AJs3bxXjh6IzDAcolMtiHaZMbLlalWhIjVwynWxhKJkQnMRnpqexZesWkZd5jiOgXi4VsTg3g7tuvhEXnn8hHtq9Wxxqz37Oc1HjFN1oYGLdBExTQ7vVRDZtodus44Ebf4Sw04x55HYb2WwGy3Umu6UxPD6OlusjW2RrcU5aLaTRIluA73aEdqAuuVmroTZLWVyAQi6LdqhGjll4w9kv/rU+57tKrOjTDmt8AHvgq2naO35aHW49wDwW53s0udmRFATpgkNddLLNj0GXt6W9tnffEtMQKfBZbaME0GFD8+twWtMIuvPQwhoitwo1bMHt1uC6TTEh6D4phBSiFMPKmcfLBoYKjPw6pAe3IMxQ1pWC4StoT8/iB1/+DH7y/SthqRFMpu+wUt404/JNRYcXBFhYJDDpWLduDKGqYWjdepx59rmotmwxIpjZPOdxkaOxXiguytREPZEvFtC2+bERUSY0Wx0EoqiwUF2uYWhsDI1qFSMjo2L5ZT/e8sICiqWi8NCcfBu1mtALm7dsxPTklCwAR0aG5Fh1G01cf9W3ce4522Xq3bf/IC562tNE0VCrN7Bx4wa02g1s3bIF8zPToOr5zh/9EKOlEhYX5rC0sCDAzyuMXL6EdKGASDeRLpYwMDImJzIzX5JmjqyVgqlraNQbqC9X5XhZCtstHHQiLeoauTdvf+nr+pGSa4wd/cl3lQe0D74xwMaTb9x8TA5XGIbe0kzKH5M8h0RqxYWarnmI3GW0a/tgRFXAWwS8KmrVacmTZY7Brt17MMbwGs+HoUYw0grSKR3FTAml3DhclNE1h5HbcDb0wgZ4gQXNVWBPPogrP/vX2H3XHcIJZ5QIBhUW/E+lnIzZCh0JPC+XCkJ/0ChBzW7A+ngjDRg6DJ0182y5SElamURHGilZWkW6gnyhKA45TtSkNxiyw/tl2wWPC6VflIUxqYxUAP/O5fPwQ08WboyDzGQsON2OON/oVmN4e5OpZFMHkGKFkWnCZXjO0JB8j6npWbk9A3vWTYzLwq6Yz2Fq9x6Yqir8MhsySOuQ8x0dWwc3DGGHEMVDZXgEmWIZufKQvG+ZGppJIwavFAzK3uw2PLYXBwxTz7/l7Je8ts/5rhIr+pPvGh/AJzP49ibbleDb613uURfEYbq5FJVSqmQSjgIYkY3Iq6PbnYXqLyHy5tGoHcD9d98iXOrWzVvx41vuxOzsEnKZPNKah3Jeh5VWhBcupy2MlEYwMnEKouw4ZoIiKpueCqOwhUkwyMDF1F034l8/9XF0ZvYjG3kwQ0+kZpx+mdErET1KBNMwJOWMsjbFsCRmMa6MT4tlV/S+TCijttfKwbAyCFQFRoY5v6wTSiVON0MCzF2PBhJVpuv4LZQwneHBIVFAiEaXtl9qgF1bYiV5MmJ2RODFdUGkNNKIsDA/h2azJVN31+6iVq/Lwo4nuGajLooH3k7qhvxAlpS8vaGxpy4+6YWKjkKpIou2bGlAqIeNW08Vw0U6m0On1QBzhnm/vuvBZuSmY8OzW2j7iFwr/9azX/yaj63xS+dJf3f9yXeVT4EEfP9U1/Xf+1mVmh2LdlgJvqLqT2gGcaiJ2SJZxiVKXQEIZpFF5D/n0KpPQVNpiKhicX4PFuf24eqrvoeNE0O45MJLcNMNt2LP7oPIpnNIGTY01RO77IE9dfzCxRPIGRqy+RwGJ7YgPXo6WuoYimPbkc5tgBLqUH0HP7zyS7j2q/+CtF2H4XaQkuVbzPtS7kX7sRRcsm9NM8VkwUAdcrfSZMF/G4Y0FausCTKzovONdB1m2pKFGy3EMUiz8cKE7bjwgxCqEUeoM+iGdEulXBGBBiVzUtfue4dMFsx1CLlY9AL4LNgMSdcS3CIAACAASURBVMnQiOGhtryMen0Z+VxOJGWMwLRtR2zOTFXjNM3v4REwqSd2HWm26GWLGKkMMoUisqUKFDONtuth3cYtUiPPEwo1xFze8XfoNJpwmg0oTke44E6oRI6Re/M5L351n3ZYJVb0J981PoAHDx5MG4bxZ5qmvfXJBL69WMhDyznZjQv8iiNNPs/3Q5Y+SmcOZLiMQvhODZ3afVDRJDRhsTqF737761g3NohSIY2De3bi6ZdeitrcIh564AGsH6eVdkGiGzsdD5OTizhl6yCMqIPTT10HzdCQH1yP4sg2dKMxjGy6ELDG4fsKurP78I1P/zVm770NhtOCxUZhhaE8bBcmYGpxa7DBaqCMNA9z0lV1DZ5Pp1rcRMxJmfIsusQiLSWZvqQReNJJZzJxjRApCVWH43sCikY6JUs+Tqyu52JoKDZ2cDIV8HWd2GKcdLZ5rivHictB6nj5dUw5I+fdatbFWlzIZuRnarfacZC7YYEV9aLmEOonOenRziwmFVVcedBNWLmCcNn1jo11GzfDzJaYEceSZaRM9tvZ6LY7iOyOLO6YdNYNlcg382/c9pJf/cQav3Se9HfXn3xX+RTog28iMUPc2HBo+j1kmIhkCmOmQorgEHRQr+0Hwj0IvTb275/BcnMZN998PWYn9+JFz78CE8MDKGfSyCgaarML0ltG3lU1MtA0C3v278Y9992GsaEsNozlsPPBh7Dt7LOxact2pHIbEGY3IbfufETmMNRuC3dc/Q1867P/C3mvhbQCaIou0isKiHWDqWeRTIQsl1y/eYsAar3ZwNTUpGhlt5y0Fa2Ojc2bT0KkpjBXrWNgaFgKOOlSm1tYRKlcwcT6DajX6uhIpm6IeqspHC7lZ5xOKTMj5RBFgRghOrUavG5bAnYCzxMbcsTaeD9OZCOoEpBZjOk7XakJWpqflwUm75ca407XkcZlLv16dfJUYlC9wMeDPDXDc1S2Maey0FIZOXmkCyUEqoF8aQC5jCEnSeqOO80Owm4Tod2G226iG6iRmyq88dw++K4SKR558z74rvKQEnxTqdQH/kON9JZei8VjjpTsyQQe7WdZaWTgNewaPnJHsxOv/Jiwlitq5XsAu/JvUNAlbRO0SrDW3Y8NFIidbAyVsZQWOo29aDd2QFEOYG5qGVd/5yfwUwq2bJnAzIE9+PmLL0W3aeO2m+7Grtv3oz5bRafbgZlSMTRcwcknbcBp540jMpqYm9wLu7mEUi4Lz2Few0acf+nTUDcKyI2eByN7KjwljfrUXnztEx9B/Z6bkBdql2lozGzQoLF+XgN81cTIppOx5SlnouN6KA8M4fvXXovtF5yHsQ3rsLSwhDSNGj5k2WZm8jJVFooldBxWz2cF7GiusLuO5C5Mz85KxGQqkxZetlGvw8plkS3l4TJk3XWwcOAAFE65kSfxlpEXQSdnHIQItRA+9c2hiPMkeIeqDaab0ZjBYB++kX6Q6VthTf3hcCOpnOdzhXVWbGK28nKSAbnrdBa5ykhMRQSeTOB2uwOn04LbakB1O3A7LXRDNXTN4u+e/eJf6UvNVokVfdphjQ9gMvl+UFXVNz9u8D2Rn0nUAzFKE+L+q4GvdKwlEWQE31CNwVdRTYCARS2vu4D6wr0InANYXtqLmQNLuPfe/bj9wbvw9F94Kk7feDIeuGUXbvzebZjetYxMJ0JBBwzK0wKgGwCtFFBYn8Nll2/BOds2otWZgZGKcPOP78OGdUM457zzUN5yGjTrVJRGL4RjDCJoNXHLN76Im7/w98j6toAUJ1gG1mgaoxw1eFoKA+s3Y9OZT8HMYhVbtp6MO++8E08552wY2bQAUzGdg9txoKYspPI5yafIFYqH+uQWFuYxPDwCBOLoQLPdkhZhOvMKuRxmp6dhZTOojAyjtbyMbnUZit2R6Zch8VQwKHSUeRGUIIQNGxEzLISWYFkoqRtF+GPm+pKaoF3aF0pHRcqIF4SGntTWs26eWUJQ4LJCXjXlpFGoDGFgeBRWcQAmqQjflewJBr673S7c+rJwvqFvc+EW2kbxt8958a98+kSepv2vOfEjsIbz04l/05+lr/xPA98n8KCtxeR7GHwZ0BjINl6q3WnvZcoXHPjNA1ieuxt+dxp33n4XfviDGzE0Ngo9G2Hb6Wfg/hsfwLf/z92wnBAnmTkMaUBR90XdYCgG2oGB6UDDnm4N1VSEF734ZDzzBdvx0P7b4Ck+MrkSVMXCGWedCzN3MvKD5yHIrYcOHUs77sWXP/J+ePMHkVIIugY0GjBYm87gGz2FwXWbseWsbdhzYApjoxMyyaZyGSimDkPRMDY8jma9ibseeABnnns2xiYm5JJ/sbqETKEgIejr1q1Dp20jn80KVdJ1HElMY95uu1pDx7XlawcKeTiNBpYOHkQY2IkigtKCAGqSRRxoPIEFMjWzPjT048wLUTAQcElLeJ5QGaw7cm3m8pJnDyU9jZOvTMfksM2YaigNjqE0OIRsoQw1W4JhZSXQx/dsOJ0OfDYqN+voLC2g3VpGy4siP1N662W/8sa+2mGNX4N98F3lAU3A9wOqqj5+2mGVP8Nqb74W4JtgQuIsjoGXUxfzZEO3i5TSxdzeWwF7HxbnduKOO+7D9Tf+GPliCS968Ytx701346p/vRWlWoStVgXD0JHz67AUF1oYwYggCVyeZWFBU/Fgt4ulbIQXvOoMXHz5KfA0G9/53k+Q0ot41tPOw9jGs6DkT4Y+9BRoWgFqq4mvf/yD2HnTtaB1wlR1WWyRVwXjHmmymNiAk7dtw+zCsoDZGaefhen5OaiWAYu8aRRh/76DaHoezj7/PPhRJADMws1CqRw7z8YnxAJcLBQwtn499uzdI0s80t3tpWVRRpQGB+DbDoaKBRzcvVOyFcgDB6EHeHFym2T7Bh24viPHVORwqioWYFXRJBeYHC9dclRrcBymfVvAV9qPKaSjplkVzTEzilPZglTG0+GWocEiX5ZoSU7UgWfD7dpSpLkweRALk/sA3+F0HCrF4Tdd8IrX9xduq32hHXH7Pviu8oASfE3T/FNFUd62GtrhRGjf3o+61g/a2oCviHjj69wkBF0oEi64wg6iziymdt4IxTmA+an70Xa6eOD+fVDCDIbLW/G1f7wKmG3hVD2N4TCNLCMc1Y6AUAgNhsx+PlKGinoUoZozcSudaEMGXvPWX0B6xMXNd+9EKVfEU7dswMSWbehmNsFadyHU1ChSvopbv/mvuPZfP4O000CG8jLOkVQs0PmmqMgVCiiNjYtVudXoYmx0XOIii8MD0hysRQpabRuuqqI8MirTc4WNFQqQyeUxODwiKoSZyWn5+srgIPbu24vy4ADWTUyg3WyKTndwaFjC3u1mCwvTnHxpwnABoRcAhbGZvo9Wqyqdc3x8pKeN2QxabF8m5UDuiVw8eV4edv4cskfkbybqB+b6qlA0Q/7omQzMXB5WvgiLZo5cWZZxOq9VPAddFmYuL2P2wF4E7TpSlEGkc5Gbyr35/Jf/Vl9qtkqs6HO+a3wAE53vn2ia9vbHC76PBXhjzndt39YGfMMYfAV5e3m9BAcbaZWLpbvg1h5AbeoONKq7oRgBtKiAsFXEFz53Pfbes4BTUxomQhMZR5HcspTiUpoAl7ZhmEiRPA6p9w3gpFXsUzXc2/KwfnsOr3nnM6EUAD0KUex0kCpvRCd/EszRp8LInQRdyWD6jpvwlf/1AWjLk2BHhHDURgqR2cv1jeBoBizRFafRqDZgZDMIGWZupWWaVRgPSRWBlcFgZQQWAS2dgUotMAPYVV0UCqIRTqRoDHAjPWC7tuhzmWxGjtaxbcm2QOiJNjf0XbDgg/QCSzeXF2ZBHjnOIDYxNjYOnXI20iTUAouBhTplNjlHcBVfznailODHqfVl3oRqQKeFOJOFyXxhTr7FIoxsCQoddFqIMAHf5fl51OdnoXkdNOs1uJoRGeXx37v4v7+h3+G2ti+7NX8dr/GP91//7hLwff+RTRY9xQOnj54mtjelHPlbHa1y53jV6kc7MivNEPHWO8HC41S1Hwm+jyVYp6eC4Lfjpa5gbygvfwEHTfGh+VVM774JaO3CwQd/BLgLCLUu0toQdt9t4x8+czsGTRPbhiowGjZyRg6jI2OoLexDJ+igMrEVRlvH4swsimNpaK0qomYbQTqPu+st7FI9/Nb7L8K2i9cjCpZhdVvwjUFkN1yKjnEq0pVt0LQyWgd24Csf+xO0dt6BAkUAqgGPU2LGEo1yqpBDemAQrRZlXSkU82UxW8AypcKIizRqflk3NDwyAU0xBYxN3l6lC86SCEu61AR8Jc5Rk8DzjtNFEIUi59Io8WLkJBs5PEcAmJf9bDSmyYLTqmM78LtdOI4jS7V2q4XxiXWS3Rs/XvFky9p7UhK874DRmzRn0MUX9qZffp0GndQDizOzWWQKeVkUqhabOUyYeiSaXk7Tc5NTmNm3G2booNNqIjCtoDyx5TfPedlvfva//qvxp+snXOsh6qfrt1+DnzbpcGN78btXmiyOBr5HA90eyK4E4McDvAJ68qJMMhQSJ9WJ/IqrAd+HnTgilkNyAo4LLnnpq6kOvPYkZnffBKW5E3vvuh7dxiS0dIS0sR7f+9YBfO9H83jmRdtxxWWX4uZrr8epp56FCy++DPt23osdex/Cpc94Foy6i5t+dANGThpFe/8kuvumUMoUcdOuvbi9Poeff9FWvOq3LketvRuL8zsxvvF0DG+8GK52GlKD26FoA/AWJ/GNT34YM7dfhwKnVzUFn8u3NON9FKw75TQ842W/jB9871q43QDPeeFLseehBzG8bkwkdK16A1bKwuDmzQgdG5P7pyRIZ2DDeuzZuQsjo+OoDA0jsB1MT0/Bcz1sOmkLVF3F4uIccrksDh6YhNtlN9w6qbxz3C4GB0rwux3MHtyPdqONYrGACgPXVU3cbdQS79ixA6effobYmNlywZNrrdaQxZ7B6vkgkIjKytgYlMBHY7khuuJmvYG5uXls3LxZ7o+Fm/liHmm5XR6KoSPFGEqnKxM7aYeDu3ZAcdqS+WBDD/Xi0OvPfumv/8OJPJf6X3PiR6APvid+rI76lWwvrlQq79V1/X2PBXwPZR+QFH2C3k70ezxW8D3apE7LLpdG4KUvr7MT8DV0F53qTszsugHe4gPYd9cP0a1NwyxYCLxhfPOrB7FjXxNXPOc5eOGLfhFf/srXcNElT8NCtY6Tt25Co9WQVuCtwwNotepYajWgd0J4M4uo79uP6dl57K/NY/Ss9fiNd70Ii8EuHJi9F2ecuQ3rN56HQDsVVmU7FGMUUXsJV3/ub/DgNd9Eng4whRkOOjRLQVcxsO60bXjRq38Nt99xN2q1Ni7/pZfgnttvRa5UwP69e9Ct16FBxfanXSLLNbZLnHXOOcgPDGLnrp3IlypSZikWXdtBKmVI5KSqKVLtw+S3qf2TWJxZwBlnngndYmiPgXajDj300W02sHfnbmw57VQ4ni/Fn+VSGaXKAPbu2YOJiQmZ0NlSvG/vXiiKiupSFWefew7mpmdgdzqYWLcB+/fvR7vdxjnnXSDRmQf37MFZ27ejbduiK85mstJunMoXRInBCiHP6Yh22O0w1nMJzYVZOJ0GWj6glkbffun/eMNfPkFP0yft3T5xr/wnySGNosiYnZ19j67rf3ii4PsIUExSv1YeskMT7GMA55X3uxJQaXE9FlN8JMWwkrpY+f6xTBbxz6zKZW4ELwZfcr6RJht+LWqhU92B+V03onHgdszu+Al034aZNjA7Z+BrX92LjJ9HcXAUz3/Fi3DT7bfi4qddJPm2Z27fjupSHYuT89iwYQgdp4Vmg84tHRk1QjA/iYP3PoCdO/f8P/beO86ug7wWXbufXuZM16gXq9mSuy1csI0xGAyBcBMeMSEJvRsChBZiCNyEQHKT3DycBAi4AMYkYHDHcTcytmTLTbJ6md7n9HN2v6xvnyOPFTmQK/3eHy8z/o0lTTkzs+fstb+9vlXgdSbwwT97M7rWK5irTUo1UD63DIp+CmLZzVDMXvj1Eu773nXYcefN6ADVDia5B5gEX+hYsvFsXPCa12J8tgjHBdasWYs9Bw9g8fIBVIslzIyOyW35losvxsjkBErVKk7bfLrkPJSqdeFUWelu15vSsVbo6MDwyLAc+qXLFqNRK2NmdBxH9h3COeeeL66zeCqG3TufRdBssJsDtWIJ3f196Ozvw9DICIrFkky6KzZswNC+fZgrFrH2lDXy5/DwMGYmp3D+eedJ7RD55NO3XICZ0VGMjI9h46mbYPs+ZicnsXjFCpTnZjA1PIyYYSCbycJMZyXjQlXYnmwLB92sVhE0qrCLsyJBKzkebD39sTP/xzv/9r/JKf3/2Y+5AL4neKhb4PsZXde/+JuA77FTYwSy0s/7Ij5yb9W26h77/f2a39iLRoy20yni/H4T8OWXOl6mb/vtbWqj/S29+LMoLZ6XzjamnfOb1CVpSwvrqEztxOSBX2Biz1bMHdqFJLfzho59h2zcfccQet0Y+hYtxat+5y24//HHcMGF52BkcD9Wn3MO5mbrKB2axPJlizFdnoQSU6GlcmgUq+j0HYzs3IFtTzyOcQDv/ezrcM6li+ChgUbAOIMeJOProCc3QDEXIWhWcP/N/4gHf/AtJN0QiVgayUwahuXCDnWsOPUcbLrgAjh0ijFkh6Hr5SJyXXkcfGE33EoVcDxc/KpLcWBoBIEWw7rTT4dtO2iwhVg15NfG7rRkjB1xcUxNT0pVkWZQreGjPD2Lw3sOYPPpZ0BjKlrcwODhg/wkqLaDarksaWkGa+wXL5VSy5npaWw+4wzs2f2C8L/ZbFaUFKyNP7xvH8466ywMDg7DdjyccvoZGBk8gsnpGaw/baMs1Pj80lVVaoymhoaRtAykUxloyQxgxaCFvoTrMNmswWLOehVetQQldFG2fThW+pObfusPvn6Cp8rCpx9zBBbA9wSfEgTfiYkJ1sZT8SCRgeR7X47zPcrLthK/GJpChxGnDGo2mQHATXb0Z9Rs1vK0RZm484rZo+aeVpwNdbViQwUsFiqmmVjFWYq/4tYC7Dg/6/zp9liQPd7kOx94X3w/t20MceHU60TYG0ZtxnpYR3H0aUwd2IqRnY+iNLQPceqhYgk8tbuEXzwwhlW+iq7OPlx+9e/j0SeexhlnbMDE9GGsOOsMTE9VUR8uYnnvEhwZ3YMjM3vRuWwdAltFvwKUhl7AE089gf1VH+/+1Gtw+etOQbk4Cse0YGQH0JE+FYq5GmpsAHCa+OVPb8DDP/oOjIYNu+5BMw10ZA0oVgwrNpyBdWecjZlKDaoRQzyVhOO56Fk6gKBWR212FsMHj+CMc8/G2HQR8VyXKAeq9Qa6+xdJC7IRT8BtNlCv1uS5kMpnREI2NDqEeDyGXDqD0sRMlOlL83VMjyzOQYCZoWGMDQ1h8fKl0DgV6yaq1Tr279+Hcy68ELt27BDgZVA74yOZIXFw715sPu1UHBkcEhfb6tPPwPTYKGZLFeGbGeRODnlyegKJeBLD+/ZJMaZlWIjluyQwXoUn1UM0aTSrZfi1Kvx6GUrgoCTgm/nM5t96x1+e4Kmy8OkL4HtynwPbt283BgYGXgK+ps40K7UVVRiNtK3ZVgBWUr58T271nvrlL/DULx6ACU8mKMe24bkOHDcCYNHJMvyb9lAutAIFPuVDoS6NA5TWe3Qoha7gcNP2sWztBrz9Ax+ElSvQ+S+fK9Vpx6Ew5tMO7cm2DaptqmH+RNxWb8x/HydrtlOAlUChK5Qvv0eCr4Uaikd2YHb/Yzj0zEOYHjpAkgLxZA5P7i7h0UfGcArjFru6ccXVf4RfPvQszr7wPAxXDmPt6jWYmS1jeqaKNT0D2L9jK5555lGsO/MyVBsuVvemUBk6iEe3Po7xUMHvfOgyvPLKVXjsoQegdeax+cJXI59cDSOxBpq1CF6thm133oyt/3Y9Ejy+ToBqtQYlrKOrfxHShW4k8wXYno8gVFEoFND0HPT19kqIDS+G5J+72MGmqDCtFPwwMjdk8gVoBHzLkmmTCWx8yeXzsnBjASe52oFFAxKi3m73II/d090Ft9FAcXJS0suYWpZMJCTofWSYxZY1rFq1RnrnaLJYumwpLNOSinlm/fb190h7BluaySVTfkZOmr8r5kDoBhdtZVE61OoNWFYCppVAtqsX6Y4OUKhGjojLOd92pcMNzRrsBrMdFDix7Oc3veHqr5zcM2fh0RYm3xN8DhB8+/v7/8QwjKOTL8GXJw4rvwWDWuDbDhpnnCBdRW69itt/9APc9v3rYdBi2lYrtCIZ6VyihpPOJuJme7KlV5+Pafh8HA8uPDjMgvUBx1Vw6rmvwIc+/wWkuvsl2KZdWvlyKorj8bx8228KvsL50gQRuiKbYpgLwZcuNzOooHR4B2b3RuA7cmAXVFbbJJLYM+ThgUcmsSxQ0NPdiwuvfCO2bd2JNWefjtXnr8PEzhdwaGgIp19+GWJNG3d+65+RCz0k80sw12xiywXrcfD5nXh827MYDVxcfc0lOPfSxXhq25Mw8gVs3nI5sulVUOMrAa0bgWOL0WLrv16PtO9CDRQOkKhUpmHG48gWusSMwEYLaLrIuhTWHWlq9HfJ8E1CtxisTj0wAdKU6ZlNF7VGUxonRPtrsf3CRMDmDp9Tah2WGeX/VisV4YZZa8Twc1qBfaeJgE3NioJmvYqZmSk4jiuxkHFyyalM6/fRcrHJ3YXwUxJlJC/SKxeKfrlZZ/aDJ3nADN6h3I2lmQyCL1Xq6O5fgo7efiRzWcmRIDVBLTL5aqdaEvB1mjUBX9fKfOG0N779z0/wVFn49IXJ9+Q+B1qT76c0Tftym3YwmA3L3ICXAV9KgSQm0LVx28034Z4f3gjLjyIABYBFKxs5lwiYPAHpIJVzjZtpzlpKAJMe/sCHE7pwGLcV6mg4wIazzsOH//RaJLr6gdCInFz/ifTs5RZrx769vQScv8w7SkMI+BIEpKMYvkLaIYAelFEZfAbTu7dibNdWHNm9AzG2+CjA4SkV//7wLPpCE0ktiUxXF2rNAA1LR9fKfvjDEyjbVVgr+xFWqjDHplBwSeYmUXTq6FqURGWugYmZKkoxF793zSuw8Zw8PCdAaGbQtXgjNH0AWuoUaGYfNNfBL378XTzx4xuQ8h3oig7NjKNaZ5lmVZLM0sw8oCbWNMVwRpBUNEVAkyHrGidbnalgcakMigBYF+CzHR9eEErOLpUINFkw0pEASR0083I9NwJitloIfgautBvz8hWSN5YmCleUB81mHbqmi2aYn0eNceQijFwU0cUx2hnw+UKtL99Vq9bFYixNGa6LZIZ24hS8QJEsh0q9ib6BZcj29CGWycC37aN2ZbtWi8LUnQbcZo1h6vDjuT/deNXvffnknjkLj7Yw+Z7gc+B4tMPLga+EXZFGEGuSLzUtP7v5e7jnlhuge/VIo8t38YRqFU+KCVYm4LZxIQquAXyZfAnVbujDplDfV1G3A2w8+wJcc+2XkezsRRASuElbMA3r+L/u30Rq9nIqiBeXbuR9I/BlGi3hhNIqM6yjPrILI8/eh9kD27Fvx6NI6hEYDddM3PFgEXoFWNI1gIGV/VATFtL5TjSbPjK02cZUDNlzSAAoqDGklCSCmAndCuCWp3D4uSM4MjwJu1fHOz91MVautxALNQRKEsmeVVDM5YgVToVq9iKoVHD/967Dc3f9EFGMuCoON6pBKtUSPD9ErtAlpZJsq2CAOkPVDSnehDRXWLGU5CQwE0E1o9ogQ7fg8UIIRWzGQRhKaDovmizopNGCf6cGmhTCzMw0ert6ogZkz5f2iVBaLZjHQItbKBdmFowSPDnBShKbZBFHucmua0PXozxifgy5BiajsZCTTc+9PXTD6ajXa4glaKbQMFetIZbMiLKko7MHeioLX9dF4cDnEy3RNu3TnHztunS4NUINXjzz2VOvuvovTvBUWfj0hcn35D4Hjg++bDTg5Etf/UtpB56YpB3Is7lOA7ff/H38/JbvwnB5AkSrtQjQ2sHkrZUZHyvqhpBFDVHaCsg3+nDDAA6nnkBF0w6w/qzz8ZEvfBHJrj4EAZ3+XIa9PPjOl5EdC7LH8sDtf89/e3REhReRb1sghLw0A2zCJtzpAzi47R64Yzuxc+vPJSyHDQ1Tbhz3by9hdNBFT0cn1mxagYEVfdCUGNy6gphuwNUBW/NRSCdw+Ln9SFs5dC5bhEQ2hkTgYdu9j+GpJ7dhYHMPrv7gK5DK16F4CtK5HuR618JProGZXw9FL0Atl3Hnt/4GBx66DXktWl4yUFyPx2E7tjQUL1+5Bl19izDD7N1EEo1mU277qYslZ5pM5+H4IZzAR67QKRRDvd6MlqyGKROvFGZ6noAja9zJFxNoGZROtcLU1BR6uwm+mvSssf5HiNogoqN8cs4Sqs67IU64oXwsHzeioPgcadu5mWAWNYaMj49IE0Whowt205HeOcPUkc3nJDiINw2pXAGZzm4oqgXEk1DjcfqZ0ahVhfIIvQCKa0uYejT5qnCs1Kc2vfEdXzu5Z87Coy1Mvif4HGhJzT6t6/qXXqQdWMjYoh3aEytP9NYdIzlPArDr1PDTH3wPP//h9dDdugAY/fiMC4wm1VaGbxhNv4JvzFzhmk1RYIqxgQs3X9ppef7adohTzz4P13zhWqS6+4R2ECqDFMjLTL6/Dnx5iOZL0OYD8HxeWD6uBb7CARN8qf0tj2D31juhzR3A0/ffCtOrSlBO1Y/hyb0V7NhlI5PNYsOZa7By1SK4NQflWQcmA8qtSEPb15lHbXwKXtlFdqALSiomg/bTj23D3t27cdWbl+OK15+KsYk9sH0dp2w4Cz1LToOXXoNYYQM0LQd3fAQ/ve5rGH/6UWTVqHQyZA2PFZfJle3Ay1auEaDidJvO5bF3/z7kOwoSmk55lxeqSKQyxtknZQAAIABJREFUKFZryHd2oNGw5TIZTybEWsxF2eDgEBqcODkxB5644kxLh80QdMcRDXBfHy+MEXBKloMb1QYRfAmkpA0YdiO/VM6lvtd6bkRxkRKYI+3EqixmZ2enMTk+hhzzhUNFGjW6enqjyZg8NCV1sSQyhW4UuvugGnG4pFLicQkrCiSW0kNxekaC7zXPgWtXUQs0eFbmmlPf+PaFSMkTxIpjP30BfE/wgLbA97O/mnyY7xBJzAxdTgpqKwmmR9UOrZwHnjyaGiJwmtjz7NPY9ex2mXKoGhDA5RTbCgljiy0nn4hv5fui6CoVBowglBOWagdpjfBD4Tt7ly7HZW/8LWhcEnHh1hpMXy7J43jqhmMXbsfyvMeqJKKZXBHVQ9C6NZbFYmDDdIo4sP1BOGPP4YVH70BxeD8Mk1GHWQxPBbjv8RKCUEd3Ogk9sJHQLQkVZxsGF1lOQOrERdx3EXMDOJaKeiyBuh7H8MQ4rJSHd75/A9auzKIyO4OaHcOq9eegY/GpcLOrkSicAkNJorJ/D37wN38Ob/wAYl4Duq7CU3ToiTR8VZMKoSXLV+Kx7U+ip38AazdsxO69e5DN51EodMkkfGhwGCtXr4XFwB0EGBkZkdt1gnOpVMKK5csxMTGBRq2GPGvj7UaLToguuI5ry8ct6h84Cr7MguCkLLLDIJIayt99XqBZO8S2DRpZCM4Rv9u+jtLCXSwWpXae+bu5bBamGZe7HRo0Cp2dgK6h1KjDDRV09izCKRs2IVRN+IaJeCYj+RsMUWd+xNT4hFTHp01VFDllN4Qbz3xw4+uv/sYJnioLn75AO5zc50DLXkzw/bMXwVeT20QBX2n1jbS25BSlolw4X094Ni5ZuPGWcgrqX+UlCk6JAC+6lefUys273Crz/5yGZSji/6LP58dxGhRuOZUCo7cNJl6JvO3l+d72JDt/iv2vgi/5XQFe0TJEX4tTnKGQm25gfO8OHNp+L0oHn8LQ848hDhehGoONDmzfW8XuAyVkdQspLpiCEGkoiIeOXFxCxUSoekhRdeCGqGoKynEDo4GPSdfGha/qwGsvX4esFcDQTdhaEl2LNsDqWAOrdyNiuQGYvoZn774Dt3/7H5D1a9C8htySh7wzMZPwNR1WKoXV6zZK0eRspYrFy5Zj95496OzqRDqTlShI/nyKHpOOt4Gli1Gr11AqldHZ2SmpZlyO7d+7VwCS4EtZIafYaoVZC5bobivVKnqZAcGqIFmaBtJiTADm8yI4Cr7kfr1WGSmfD1yqRsWk/FjbbqJcLEqGA2vfq5Wi0A7ksnO5DlTrNam2T+ezqFDD6wfo7F2EgWWrpU4+NC0EqoqkaI2BSrGE4swM7EoJVuiiXqug4ilQ891//Iq3feBvTu6Zs/BoC5PvCT4HCL75fP7zhmH8aRt8dTOSh4lKQfCU/1PllpwTC3k+liESRikvUjRyhS0XmmyyW7KGo13ArV9TC2CZ20p8045KjVqtBcRhvmo6b/ZFiyoLO4bIvIza4eWMFL8OfNuA3Z6AI/BV4ctIpsoFhT+fNBZ7NpziGJ576Fb4k3vw/IN3IGGX4EFH3ShgppbAczvHMT1nI2MlkVQUZFwXGb+JuEQEa/BVRlCqiIdx1E0d07qD/Y06elfF8Lrf2ox0PIDqOli0eBHshIlFy8+CkVmD5KL1MGM5WK6Dn/zd17H11n/DQC4JSw+gqKFUxgeaJYu3Ql8fMh2dKNUbWLpylUy8Bw4fksr3eDKFXK6Amdmi0CDM/u1d1IepyWlZhPX29ckFk0A4OjwCXWPJZTLiwYMQzUZduuK4ACPg5vN5hH4glIH0tXmeuMxIU0Tgy7cr8n5egNn6TJ03gZcVQrbdQLlUlmevqeliviDQF4uzouPtyHfCcV2UGKSTy8BIxKHGEkjmCoincnCofEjR3WcJ+ErtfLOJ6YkJjB85CNVryvfjmym48dwXr3jvJ689wVNl4dMXJt+T+xxopZp9XtM0hutEixeCb4vzJTcXjaWicZCXo+Ar4a0ETgKvbOZ+bVivgJ0Ad1tyFNWFy2OTJyZdTCupxOqyQEca3wSAX85k0QbQ32TybYPuseDL70emXkWT22uO4JyDo0bdALrfwKEnH8Dc/idwePt9mNj/PCbLwKynortrEUo1D48/P45aFVhkGujRTaRsGzFpsVARmkDZBdRkHlNhE0P1EgYKCi5/9VosOWUFtj79NByvifPOPwMDKwbQNXA6Uj2bYHQvgUk6Z2YC3/3S57Dr4YfRk88hn88iDB2hHmSyNgzku7tx7pYLUXNdTMzMypJtYOkSUROMjo4jm8tjZraEBjN5+xZh1bpT0HBclMsVJJIpuf0nCJLX5YSboBQtZsoCjUHlbKXgwo3B6KQqhDKizIzASvB1o+p4Ltsi5QOjISM5odANvFMKPFTKZTg2ZWsOpqenkYjF0d/PlLQQpeIcujp7YRqWqC6ajo1KvRZVB3Uw+F2HYsRhJdJIdnQKrZOM60ddeePDg5gcOoKkriLHnrp4GpNN5SsX/8GHP39yz5yFR1uYfE/wOdACXyaaMVzn14Kvz0xYoQ8ovrdRnpuWtCyV4nhpJeYr6Ybo79SY0mjBOhjJgKDbjbeyBDYyF8Q2+XerysAPYcbiSBYKcksZwW/LpPwyDreXUzgcC8Yv54aLDiEvAJpQHSqLHlvgSwihDlYPHZSHXsDgjvvRGH8Bv3zkdowM1+D5SeQyMegJDZOlCnY/U0OjDpghkGMrLzT5Cchp1xGg6AYoqx76u3Vcdk4PlgwsxkSlgYOlEnylgeXLevHaK18PNb4C3au2wE9mobtNHPnlQ7j7ur/F1L79Yq4o9HbDNJk2xuOrS8CMLNnyeSSzeQyOjkkGbm8fGys0UUIwYYzTvaqa0GIWcl3dSKSyArpisqjVEI/HxZBB+Rg1vvEYg2to5vDRZHZCoyHLxXgsJhMuQZYqiID0Aidfvo3/lrB0/mJbzcVcrLoO7GYdVVbSJxLyWOSECfhUVPBZMDM3i1QiE8UPBwGSqaSE69QcW5Zr8XReqAfdSiLQLSSzOZl8fbspVMb40CBKUxOIKQEsQ0ct1FBG7AsXvePDCyaLE8SKYz99AXxP8IDOz/M9Fnx569maO6Pkr5YpKTInUVxv4/67bsdj99wJ1W5E4EueQsA34nDFYcUCxLbbTYt4Sp6Sqtc2NIQioJeFmxtixboNeMvvvwOJXL6VuXC03ecl0+98MH1Rr/tiLvBvCr5taRwVDpHTjTOwH010pAxkrvdgNGdwaMfDsKf34YUXHseTDz+DsGLA92eQyCuIJSzUZ3QMjXk4PFtHvRFdkHjvQN7aUBVYSWDRsiROW9+J/lwKg0PTqIU64n151O1JvPKVF+CU9Vtgpk5B57Iz0AgBtTqDf7/hn7DnntugN2xMT80iXehALp+GofOypUJnowUn5HhcZHIuTS6ajlwhJ7+SuJWAZlgwyOsacWh0wVFCpkfysohS0qRCnrfypAroUOPkS9WDL9pcV8LUO3I50QGzMVjAVirj54EvNb/Sw3b0Xkmm36bwy3PyGH09PS3AjfrdGIQ+OzsLchue4wntRX0yWahMLoe5WhWZjg6kcl1ihSbweooljRaJmCYUFumMyZFhlKcnMDcxBsvQYKQ7EKQ7P3XuW9+7IDU7QaxYAN+TfAAFfLPZLygKPtsO1TGodKDqQaN6IeJA5wNvtEDz4NbK+Nkt38c9P7geludEoCssRShuJb5wYjLVyKVGlxNrwQNNEQBmNgQnJEK8S9OGr6DhApvOuwjXfP5apLr6pZss0olG/GE7m4HfW3vipYGDt8r8nvl+ftzLRUgez2zBt5HzjciQ6HGFFmklWpCr5CSsegynmcDuJx9GDnP45f33YXxwFBOTQzBiUd15IduNJl1udoipiTkR/fOhdCtEpsNE36IC8j151GwXlaqLetPD8OgY1p02gLUb1+K8Cy9Hxcmif/UrYGV6YfoNTDy3Dbf83VfhjQ3K7fTcbBmVZhP9SwdgGFyM8qJnItu9CBu3XAAXKp566kmk0xn09HeiUili7cpNKDcd9C0bkI3m4aFhpPJ5MVCwlYJcr5hLKBMj5WToSKVSYtetV6uS8cDshcHDh1BIpWFXK7DYPmw3ZZEWTcFstOACNhRgpu6WWQ5cqNIRSGUFmy0ymazIEbng6+jIibKiVGIzsi1fs16qIGGZsF1H2peTmSxsL0BP7wCSmQ4U602ke3qgM9Uty8bn6PGdGjvcimjWijhyYC+8Rg25rn5YhUUf2fCmdyx0uJ1k7FiYfE/wgP568I0434iZjVZvIqYPPHjNKu685Qe45+bvCkgIOdCSmjETQCZKLst01tjIGgthSPdYCI9SB9eFLpa4QLhDDxpqnoLTX3EpPvzZL8LKd0vW7FEqOYxS09rAy7+3A16iYsa2pjQC6WP53WN53vnyszb4Sqljq0STH0/tAzf4/FNurz0HY4deQHHvVij1aWzd+gAOH9gHm629mopqxUV/Tw8M1ZDcWZY7GhqgWhqMGFCpFTFXqaPhK6g0dSxZvgTlIpsaunHJ5VfC1TvQu2oLkt2roGlxGMVxPPKvN2Lb7f8Gy63DVBVZRE3OlaRKJ9uRFVUK9b5rNp+Di970VkxMTokBZt+BQ1i+YgCTk6PYsP48VFwfqa4cVJdcLV2FJFWArkIBtUpVWiIKPd0IZWJMSTXP9Pgk0sk0crksXKeJ8uwsZkaGkOFU2myIltfjc4FSQ9H8Uijtw7PJ2kfaEfK8tBtPjI9JaE+WEjbm7Nq2gHAyZiGRiKEpYU0+mqUyTJX3Hj6UmCmTLu+M8vkuoR1qng8tk0UqW0CmowBFCeA0anBrDXgNLt6qmJkew+zoMPRYBrn+ZR/Y9Nb3XneCp8rCpx9zBBbA9wSfEgTfbDb7p6GCz7108tVk4x0t015MNZMpUQDYhdco484f3Yw76XDzomAdWazwVbhh8ot8DJ6PvoS58N8UzXsMQwloFCC4MYUL4mCqeSFOP/9ifOiz1yLR2ScTHXu92iDLPwnU/F457ba73vg1o2LGCHiPN/n+Z5xvq7hcftb54Mu38/uT3IfAA+8KvPochp59ALXpg2jUJvHkYw+jODuD2ek6SkUXqWQGpVIFvf3d0A1+Px6ajVDaIHTVRalUQ39/HhPTJameX7V2NdZtPg3JwiIkOleid9lZCLQE4qaBg48/itu/cx2awweRYGMblSa6jplSFQ3XQf+iPhh0j+kW1p19Ec561ZV4ftcLGOjvxfjkFPKdGYxNjGDz6RdL1KSRisNgdC/NDboik2ohl0elWMb07Cx6FvXDSiVhJhOydKNu1tItdHcVMDczjma5CMVpMn4OCu92aAv3PLhuU6glSg/5mJyCxaoduHAadfgs2KSuOwwxOTWDZDotecGe4yKdjMP3XVQbVCgECBo2VN9HPJOCYpmwklH6mmWlYPtAkuqNrm4k0x1ICl9soFaahV2poTI7h0ppBoHfgMOGjVgGWrrzg6e/7X0LOt8TxIoF2uEkH0BKzQqFwhdUVf0c3USM74u43wh8I863bbRQBQjJrykqsx1quO37N+GOf70BKlPNfE46XFjJOSkTGRN1dOpRRdIfKR18oqzPd9FUYbdUBRqaYQA7UHH6eRfhg5/+POId3YAWi+iAVlYEAZcvTzzxBA4cOIDe3l5cfPHFAsZRISNtsXpL4hRdCKJhvZ3JFnHCx07BLwe+kaY5ynyg/IzXIy1woTSmsP+5rSjPHELabOLxRx7A+OAQKiUHlbKH2ZKDbCGBhk09riHZu81qgP6+OJKWh858RhaRPQNLsf7Mc2F09AKpPvSvOAOp3GLAd+DMjOHWf/kn7H38YaS8JnTPluUX08kaboCp2Wn09fUinUygDh2rz9qCK37vndJYsWfnTri+L8qJ4YlhnHXOZZgqVtC3dABWqGHP8zuR7GDSWIiBvn7hYcfGJpDv7IQet0SaVq1VMToyLku17o48eruzKM9MozgxBpNTrmtLmhmPjec5Ep7E1mKCLzlevr9cmoPTrEsAD1USdNRRJ5xMZ5HJpAWkY5aOiYlxCcwp5DsRNl1RV+QKeeS6OqGYForlCjKpAsqNJrI9vehgGWc6DyuRFMVHeXYaXr0hTRrV8ixU1UNtagqeYkDNdH70/D+45u9P8qnz3/7hFibfE3wKEHw7Ozs/pyjKFww6246CLyu5Cb7RTX+U5xuZKLjNJs/m2U387OYbcedPfwjFp8wolE28GnJpFaWZcaKhWi0gLyj2ihAGnXI2H4NLNj/ih1UFNnNcmx5OPXsLPnntnyNB8FWMo7wvp1zmut500024//77BWxpDviLv4gyU/bv34/TTjstMnQcdeO9FHyPN/1GP2EULHPs5NtexvH75sVCgDgIYMBHszyGob1PwisNSvTk4N7ncXDvPhSLVTSaHrxAxcRUUfJtWYVOkMrnkujI0FpsY/PmzRhYvR5qvg9NqwsrTrsQqpmH6hvQ7Dlsu+Nm3PeTf4VaL8HybMRkeamJCYWOtokpyrQMmXIbioY1Z56HLZe9Hrf97HZMjg5j3fpTceZF56BYK8KKd6HS9GElLBSsJOxGE4jzogjksjns2vkCpmdmcc5550HlRdiKYXKK9IWHQj4vvGwyydYIDxNDQ1Jxz9JMQ4UAL58T7MDjJBvZjW1U52al0Xh6ahz1egWLFw3Al80eLc5pWapR70tqgpyvq6ii74VDDleRluJA11D3PExPz2FgYBlS2TziVHT86vduxbNSfUTKY25qEvViCfVSWY6tQrFio46Gp8I10p/a8s5rFhZuJ4gVC5PvST6AYRjqExNjn1ZV9c85PYoywbBk8uUt9oueNbkBjyZhWUhxw+3g8P49OLzvOQnaiRICOfkyuYpDLukHppXZMgXRtNCoVzGyfx8O7NopUiOCpMMFmUxzIUIzjgte9Rq868Mfh55MQ1GZyMWan2hyveOOO/DQQw/ht3/7t4VmuOuuu/DBD35QQPkb3/gGrr76amzcuPHoMu7Yyff/BnwjGoNTb6T5FRkd+90CB0FtGpMHnkN16gAMvwSnPo2ZyVGMDI6gWmmgVKwhbLlKDNbf5HMYWLwIfYt6EU+l4OhJxPtWoXf1OVBindDUmMRPDm67F3fe8L/RmJ6CRaed7wltEcVdqiINoyyrVq1g9YplUms0sGYdlp6yCY9v/SWalQpy+QI2nXc6cv2dOHxkDhqzfE0dlhuiq9ABWw2EAmLcZKlcge8FYrygAsIiOOoGAoIpKSJNhRGLif25Wi5Co36XJgbmN7DGRyRmka2Y4FstlzA5PAwtDJCIWTIJ03acTKRkqtZNQ2qEaNogl06+3GRGcCwpvG2zVkegqwK+is52FWqOE8h3dCLX2wMzk4GVyEGPxQXY4bky+c5NTaNZK6FWnQXvmco1F0E8/ycXvfcTf3WST53/9g+3MPme4FPglltu0S655OKPOY7zNQrnVYKvboFTcCS8IsUg/49st1yc8ahz6dYSzYduM6KGGZQTUNvbMmQQpGlD5gY9cGQ6fuahh3DfbT/G+JFDsOn7p1IhBBpeCCudx0WXvxaveeOb0bVkGaDHROpFyRIvAs1mA1//+texZcsWXHLJJTh06BB+8IMf4D3veY9syb/97W9LTfnHPvYx4YLFfdWqpH852uHo4ZPa+Ba9ItrUNt0SfcR8KRv/7bM6h9GLTlOm0tLkICYGd6M4fRhJK0DSVKReqV6rQSH4korRTCCWRsV2I6tsXx8WrV4PMzcAxDqh+jriCHF4xy/x8xu/gen9z8CSKqNQHIX8mUKR82myuCKlMcVyyf5eybvVkyl4Omt1FMR416LqaAQNZLvzCLU8QsOCFbeQNeIwdQ1hnGHpIWqNBjo6CkgkIlDkgpTaYRocqPXlsFqp1qStQ2SGR/OcHaFiCMBykaXCQdMEVKenJlGenYOpqUhYFjpyGSm4pHa3UmtIDbymq4hbsQjM2ZCcTsndkldvSm29Ax+5zm6JyIzFkoibFjwvRLqrAIta41QHoHOPEErdvMKMiaYtnO/U5AjKk+Oo2yG0TNcXXv3RP13Q+Z4gVixMvif5AIZhqExNTX0gDP1/oNCdJzizXhmCzfAcgqwsUlo9akwj40tkOG6FMYgUgk43eoal1EWoBL6f/V6ckBqT43jw9ttw920/RVgvSiA5q8CpSW0GQPfAUlz++jfhgstejUR3r7QH0+EWaWyJ3z5GhofxzW9+E+9+97vR39+Pw4cP48YbbxSwzeVyeOCBB3DzzTfjK1/5ilTekP89Xm3QsdNvhK4vBd/5S8b2IT8KwAwCJ/jyHa4nhoqYRr6zipmJIYwN7cXc1BBMxYbJn9/nhBjA9jQ01TRyvQNYtmY90h15sQUb8Szq5SYSmobJnU/izhv/CeO7n0bMt0UNQjCVS6GE20e6Y1IDBLKJ8XFp1ejt74dvGEAiD101JVYxw0VaswzVUpHK9MNM5QBLR8wLhX810kl5LHKw+UKnOOCoQoieB5rIBBkzyRD0YqWMXDYf3ak4DmIxQy4+DTpKPBeWYYidl1XwjusIjcCLcaEjj3QqIVIw0zJRqdSkHDOdycg0XS+VIpcew9QRiquukMlhZGgYlUYNqzdulEjJwwcOw23wIs8MiyQ6Fy1CKtcJnaDMi4jTRLNSlaVbrTIH16li/PAhQI9DT3d/dsu7PraQ53uSsWNh8j0JB3RycvydAL6pKooiTbWmJRpNUTtQkSATVzQHC+Qyc0GWVhEARTYCqgSEzoMnCWWMEAwQ2DXse/YZ3H/bz7D76R1wajUYKm9lbWnLVa0E1py2Ca/9rbdgxcZNMJK0zUY2X7oDyG9KvkIQ4tlnn8HPfvYzvP/97xeud/fu3fjRj36ED33oQwK+zz77LP76r/8aX/7ylzEwMCDg2375dZPvsSaNo4B7lHhpT78tDXAk+YgChmQhJ3FBUQRisw7PrsKuFeE0ipINIdNoogNaogtqnHU4Sa6pEAQ2DAbTFEvY/8Qj+MXPfoi5w7ugB640OfDzjq49OfHqGrwwgGFF5oipqRmp3BlYthIDazdg88WXS5fezNgYxI2oedi77wV0dq3A6ee9AvGONKZHxjE7PYMV69Yik8+JyoGmjIEly+R2vzhXFMsxf++Lly2TC+rs9BTCpi35DLmOPLIddMsFGB8eQsI0JUeCdygH9+1FZ18vRoYHUa01sJxlmgrQ3d8jUrbi5BS6BwYkF4KOuuee2YF1605BIhaTZLLBQ0ewfPFS7Ni2HUbMwjkXbEHddaHYLvbuekGGg1yhI6IoUjkY8ZQE/oSujeLUNErT5JnriFkKimOjqNoB1FTX5y567yf+50k4VRYeYt4RWADfk/B0mJ6eeHvg+9/5VY+bVi5zW1zGksWLkIzHoejRsi0KzokoAJduLQnejpxsYqDwqOdVpKFArAoaUJmdwi/uuwcP3/tzTA0PwiAv7DDggMs1nsRduOSK1+CCK16Hjt5FYpGV+nICHnnWViURLwT8RW/btg333nuvTL4E3z179uCWW27BBz7wAZl0Cb6kJb70pS9h6dKlJwV854dVtJdv7awLyqi4eFQ0Lut8mfhDLhkZ6E19M91tNGcokaSOWlUoaYRKTJZUuuIihgbKw4ex47678fT9d8OfHYEVUEHA6xkVHC9WKImtm+YUFliYdKEB9VoTExPT6F++Cme+8nJsvuQKDI2PiUnBbTgIvDoe+Pd7cOEFr8HSU9ZjsjaLjlwe9VoD8VQGE5OTWLpyOTwpKVVRmp5BId+B8fEJAeSVa1ZDNU3MTEygOjkpao+B1atgNxsS4M6FKRuNCeacZj3bhpJKwK7XMDI8hFQygUMHD2DL+edh+/ZtcD0Pl1x+hWQYM5yHOQ+mpmDnc8/ilZdegpmJSage8OQT2yT28ryLL5Lks+rsDCaGRhC3LGTzWVjpJDKd/XLxFpOHa6NRLKNWKsOzawK+zeIcxqaKUBKdn7v0Q59eAN+TgBXzH2IBfE/CAZ2YGP09hMF3Y7GY/uT2bfjR97+Hj3/0QwK+M5PjWLZ8ucQUqgRcKxkBMcGRFlLOwhqlXZxQI+0uralTh/birlv/DffddYfEMloEcd+FoRmoBxo6Fy/DW976Npx5wUUScQjDjFQNba5VArcJ+u2ENE043n/8x3/E+973PixZskTUDT/84Q9lEubk+8gjj+CGG26Q6Zd5AW3aQWbUl5Ga/QdK4Tj87vE+RqUKQ0o6uVB0BHypneVUykJKTeVtOLNreVzIjtvCo8LTKVWIUiS8Ep5/7D48cdetGH3+KWQRIKa4km3LCTpyEr4IvvwrqQcuReVuhBGYgYaRkTEUFi3FaRddiovf/FYMT08I1VMtlZHSFTx07z14w2veirqqYPfIflz26isQuj5GRyax78B+vOKSiyUzt1KuYnRoEOvXbsDQ0JBQDL3LlgjnyknamytC1xQsWrcWI0cOYWJiEslkCiuXLsO+PXuF7126bDncwBUdL4N2hocGsWfXTlz+uivxxEMPoGE7uOTKqxA6Ng4dPCiytLhl4BePPozXXPU6lGaLSJkx7HjqaYxNjmHdxo1Yf+qpMBUF+595VswUNGkopoZ0JzXJdMt5wq+Lw22W0rYqTCPE2KGDmC7WkOtd/seveM8fL0RKngSsWADfk3wQR0eH324a+ndUVdEOHzyI2398C37///ldHDl0ADd//yYUOgvo7VuEpctWoX/JMvQuWoKu/v7W9BXK9l1KFgNXGo0P7HgSd/zbLdi/8zl5m6ZG4dme70qLwmkXXIbL3vA7GFi1JmJ0dSPK8G3nAXOnJH1qrXZbeZ8hzi4C6/Lly/GWt7wFBw8elIUbaQcqNah2ICCSA6bW978CvjRWtC3F8+3F8w/1Ua64zWmTNvF16RzjNYLh6SGciE6QYkjeLegCkr5GswWgOIClGNBCB43pQdz0D18LE9g8AAAgAElEQVTF9rt/gk5NQVx4UQtGMiWtzjovZkfLQ7n4jMh2Wn+52ORizPcVjIxOINXZg3OvuBLnX/Um7Bk8jFQqgUapgrSp4fEHH8CZp74Cmd4+7Bk7iLPPOxeNagPNahOHBgdx7gVbRHFCXXCtUkFXoRuDhw4jmUyge+liWfIR7IuHjkhR55JT1mB2bhb1ZlMAt7OjgAN79iGdTMriTzVUWQSuXHUKJg4fxLNPbsPll16KF3a/gGbTxpnnnCuWal5n5/hx69fi4M7n0b9yOV741d3M+jVrMXToiDjnFi9dKndAXT1dOPDkDtQrZcSTccTSSVgZOtx6aGKPNMcNG/VyGb7TQKU8jZmRYTQ9Fdn+pR895/c/sqDzPcm4sTD5noQDOj4+/ke6pn1L1RSFiw9yiNmUhfHhw3j4wZ9jbGQIo0PDcOsOLCOBgRVr8I73vw/di5e2wtI9yXotjY3goXtux4N334nK1LiEULIwkcwrGxd6Fy/Fq193FU6/4FVId/ZCUVstFTRjtDJYhGrgdj/C89btt9yDyz8pM+O0++Y3v1kCuO+++2687W1vE9MF/07gpdY3mkojedqxeQ7tt730zxdZ3hcPafsbaAW9H/2G2mZrgiAXT1ElThiykoe6ZobFswSTR4C381H4DbW+chEKQ5haCL84hlv/6et46IffQYr8rMs83bj0qlmmLrbkiH4g7cqFGx+LeM53qNCZoxxqGBkdg5HqwEWvfyNecdWbMD41KfDPFuCVK1dg7PAhTI/NYe2mTdDjMcnRnZ2ewIplSxCahmT11h0X/YsXC4tfmStjamIC6UwaPQOLoFD/HYthctduaYvoWbJYpGi8w6Hml3pd2o9ppjhy+CAKhQ6MDA2ir6MTMcvC/t0v4NSNG7F/3z4J0DllzVrseGoHVq1ahcOHaYFege7eXgyPj2JoeBjr16+Doao4cPAAYjFLLrYTYxOYmZyBGYtBi1tSkWSlO5BIZqBQc+404TVtkbiVpidRK04BrgM1loaR6f7I5re+ZyHb4SRgxcLke5IP4sTExPsURbmurfPVNDaU0XnEKpYGquUZzI5P4ODzu7H7+X0SbPK77/wjLF+/HqHktnooDh3E96//Np55YisMePDthixVJBVBj+HUs87HW972h1i8biNHNwSMQZyHbRFKRjpikdG23tcGTm7EKSPjC5ds1113nWTKMg6R/C+rba655hpcddVVRwOB5mc3HE/hcDxQfrlD+1KpWRQkz6k2CKLsiag3iJE2DCSmeYEpY1xOevJq+KQbAtCV0GTQjqFBqUzinm/9L9zz7f+NgvSQUV2iIGYZAmaGGeVV0Lwg0ZyUh7ExmHcGCh2IJnTVwPjIGDwzhtVnnInzL7oEdc/H8Og4LwNYumSJdLDtev55iZRcunQFRifG4TUbyGTisOIxDI6Ny93HshWrpOFYFHoh6+YNqZSPp5JR0E2pArtuy9UglohJRGSlUkKlNCdSMTYWcwFnmRpMrRXIL2YbIBGPSzNxzDSkLYOyM8ZXcunGhhQmmPHPRDImDRdUUZRLJeGMM+ksEsk0Epm8JN0l8h1ougGS+U55Ozl12pdphy7NzaE+NwPVqYvxw9PjQLpwzaY3/eFCh9tJxo2FyfcED2hLavZhAH/XznagmJ/s66Hdu1FuVLD+1A0icOctM1OuSvUq0oUcrJiFWnEOz299FA/c/lMc2LMLBm+VfYc32/KdZQpduODSy3HBq69EemApwBp43YjqbyTyt/0rjJZ3UQqhJo0SnMKo+yRxqs0DY0Ybbt++HTt27MDo6Kgs2y666CKZeHkb3A7ZOR74Hm/qPXY6Pt4hPRZ8JfWdyg8CrXxvke5ZSF6w+ZhHgBcSEhD8/lWEbiAV6C40+YhYs4JtP7kBt/7j11EwFZFqeb6HWrWEZCYlx5cTr3C9PAY0vej8B4tKNZh6BL5TE5OoKz56Vi0ReZ5psftOhWnEYJmmaLa5KHX8AF09PVAtC4pmoVxpospwdEq3eroRT6YlRjKbyQmXy5+kzNaLXBTeY7G6x2XOhtJqLGZgTh12o4a52SnUKiUJ1GFIDrN0pfWEtfGaJpMsudlqpYK5uTlZtvF9DO0pVStib3bdAHkqGcxomctENL5yGCDF0juwVJx9qUIn9EQKyXwXkumMFGWy8JMfyzYLlbX1XgNOs4Gqr8DWU58683feveBwO0GsOPbTF8D3BA8oTRYXXnjhJzRN+0uZfDUVMUsTwfqjDzyIn/zsVrz7A+/Hhk2boXDNLqDoSeJU6Nl48PY7cPuNN8AtziLkBl+LpGEixFdVrF63Hus3n4FYRxdUMwZFM8D7aUqmovwIiu2j6EqVgn6oyOS70bdkuUzIHoHmxZ6MowE7/LGpN+UrT1ZqU4WrVRRJy5ofOfmb0A7zD+Oxhor5gB19HG//2c3Gv5NOiJZftFS/2KDEj+GBaE3yStTwoGk6Aliy0U/6DvY/dBu++5d/CrU+C00LkEjHUSlOQ1d1SUajNTkWt6K0uFbbr+hLVE363vhxnP6LThOLTzkFHd19MHQL5VIFuXROOGTbaYqd16XaRNPQ0dsXRTNWXUxOz2LxsqXo6esVntyxbWkxTqUzcJgw5nriyuNLs1ZFzKAxwhT7stesozg9iXq5KEuz4uy0hKPnc1lRQTBgn5SGTyccQT2bkaYKOt040cdicVkeNuoNUUHoOjMlkvIcbNpNGJqOeq0urRakGRLpHNR4AlY6I6WhZiobGT9CBhdVZYrm0s1k/ZNnw25UUfEA18x8+oz/8a6vnuCpsvDpxxyBBfA9wafEAw88oK9fv/4ziqJ8KQrUUWHoCowwxK6nnsI/Xff/4oqrXo/LrnitnBgMdZGMBup57SZuvf563HvLD6RjTNogxEbK2McoDNtj2A1nQhZhKpEBg/pQSq9oX6ZlN3JuRalmTqDi3Asvwzve+wHoyQx2PL0Ts3Nz4qojELWda21wlaJPXRcA5oKNU/DKlSuPcr7zp9/jTbi/HmhbcNvmQeSOXEy+0k4hgCsB7AYQMLeYE7yHkATu0folTvIOQoW0BIHaguqHSAUBJp9+FH/7mQ+jNjWMTIph55DWDLZ8eE50MUlwwRSPtZpAoqmXx4EXN5phmraNwakitlx+JV7/h++GMz2Lp596WmiP5cuW4ZfbnsCFF18EJW5h246nsOXCi5Hq6EatGWDXC7uw8bRTJUfBrVbkGCayHfJ1i9OzSOQ6ZFLmZBn4TWSyKSiug+bcFAYP7sPo4EGpauezQrr2mD3h+XL7H2ccqO9jbm5WwLkjn5foypnZadRqdRQ6CtANQybgRDoN1/GRzeZksdpoRtZzArAVT8g0H6iGUA6BbiCRK0CJJ5HK5cWI4jSjyZfHFW4TQb2MZr2CeqASfD+z+S3v/MsTPFUWPn0BfE/uc2D79u3G4sWLP/urJ/q1Ee2gCp8Hu4FH77wTN3zznxFPGli2cgVWrlqD/mXL0L98qUQPKn6AO75/M+760U1QnapMnwxWoWqBIjTX9yQfQEoe5RZckUBuNlgwXEdMy3SWkRtmKEuooer6OOP8i/HxP/uf8PU4vvXdm7DjmadbVeOhTLp8IfXA6Ymv7fB0/p3Uw2c/+1nhE9tLt/9s8v2PU+1/BNtjPyaaeAOhFIjDSqhDCZhZrAswh4qNUGlFbCJ6u69wKelD8UNp3lUCBYnAQXPwBfzNpz+C0b07kY3HoIc+kgZdZC5cP5QUOSsRQzaTFvqA+mECuNAR/JMUjqLgwNgMXvm6N+PS17wOu/YfRKG/TxZvXb29ePrpp3H5qy+Hpxt48rFfYtPmMyRBjMsrutGyuTTqtSqatYosrFYsXyW67X37D2LDGWdK7sbs7BzS6RQyyTiqs1Owy7OYHhnE9OggUibLnqK7HbYPy/EOAqEkEnFyuDY68lkBRwazs7HC9VzhoNmATKceLyLJZBpNx5HJmEvLKK9ZQzqdE8oky263ZBoNP4CVySFV6G7VCJkiY5SaolodbrUM2DWZfGukHczMZ85YAN+TCxy/vq7xpH+9/989YCtSkh1uLNGU4BUtZsDwPMwcPIgnH3kQg4MHMTwyhHKlIsWWvUuX4oMf+Sg6Cp2448bv466fXA89aER8rTiS2x1u0eF6MWWsBVqSfBZpeAm+kVY2kAURw9TPvOBSXPP5L8HKdmFytiyTXXuiboNtO9d3PgATmKmAoAZYlkXzch2OdbAdO/Ee13Lc+m0fdzom9En7BeuGdIQ+QZAXGQehbiNU69GtNyxoSAgXLMs4TszkP6npZQFmcQTf+ssv4vGf34usFkPeisHyPTiei1K9CUqDzZiFdDYlFxROldIsTf5XZQgSZXohDkzNYPPFl+G1b3gzHtr6S5x61llwJAQIIvvatOk0WeYdOTKERYsWS7kmh8SJyXEsHugT/S77zyYnJrBsxUoB9kOHh7D5vC1y51KrNaIeuGwaSUNDZXoMw3tfwOTwYQn9YcYDDROubSObyYg8rF4tyx1JPB6DqeuynIvCiRSJq2w2msL/9vT1IR5LyGKQtnTXc+T3R/6b1fOdnT2iA1eMBMx0BvFsDvFMHpnuXpixBAzGlHq2fO1GtQanUiJHIuBb9QAnnvuTM3/7jxaCdU4yei3QDid4QFvV8Zx6PxOBr4HAUGAFASy6Z9lS0KigOjODI4cO4/nduzFbreAdf/iHSOc6cNeNN+COH38XCGoypUQRD1GsZFvqxeVSFMbjy5QT0sVGqyzBgcAbuPJ2JwCqboizL7oMH/3MtUgWehGqVhRDKI3CvK2N1AXzZWTy9cR0EPWMzQ9Vnz/9tg/V/El4/tt+0yk4+hxdOFzWIvls5NAsNKlzVupQ4+TEq9IhBs+E72iImbFoMdQsy8eZyRgSRgCUxnHXjf+Ch2+7C2HRQTo0YDSaiJsxNJsOdMuQEB/NMpDPZCMLM0PqKWMjZWNSWxJiuFLF6rPPweWvvQp79h3EilPWYZputc4umSDXrF4jNMXE5DQ0zYzsw7ouUq5sOoHBI4dalUAhert75Hc5OjGFdaeejqbnYXR8Cl3d3aK/zqeTcOslDL6wEyMH98GplhAzdJTmZkXFkMvQIh6iWimLLZwXxDiXszXyslWZUJkX4bqeTNTdvT3IppktzKB4Tfhe7gI4HZMjz+YLUDUDWiIjQerpQidS+U7JqmC6Gy9lDPfhgo2TL7+fsFmDU6+h4gZwzOwnz/rdd339BE+VhU9foB1O7nOATRa/kmwRfD8tvW28tTVUxDRdlm61cgWqpiDJaUb4NA+Oa0t3GIHztptuxB23fg+hU430rQK0lKhFejHeHDORi3rfSAtLG4IKMqLc4EdmClIHVMiqqDs+zrrwEnz8c19EjDVCqi4TNcGbC5X77rtPNuOcAtsdcwTeNufb3d2N9evXv6Th4liwPSngSyqBMY9aFDcZqD58zYZvNbBn8Flsf3YrYpaJVUvXIGllMVuaw74DOzE5OQRb8ZDMp5FI6QgrUxjf8wJqYzNQKiHMBmBWGzBqgOpEYTq24wqdUchkkWAQT6hAp/JAhYAPdBVTTQe9K9fg9975XjTLNRw8NATH9rBqxUpJqpstFuGpiuQuUHPNUko+7sED+7F67WrEUilpqRgdGUVXZzds2xWlw5LVqxHLMJGMtfF1pONxSRGbGjyI2YlRuLWKGGsYqj47OSm/m2QsjnQyJalmfI4wNL1eqQqfzKmWC1RakS0zhgbVCboukjI+byQTmM+L1sWUv2MuNVUrjmQmj1gmK6/xXAeMRBa6EYPGY++wGbkp3XLsFgwbVWnQqLiAG8t87Mz/8c6/PblnzsKjLUy+J/gcIPimUqkv6rr+J+324kDxkbJiGD10BD/+8Y+wZNkyXHjRRdj19PMwDRPrN29CIkVONcCORx7Gtq33I3Dq0gvGLFehBpxIJsROLp5wgetGW272e1FFTNeX3wrh5ts8D7bro+q4OPeCS/ARNlnkukT9QI0r+YzJyUlcf/31GBsbk6/RVjtQ47tv3z6xFF955ZWS78vUrmONFsebfF+Ofjj2sB77cbyt1lQ90jkzF1etoRZOY8eBrbj3F7dj75Gd6Mh3oKezV1o9mkETk7MjUEMHvq6i6jYRqgFUr4awUUPaTEBzdJh2iJQHxOo6lIaCSqUOx/aFU81ZMeT0OCyX1fS8qLHo1BSAroUBakGIFStPQWe+C7PTJWRiaeSzOYmFLM6VoSfitNBBjyeQyeclS5exngzKoZaXwCkcayq60HIJxqYI0iTkuW1O4gq/LuA0qpJm5tQrKE5Pia6bFUdsJmHwOtuNeYHg75zEOK3ODG1iUScpE148+bV4VeWx5AsFjhKGJO71KBA/uquJMqaNRApmKi3UAxeBZjIHzYyJrZ2Tr13n5FuFWynL5MumlQXwPUGA+E8+fQF8T/DYhmFojY+PvwR8DV2Vk525DP/ynX/GVW94PTo7OvCv37tZFKpXvvFNeM1b3gwjZsqCrd1gSxMBwYgTr3R5OY4AMLMKyN2Rr+Rkw0mWJ7c0IFCG5Dly0lHW1HBcFHoWYdM557dCUxT4XMqJzlUTM0Vb8dAGYC507rzzTnG/0eF29tlnv2TZNp9OOJbb/b8GX3K91CyHLLSsQknUsfX5u3H9bddhtHwYRlIRmVc6nkImlUHVrUqCGTXQATTU/UAaiA2N4eMOLFa5+xq0QEFOUZDTMjDCGBzHF1BSXB9KzYbe8GHUfZhuKN1qViwm8ZKeCmn/rZQbWNSzCHEtBro5UnocCdUUGkNXDJSrDfT2DkAzdbkoeq2gJIbnMCw9R1AzTNF1M5/BZ6Ql5YCGIRcRJWROsgePYEvayHNRLs6iWppDtVKCW68JRcTMBtf1xa1HqRyjIrkwlMp53xdOVygo7gRoHGFmszw2DSWRtpl6YiF4mGWhmdBiCQHfWDYnigw9mYVuxcVJSc7XrtfRrNbgkvO161KkWXUBZ2HyPUGUOP6nL4DvCR7WoaGhuK7rlJl9gk9ySnvIKeqhi1t/eBOefeYJvPtdV+Peu+7A/md2oa9/KSo+8M4//oT0aAWhBo3Sp6ib+MXv5qh9LeJqW3KFKJxAJp2WRbfF5UZnYZQH7DtM6aG7igln0YdKjWerGqj9J9/Vrorn1EbXGwH6wx/+8FGAPh7Y/leXa/+BC6Z5gFqwkAYQ/mwOjsw8gxtu+3s8feRR+IkmQiuUSVwMDo6HVDKHBNsbplnuqMFI5NFgxbrfhBs4UOMxuCKjCKG7DcR5TAlG4kSJapksRUMcBgxXQeiyMdgX7a7bSrh3XV7MFKSMFOKwkFWTSPsGcjCR8nUoNR9pI4F8Mo+4FRfDS6VhixVZjydFC5zO5OB6geR5iCZZ5BykVni/EnXpHS0p9dyoedoh8FXQqFVlCiYXzowIu+6gq7NTQo9MBgUJ1cQLaRQMz8eVVhD+yVc2H0cfJcAblaMyIU+P2ixiSRgE33QW8WweejovTRYR+DZl8m2Q3qgSfBtHwbdpZj9+9u/+0f86wVNl4dMXON+T+xwYHR1NqKr6FU3TrmnTDjrdUypw909vwYP3/Ayvf82leOTB+7DlnPOxduMm3PCDW3DV2/8A604/Cz5lVjIB8g6SQOvIbSZvQSXnVgAlur2UE4znWus/fpzwrxJZyZQ0TjtRoAEdWcRpOfkFfDXBubaRYj7wthuM2evGMPW/+qu/OppqNh9oX07xEOUvUAynSESvfIdtR908D3RUjaRGAUC/qnt2YcM36nDNIm6973rc8fDNKPqTMNM69IQBzdJRa1QZS4xsLIt8Io9MIgmN4ZqhCZvCZlqFDbZ5+JgqzcB2GU4eBZRz+x9jhTtUSQNjsy+/HWbc8yLJsPN605bpNAqD492BgZD6YCeA4anIqXF0aAl06mmkPBNZLYV8PIu0mkRGTUMNIrkaZV6M9GwwO9dkXXs+CtZns0nL5EJ3GwHbJUjKr9qFwlzmgPIwW37vdU6ezag63nebsGgnZtB6q1VEmqiZuyG0TdSQEsEtlS9th2Okb+Zx5vVYJl8OBvEUjFQWFm3GBN9kRsBXVQNJUOPka1eqcGpl+HYNfqOOmhvCMXMfP3MBfE8ucCxIzU78eO7cuTPV2dn5VUVRPnDUXqxTHuXj4N5d+NZffw3lmXFkskmRl+09cAAPPvwLXP2BD2LVhk2RuSBk9RDPf67RmvDqZQweOICJkVF4tgddtUQuZVj80xQeMZnJItORRyyVFl6Xt52aYgmoRacjHWQ+QlrB2GoREOQjkG5PovMXZ5x4n3rqKfz93/89rr32WpGbkcpoA+78SMn2UWt/vnQosIqGX5t4yB46rgEFeAkLrXmMbrswmkgRsK69hqY1iccP/hzfv/ObmCgPIpZipoN892h4TVD+C81H1kojplrIprJIxlIyoSrgZp+0iwcjRvWCi2J1FrZdllt62nzJz5brDVSbDmxOuoErLRq0DfNIcBHGgErdpGsQkrEri05yqSyi9DXEQxNpJYGMkkBKScr026Fm0a3koDZ99HR0IZ/JSTrdbKUCi8tVacoIYRkmEmYMacOCGUaRmEpgAHYI1fZgUVxnl+GFTUkh4zAcuhpCjxffhuRdtOWA8rto3/VINVKkUIl+p1GTNZPUHFbPR2JqiRWlEYPWSU7nVjongTrU+VoCvjH5udlk4RD4q7Q7V+A0KwjqDAwC3Hj6j8/4nfcsREqeOFy85BEWaIcTPKCTk5OpMAy/rijKe9vgy14tNjRQtbp7+3Y89O/3YGDZAM48+2x87WtfR76zGx/45CeR7+6VVC3hPet1aHqA/TufwgP33IY9zz2LCjfsDuVk0W0mFy1sR5YlSTyOtRs24sJLLsOajacilsqLfItnEs9P8oGqFsLxmjB1S3Sn1AK3J962w43/5uKNj//888/jq1/9qrzOb7JoL97m0xX/AcCl7z4KlIkswjIPtyzEUXVoNPlSOBeBhaOX8eShh3HTPd/AUGkPEh2WTKGUiDVZPKkF0BO6KCGSdGWxmFTRkM3kUS03kIgxvSyOYnEONt1jObq4HNhOLQoY8hQYZkzol2K1JpwuLxI+82sVX2y3PC6O7cgSjNZuKUMibWRQCkerN1UrCrxmAMvToHkqiQskjQQy8SSodstYCWSTGTiej+lyGaWmjTppjdaFSA9V5OIprOlditWFpeg3CkjbceiOGvH9Ld468FiU6gl9wFcldISrnw++URFqBMJs6hDwbTFOvOC5Pi3jHnQjqrQi+NIp2QZfysvMdF5oh6Pgy4Q47hVoL642YDfK8hqwSt4J6HD7xFlve+9fn+CpsvDpC7TDyX0OTE1NpcMw5FTwLgFfcr4KYMXoGvLEDGGXi9BbKVaPPPQQli5bgRUb10uRI29befIwQ3XrvXfhrltvwdjh/dCkE423yZHGVyZJlm6GtCFASjMZKZnOd+Ciyy7H5W/4bXT2L0agWFBkGSNjT9Qa3GpNPsoVtg6BPF6LByYA33777RKo/sUvfhFpLovmFWgej+dtT75Hp68W/rZzhDn5ko44+sI4MQEKxpI52D/xPL535zfx9PBjSPRqqAc16UNTNVOqkDi8GXEdmsWf30Hc0JFgg7Cio9kgX6ogmUhKgM5ceQaOV0dHIQ0/dFErN9CoMe+AFT0F6S7jYzeY1gVPspHFbq1paNCMEUb9ZzozLiQ7OZRsBn5l3w1FdUJA1BWZk+XiYmjh/2HvzaPsqqv07+fM59xz5xqTVAIJSQgEZJBR+YG0Iti2CLZDoyJodys4i2O3UyuO3e2sraCgAiqoqICIDCKizDPIIGSqVKVSc935zOe877NPFSDLd63fu5L/uoqVFTLUrdS99+yzv89+9udBgW4Jygf8O2kmzgZYtgSaxpkOr+vD6wYoFVzYmYIVShnHrT4cRw5tRikrSmdNvy6TrLPQlzgfMMU4pbMlX/J4xmu9qP/L76V557v4GpKKFgYedu3ahXrfgGjPlCrEe24YgrVk58uYqbz41mG7ZaiMU9IypGGApOch7PTge20EXhNJr4dukCK2yx884oxzln2+e7d0LJ5Q9/KD/m96OBbfJEm+oqrqP7P4chpNw7wc+TQFGY9yQQCzyEghTaDbLB4w9bz40vuLGHf97gZc+cPvozU5DkSeGN81plcs2ojE40sbETshXuC6KQm1jD0OMhXHnPASvOZf3ob+ffZDDK4kU87I/b20AtNbysei15cFd4lctvTzk08+KSkXTDY+44wz5N+/VJxzLGN+vH1uosXSv483EXa6eX1lQGbO4X0GKrw4W5MnJoKnzeLnN16Ga279GYprTMxF02gHbRg2w0dthD4HYjEMS4dVYCcaQddTuHYB7WZXuMi5UyJAX18Nuqmi1VmA7ZoIQx+tBU8WNLhM4RRcWVTgv73rtRAnAcKYK8xEMeZDSToZqPeya6Rlj8VX0qEVoh1zySYkrMbQZQ2cNj/q8w4HWWQJE+vIJGDDQpBm6AYJekGKRtND6MUollw4BQNGK8JwWMTxq4/EkasPRTkrQY80KGEi6RQKLXSJD0YsSYQewUKLcgMLrrwOOboulxv4Gqs8vQQYHxuVG2a5UkP/wFAOR+LqscF/F3X04jPFt7pYfCm/qLy5PFN8KTsEfks6YRbfxCp9+PmvP3d5w20vF7Zl2WEPn9AnnniiVKvVvqQoyr8uFV9Lz7GME+OjuPaKy9GcncW+G9Zi/aaNWLt2P0mj0CtVmcKzM57Y8gi+8fnzMbFlC+w0RdHkcZJm+USO4ZL0K3pqLGhIDnVoa0oCLhSTHKxCKRRxwitOw6ve8laYpX5kqimdIbtwKYdZKv7er3zlK+L3ZWfLC5nLFXQ6MFLoqKOOwoc+9CEZti0V3KUivFR8n60TL/0Zf9ZS3i5ynZf/3mejhvMgn2cCNDPNx9bW/fjaJV/AeHM7CitMjLfGYZUsqIYjhdXvkqrVkyw7p2jAciI4BVLDYhSHLhoAACAASURBVLQaXERwxYssaRtqgkqNK7kx4iyUAMxuK0IcMiUjXyDh0KlUdPKcvMRDlLIA52u4PJb7MSPgE7GSxSGZCJQduA2nSbFl0Y0i8ibifEFGOvoUapqiYrvQBHbEm0GKrh9L5HqrG6LTpWUsg1MwYRVTKdR1pYxVWj+e33cAXjByGEpdC7qfk/BS6twJCzDJZfliotzwFiH5rLZ58RUNR7pf/jlf23aLbOYB0XxNy0FfX18uSVB+MA3x+S51voVaH2y3KvlypBCx40486r655svim/Q66AYZEqv88cPPOOcze3ipLH/6suywd98Di5rvf6qqeu6S24F6I4HYN113NS6/4DuouRZ6fle4D2S+rt//QLzqTWdjYNW+CDsd/OrS7+Cay3+IEgd1hOZoqlxAiQZErLYclOVCLlQZmOf6LSPXueEmlinNgDU0jLe89wM44kUnIWX3m8pislynRFgSpk5pgWAWdkjsgpc62U2bNuGYY44RsPrSx7NlhWcX36VC+uxCzMIj5jdOzqVbz1ekxWmRA3XlhsL/IqODGx+7HD/+zUWILA8tNBHqEVS6G/wIpUIFlmZIyCStZK5rwHQSlKtFNBpt+D0Gb2ooFouwHROe34HjGDBtQ2QWZqm1W2wbbYkLSpMYtmGgXHLk77FYx1kg7ANFzVfCZ5pdtD0unmQSU09ZmEmbBlm6mi7Fk2GfaUbwEfPmNPk+6WVwbQuJHyIJuYGWIskM9IIEC80uQmrEegGua8N2QtGctUxDITSwTh/CoaUNOLS2EZXIhRooUOJUrGZ0H7D6Sre7CEDKtV7WXOrAeawS14g7na7k8xUcS4JPuRc5N9+QRYxqpZLnBFISc4swXYZnEqjeB6dYk6TtVIlE9kj9QNwOUny9FhKCdYIUoVH+1JFvOPc/9u6Vs/xoy53vHr4HWHyTJPlPwzDOFei1MH3ZNQW46orL8MSdt+E1rzgZN930G4GezM43ZDh27oc+isHV67D9yS248L8/gaktj0IHAd82Aj+CXiigMjgAs1iQozyHQry4kyAWyhUB3HGnDVvNYHBDi+Bsy8aRf/cSvO39H4Fd7pelAyb45mdTdr85u+G53SufghzATRpY3g0udb7PHrYtyQ5/y36WZ7BlSHiEpVuAgzXq2TySs8MXF1qIRI0wH03giju/g7ufuhUznWnERgSjYiNIIrS7vvz9WqksMUBx2BWaWamaOz1m51oIfALGdYkMKhTYuVEmCOE4pnwfjfkWuj1WKUe8tSy+LFiOo8Mt8JhNRgatXRArGNGRc00PvViD3+NyS1588/BOTaxeoiQpEUyLg09hskFTTIGek00ReUwipvCiieTT7gRotj2omg3bLsJ1LLh2ik7QQavXgQUdI1Yf1qpDONhdhwOq+6EUu8i6mZwiuGCDJJAbFm9cIgHlR4086TlJxWrGIjw3N4vJyUnxBK9cuUpOVI1mDlhfMTycL3kwlJQbbi7Xi+uyXvxM8c015zQIEbRaCIiT9JqIlzpfu/rpI15/zif38FJZ/vTlznfvvgcoO5TL5f82TfOtS8WXR1baxn5/3dW46ac/xnvf9hbc/+CdOPKYI9FqdnHvA3/G6ee8S978t994My775uehhQ0kiYZ2N8LI2g146amn4uDDD0e5ry+PihefKgSczSjw0W1bcfcffoenHnkAJkdInHIrCuxaH/79s1/E+sOOBkBGLrVlFbF0Ss9ovUt6LjtgJloQKM7ud+XKlU/b0f6/Mtz+tveXiEjKDux8FagpLWUcTamCvNTNDL2kiVgP8dTMn3H5bRfiL5OPwEu6MEoWEjWFR84tXQJRhCJJZEUThsZ1ax+VWkm02Pn5NpKERDIVhqXBcigLqEgTMg8UFAouOh0fzRaRknkUDxcUDMYIMWtUY9fKjjJf22V32Gn30O2Rh1BAkmkIelzt5vNFeYGaK7GNLNYx3BLTLXRZAy+aBSmCZCJw+5C+WpFnoaHLI3yQoFisCEtXYuuRoOe1JESTTItqoYJ+vYZax8aRKw7CptJamA0dRmTIRDVLeiJzPK25i4mEbg12/tR7Uzm9MC5obm5OOMyOU5A0bD8IsXv3JEZWrZJNwSXZgW4Hu9IHu1KDXaiKxs7jFNeL026+Xux3m4jCLoLWAjpejKzY96nnn7Hc+e7dypFby5c/9uAZ2Lp1a8V13a/ouv7mZzpfTWSH8W1P4nv/9QUctP862aNqd1pYt24d7r/vYbzxnHNRX7UWV/7gEvzuykuE5xtpNlas3R9nnfN2bDzkCHEt5EmY/MgN9ULx5QUeeJifGMNNV/0Uv7v2V0hDT1i/oaLirLe+G3//+jMBo5BvQHFxYHFIwzViHtc5WGMBu/HGG3HRRRfJVxgYGMB73vMeCVz8W7ayZ8sNz/3/PJ2Cem8uOUi8O/2+/PpqghBtJLaHuWAK1935K1z/8FWYD6fEFVKqlbBAEHmaIZDNsximSScDgTG6xJgXigU0G6R60RZnCVySVjrLZsGlvS5GFERwnSJ6vRCNpo8o5nOWh2cahiqviWbQtkesZL6kQLvazMws4gDQMkcGZhy2pZQreAslzIbDNTEwp9L5ugX2rRqyIEPP80QWIjWMN0k+p+J6SChhsFM2ZeDFYR6Th5WYCxR0VwC246BgFqAuxBhOqjhhnyOxTh+B3tah0W68qDHnmm8egSpwuzQWySEKA6GcUUbiDWv9+g2LkHjClBSM7dyJFcRNkgNBzddlekUVVrmeF1+nIksWUnwp8Xi+FN9eewFx1EPSbaPlRUis6iePetM7P70Hl8nyp/6NZ2C5+O7h22L79u1Vx3G+qev6G6T46gZMxvrQXZBE2P7Iw8JFDZMA3/vehcJLJazlvH/7MPpH1uCSr34N9930G5hKSjM7Tj/rX3Dya85AouhyweZHzXwDS65B6qcS7sVhj4/mxDb86MJv4q4//B5xEACqiaNPOAlv//ePwaj2I0jZ7XLwBCzMz8sSxcknn4xjjz0WMzMz+MY3voENGzYIz4Ex8hy2vf3tb3/aDcEvv1SIn2s3e7Z8kTPXcpeDfIjfl1pHikwLkZpdzGQT+MNDN+K3d12FCX8HUj2WoRn5CjOz80gyFbplyjFZN3ij8eHYCopFU0IxZ2cXJHBTMxzExCfy3qTH0vnSzRF6AWyzgIjDrhYdA1zvJXiGXXkCyzGQ7xtw5RZCD2PU0PzMnDCFqZGniyvJfJ4JY/c5iCLUXjyzdKBAmLzEn89NNSXDjcNPWrkoK9FqSKwjLSZkPzCBYom94PuxxN7T2cAVcLpfZH3ai1DqGThq+CAcWj4Q/WEVajOBISTQvPN9esgmDsJchuj1yPTtSg4f3RyrV+8jz12ejafI73Po5haL0Dh0LORWM8oOXLJg56vRk64mSAMfiR8g7HZEduhyWaXZgBdlgNv/70e96Z2f38NLZfnTl2WHvfseGB0drVmW9T+6rv9T3vlq0OgisExJojBZIUgcSyLcd//d+P1NN2LTvmvx8lefJt3qhV/4Ip6483YJLuzbsAnv/PinMHLgIWCwDPs2jQsWeVJm3lCKkT5viA3yEdIu/nzrjfjmFz6PjiAIVex30GE47/zPozKyDzrEkStcyAWeePxxWR/+13/9V5EXRkdHccEFF+Dcc8/FqlWrwPVixsp/7Wtfk6JISeLZK8XP9gU/u/NlvZXIUCV3ZywV39wGlSHSumhkk/jNPVfi+nuuwTymADemS06Oydx2GxubQMS1XsMQUHmp4iDNyKVldlkBhkoq25xoqIbpSpetWQTIiOsZNkE3QSRLEVmso90MpJhzdTAndCbQDG57MQ04kaWKWqmCiM6IRkcgP2Ip03XpwH1q4yRuqPkiBG8i4gW2bVSKDlrzPTRnu3mqhm1KtlvEjpQ2XwL1pUCGMgQjtc0PPYnxUZmQFmaIfOKBMph8WeMEFcXBYFrBIcX9sdndD27bgJFQTsmHa7lxexHfoTKJhMnHLYkn2rVrXF6/4eGVORNaZrOZ8Ig5cCuWSn/l8xXZgcXXrUFn8WWYaRQg9nx4raakbe+e2Im400KYatDK/R878dx/++zevXKWH225893D9wCLr2majI1/Xd756rD1fEHgrjvvkMh4HvGrgwNi9OegjP5dHqu7s5P4zue/gC333StDlaEDD8G5H/sPVFavlUEZBQdmwYnTgT94pKUGSWeweHdpPfPQmRjFZ857Lya2bhWXBOPl3//ZL2Bwv/0RyWgnB+vceccdIjO8+93vFljLPffcIzQz/pppuNR+WXjPP//8pzfcnq37Lj1Vz9V8ZWdCFqrJ5ZVR1CJnIEakdNFSZ3Hj/VfhV7f9GF29gcSKoNoRbIddqoKYK6xMdg4SjI7NwbQVDAzURHLQzQS1Wo63nNw9CcNwZM2aHmouX1BLJuGY4HXhJTOkNKJGznglTdgZ3CAjyIfPGztN3ri4tFErl9Fp9dDrkP7A0wplA0uGcHkHn+bJxwTWUwJIMlTdSn6z2L5LVsMLhJiTEyEjOP7gMJCx8by0Yol6Z4pIQDSkaiCNuU3Ggsqvx4UcBWocw05U6O0MG6w1eOHQ4VgRVWEHmkRNyYZblGvUAoPXFMFZ8keruSBFdu3afdHXN5AnPufGGNGB++p1kTdoKVNtB5ZovnVJsrAKFVmyEBcHw1SpH88voDk3jeb8pCRuRIqB0C5+8Liz37+8ZLGHteK5n75cfPfwCR0bG6vruv4dTdNeI0GUugGLFCk1xu+uvxaXX/oD7LfPvjjpJSfj4COOgV2rICUHASF6czP49vmfwlP33SOWp6FNB+Htnzgf1VX7SgIFO1/ayQSys7i/L4560SMzxNQhUx/x/DS+/OEP4y/33yNH//La1fjwF76EffY/FElq5p0zUtxxxx0CUye1jD7fm266SVaKKTNQF3zooYfw1a9+VdgOXC9+7obb35IfxIJGuYDHdSWSwRkyS3TJTAvQ0+Zx40O/xs//dCkW1DGYJQ2dXhcFl0djDYGvIY1NRFzhjVL0uhEmd89KwsXI6iqqdQP1AQdxkmJi94zID7ZtSket6AkMLmDoJIVF0FQ6E2zhYUR+JDyLFDZSLUCUMRuNeCEO8VRYho+Ca0uH3G7Rsre4vq0UxK+scLXZ5BAuh9VnWSScBsdwMbO7i6nd8yiUCigUi5Kxl6cjJ+IFppuC8gRvCLblyDIMTythokAJQ+h8zgwbgULfMpnEGdQwgtoNMZT04ZT9XoS16RDKPlGYsQzrQjIoODDlzSBJZaWaA7exsTHRg9ev3w8Fwn0ErJQD5IkPpXWQTYHp2MxTgs1EZna9JJuVa0LBswwVSRBgdmoa3UYLahwiC1rIkhCtMCZS8gMvfNN5y+vFe1grlovvXn4CJyYm+rMs+65hGKcJUpJ+Sm5FKQk6rWnc+fsbccfvb8H0rt049Ihj8NLTT8M+B+4v1p9eYwHf/8IX8MhtN0sxdYfX4LxPfx6r9j8IqWqKxkvzPounFL5F6UHoVUwqVihORIjmp/HF887DUw/ex09AcZ9VUnzXbjqcjuMcjoZEgOk/+MEPpPhyEHPZZZeJ9/fNb36zPD5Xiwlb/+xnP4uhoaH/H8U3L14E27D7zWCzDEEtRHhg+x34+uVfxrbOY3BWpDALqmyRcXFhYb6NNLZJL8TsfBNxnKJSqqDX9dFqeDBMBfttLGDtfkPoeT4mZ2alk3RsE3aBToQYisGIIEW6S563C04BKXkEAaFAZN9ytTaGYhFUr0mXzdy7gh3CLRbQmPfRbfNmSE80i60rummceIDOwV/uUabey0h3wsd2bp2BH+ZDQGIkhTQmAPMMnt8Wh4Jt6ahWS/Ko3U4PnhcjNWyQJmFkKfwkRTcC/IjbcYDGbDkvQd0v48Ujx+DQ4gaUeiT/RFJ8WXAluQQZmgsNeL2eSFw7d+6UGymdDrxBG4Ylmm+LaMgoQrVSlXSVfMPNhemWYbhlFNgRl+swTIa2egg6XXTabYBcCDosvDaajVnsnJyBWu376Cnv/NTn9vKl87/+4ZY73z18C+zYsWOFaZrf1XX95UvFl1phsWAhCpqIgxZaW57Cvbffgdvuvg+wCzj+lFPwopeeIkOwy7/1Ddx2w1WIgw7s2hBedea/4CWvOYNU2nxF+NmUX8bIpzkSkf0Ni6+mRBh/5EF89r3vhj8/J9pm38b98G9f/DKG99mELOOxMl/9bf+/xK3Pf/7zOOKIIySlmMO3l7/85XjpS18qRfjCCy+UQMaPfvSjf7VK/Fxf8N+0mtEUy4RhaqSxAjgppsMxXPDzb+G3d/8WSi2C3RdCMVioTHQaPqKQacIGFpqeeJd5XHcsU+LPu702Zmaa6B9QsPmgleh6ARaaHdF2TUODW7KQ6ZQ5uM2lSedLMH2Fm3txiigkH4EhkjoSLYRhscBaiLxEtrncUopSsYiFOQ9hoMvSBjfkolA0CfEWp0qY2+4k0ilGvVZGHCSYGJuHYRZA869tO89YwehzTn1kKbPplHwwx6qcAF16aOnfDSJkQYiQ68sJh3qKSAos0naso89zcfzAYTi6eiCKHl9k2TGW15CsBvIb/J4n/8/veXZ2VlwqHKwJZpLLH6mKJuOrVFWGu+Jl1lVYbkkcDyI5VKrIDBuGZaPXbsrpyuamX6uDuNdG4rUxNzuJ7ROTMOvDHzv1/Z9b1nz3sFYsd757+QkcGxtbpWna93RdPyUvvpYkxRpqiofuuhX3/eEG2EmAqNPFrqkZPLFjDCMbNuG8D3wYQ6v3wfU/vQK/vPR/oMU5O3XD5sPxz+84D6v2PwCKaUtQJi8qkXz1nNfAxQURHrQEXnsOv7r0Ylz/o8uQeT34SYSNxxyDD372i6gMEAtJ10TO+GUd+e1vf4urr75alimGh4clMohd7sMPPyzOh9e97nV48Ytf/DRJa0lqeC7T4dkDNxmxqZzIxyK7kB4WOT7++OTN+PaV38ITu5+CUzdQ7KP4HErBmhhvotumi8CGSUqbrkAzUhRdG+qiNSwK2kjRwcpVVTRbIbrdCI7JDbUMxRIdBnLQB/RcnyWZq16tSBoIYTgZDNkwCzNPLGaGVkAS0OrVQ63Gjbcypne3EAaLNj4SzxJFSHCqkcIipjLVZBDIYVu9VpSU4endC9AMdvfk5VK7zRMk2AEDlD+AvmoZhYKVL8aEXDeOEUDL16FD2umIr0xFm5ZF5SSDFRsY9kr4u8HDcURpAwq+IgNXcVtomvAbuu0WXGrlUYhmg+6PVIqvLMZIQKqBXs9Hu9MTBwT/LmOkuOFmuEUYhZJgJbWCC8UqyntKVzLYuiaP12u0OBKUztf3O5hudpA4lQ/93dv+7b/28qXzv/7hljvfPXwL7Ny5c6Wu6yy+LxPJgQQp3YCSxfjdb36JK3/4PVQMLS8auikov4HV++KMN56Ncv8wHrj1D7jgS59A5i/IQkQcK1i34UC84tWvxYFHHg2zTl1Oz4MqZFWY61XcMc4QtOdw+x9uwhXfvxDh7AyUKEIrCHHy687AWe95P3S3D5kAcRfdaYyviWPhOJDvsHnzZhm08abB4svff8lLXiLH2CWM4f9V8V3k79IaRYxmpCUY87fjp3/6EX5+2y8w3Z1DseagVAaKRU0CIefmuAQwT4AXKtUKFDUSjVVTU3FakMFAF4NbAoqugYkJDsYy2JYGRUll2UH4u0kIuogl6SGLUKuUkQTkIzA+SUWcqIiVUGQXS3fzdIuwi3rdRKlQwq6dc/A9RbYI6b7QNAtB7ImLgpAe03Dg91LZ/urvL8LQUizMtUDgG/0K7OJ7XiDLL1xmKJeLcF1HhnR+l4QwLmBkUA0Tma5L6CX9z/4i7Yxgdc4J+XhmaGCVV8YpI8fgQGMVCiGXVVJ5zXjaoac3zRIQWdrjcKzVkAJL3/ZSIgl9ya1WR2KMyuWKSBYCdGfxJdWsWEGqmzDdEkoDw3AYoik2vS6aCwtIPA9qHCDsNBCFPbS5XmyV3vPCs9/79T28VJY//TnPwHLx3cO3xPbt24cty2LxfXlefHX5wVDC2fFRNKZ3oWw7EjGumzYKtToUcmmtgiQOz89M4oL//AQeu/tWgYUbqimDJ6tYxroDD8DgmtWoDg2h4Dhy0RVMR7CGs7MzePTxh3HfPbdJAq7Sy6PnY83EWz/8UZxw6qsRqkymzYsve98l+eC5cUJLlrIl5OSzLWX/t8U3hQ7ywRIGgZoJbt92Cy79w8W4b9cDaIZtgXyX3ASDgxwKKWi1M8gGbcpuTUOUdMSzWyzaIj8IjQ0hCkWg5NoY3dFBu0k4OQlnCpwiOb2ZFEzC3A2Tx/tQ5B6v05aTghzpaehSYwHh6IqDAqlpCFGpkD7nYHzHHKJIFYtZwhMGN+eo9qgBVPqQrSLCHjXkACOrBmDqMeZnZxFxUKY7ol93OlwjtlCr96NQ5IZdW4Zd1Fy57RhSt9UMYUiQyWGoluTHZVEmRduL2EMbsD0d65JBnDxyFPZNqzBDsi0JRk8l2YKPW3AdsceJPosU9XpdXl9KDCzSk5NTYjVbvXqNvB/4+vF9SZ6vKV1vBb04Q7GvH/0r9oGiW1J8sziU79FvNuG3GwjaC1J8e7GCuFB93zFvfOdyevEe1opl2WEvP4FbtmwZdBzne4ZhvCKXHfhDhZYm2PLYo7KFtPHAA2G5hfwrs4uVLKDcjhb7Pfzhmp/i0m9/FVoYC5zbUBSBiSdEUhoaVCbmcvGAkG9FkU6KhbLdboiHlIVeSxT4UYqVGw7ABz7zRQytPwAxyD2gOyL3BRPQslRouWBBny/lB+qF3GojF2EJoJNvauUIw7+SGBZ//deyA01x9CVTnwzQTJv48S0/wM1P/Rbb2tuw0G2Ke2G430GlaqHRaCJRHHh+Jk4AdnO6lcB2VRQdS4oxWbsE2OhGiHLRwY5tXXg9Xfy+VkGHaWsyRGJLyOKk64BtKjC1DFHQE48uY4a4MUd5hk+AmtowVBWVooZ6zZZEiZ1bpxExzbhQQJimiOIEpQohOBkCIi7J641U+H4PIyvrEtjZa3dlIYMQHnbYLLyqbouO6wURfC4sJEzNICSHd5F8MaZgE1mZwusFUBMdFjthsc0ZSDop1NkUJ605GocW16HW0WAsyh2+78lKMt9buqbK//ueh1IpJ7st3SDJcmDx7R8YlCBPfkiEEF0SDPDUTTC3g1CdwZE1cMr90gRQdiDInanJBD353HDrNBEGXQnQjJ3qece+6V3LGW57uXYsd757+IROTk4OZln2PU3TpPjy+GsZirBZb77+Rlz761/jvR/4ANZtPkA0OVlWE9cC0YZcwtDRmx7DRV//b9z7xz9CjyLR3HiR0QEh4Y4CUydKMJapNyHqJJlRG2VtZRYZuQeKVcKr3vRmnPbmt0ExXVnUkAuTxRepDNWoHVL3vfTSS+F53tODNQ7guGxBHXgpbui5Ht+/BeTJ/w5tYxwQhojVHsYao/jJHy7BI7P3YLS1A52gJwnD1ZKGvloRzXYXzU4Ct9gnhSeKfSRpD1HShWMbcBwblXJZ7FpQPLiOKZ2v72nQtRSmw2UWuityPYXxO3QX1Mo2ChZxyB1kqgE/zmluGRM9qL1GprhQinaGet0R3u/4jnlZJbbdIrp+gG4vQL3fRb3PQRi10et6OX85jVGr8GSSwZbTh5Vb/mIFXkh8pC84yh67XJ3Flh5jJZcnFoH4rslhGLXVHkIvlJspM9oKtguro2G9vRonrng+hqMSzFYizojYD9Bs8iarwrEt6X75OvIt1N+XF1jRkRUF8/OziGN+b/3i7WWXTfsdI+c9wpi4/FOqyqyhMrBCtt00swBd5RAykvTkuOfBby0g6jbR67TQox5T7nvvMW9419f28FJZ/vRl2WHvvgeeLTssFV/qlpaq4v477sK3v/FNnPaaf8SJLzsZdtFdZPjyuGzIwgSPukw6nnj8UXz9vz6Hia1PwqLVJw5EXlhKouRKKcsxizXN+gx+FAoZN7F4bFdN7H/IEXjb+z6CoQ0HiFuCK7J8fG0RScm/f8MNN+Diiy/GCSecIC4HFmOC1LlazMWLj33sY6Ij8uNvdb7PffbygszlBA2B0oJvtHDD3Tfi5keuw9aFRzEfzMFwmPCRwbET8ekGfoKpuQBJqqPgllGrl5EpIXreAjqdRRRiucK5JTSdna+NJ5+cRafNRYNIBmGkmRk2V3fJ2Y1RdHTUqwU4FmFgXWSqjZDZeEaGKKPntYs4NGCbKgoW05B1xL6G3Tub0A0TmmUiiKmJU9YAqjXa2YDmwjzABAs1Q71aFDQltePQT+F1e5iZbaDbi6GZOReChVyiiHjzFIcCB2b0asdwTFrfFAGsSyoGu3Ea8xQTa7QhHDtwCJ5n7QPXMyQbLvXJWujJhluhUJDCyx/kdAwND4o0Q0od78453WwGpVIZRS6CLEYMSdqFAjRbLZTqfRhYvUaGbg6RkuUl7nMAJYnh9TpIfB+9xhxSr4O5mSl0YmTO4Mg7jj3z3d/eu1fO8qMtd757+B6g1cwwjIsNw1h0OzBiJoGj67jhl1fhiksvg1UwsengA7Bh0/7Yb906DA2PoNo/LAO4RM3XkRkh89Ddf8TPLr0IY1seAyIfNpc16C1bBKrQwsQBikyamIJL+LYC9JIUazYeiNe/9e143gtOEC0y77YUoZ3pBOtkPEYHYjUjvYyuhiWNl08Bh23cbjvxxBNx+umn/3Vo47P04r9dfOmPzeCbLdy78w7ccN/v8KeHf49uNgvVShFlIfoGahhZ04dep4PduxbQ6tATm3fNbomx6xo0nfapHGJDmcIyCCEH3KKF7dvm4XsAzSRukd2xKUdpwm9CJoXoQLVooOQyHSRAppXQ7MXoBG0pvgSaKymLswrbjOAWVEQ9HbvHmzLx57oyc88sp4xutwXLzlCtmmi1FuQmWHYdGeaF3QidhRjzjS6C0EcQZjLU402MQzXKNSy81LWF8pZQ6uGdjCvQzz6qHAAAIABJREFUVN5NNJrEg2bQTAaaKBLMuS4dwEtXHo31GEbaikUn9ppNFCTqSJXXjosVlGSq5Yp0s0zx4Nfj60iLILVyDtkUEKzD+sulb+rrTdG0a4NDKNYHBKpD6cEoVHnGgpqFIj2Qn8z14tbsFKJOI++ENSuz6iveevSZ7/neHl4qy5++3Pnu3ffAotXs+7qunySaL7mpli6m+cktW/GH66/F2Og27BjbIhdQ0S3h4AMPwRvefC5Kq9ZI8eXpmce+JOli9+jjuO6XP8WDd9+F7tw8sjAWaxlXSkW8lXgeHZkkLVBP0HDAIYfjtDPPwobDj4ZmuYgllDPv1gh4YcfLdWQa8r/5zW/inHPOEbraUoSQ/Hkc4xe/+AXuvPNOfOYznxEt8dlM32czHpb03md+jsVCNhntwGU3/xBPLWzDvY/di0qfieEVdezcNQrL1bF+/9XodTxMjM9jfoHsBa7echqvwnIyLmDJUoNbcOQGRqZsoZChr7+MyalQPLimpcC2NbG2ia4a57BxdrS1soVqUUPUbSGCi/lujIXOHBQSzawStMwV1KeudlEpsUV2MDdDf7GGIPYlAt4yq2g2F4QrUatzYSFCvVwR/3Gv1cXcZAt+S4NPNwXZGooGXadVzsxz30JfXiMBAwmKMhaXCrtcfm1FddDp8HuLoZiZDBPrWQGb1RGcMngUBtsuWnMdtAMP1YIDbil3uh1BfnJoW6mUxc4nHe9iPh61Xr5+dFnwRitSB98aTFRRqX0HCKIQhUod9eFVKPUNwCxVoBeq0C0+JwHUNBHNd35qEnO7x4CgIzfARHOy2Cm/5dg3ve8He/fKWX605c53D98DW7ZsWe04zvcNw3ixJFlwoq0ALolVst4fIpqbxsTkOB548D48eO+DSGIFb3//v2HFfhuQcZGCzazstDIU0pPNrR2PPIx777gTkzvH0ZxdEGZsEPTgh75YqGhx4tHzuBNOxJEvPA4uwzN5iKWGmmTCi+VRV7CvEhus4aabfofbb7/9abbDUudLDZGDH64fU5LgevHQyqFFVkKeRiwpuiAjIcdE5rFGpJglSNQQnr6A27fcjCtu+Qnm0yZ2L+xEX38Rhxx0MO578H70wjYO2Lxagi93bJ9Gx0+RxFwtMCR5guCZgaEyLFtFpVwSO1nPa6Bc0lCtFTA52UMYKflgzdZksUL0XiY/iL8Y6CtbGCjb6HXmMd/O0AoVZFokIZymWYSa2IgjD2naQblIO2ABrQU6JWx0ukRaUmtncSQzuIcVK+voq1egaxYmdo5j964WLNWEY9XydeGM+i6HYKYM1VgAedKgB9exqLcDcRRIiGehQCAQV6g5MItF4qALo2RZGIiKeFH9UByq7INktANdNWGVqCsDrYUFeH5PCni5UpTBK9nBQZAvWhDg1O104bquvIb8N/CGxhOFpF1ztdgy4NNbzMGbU0SpfxC14RGYpJsVSGgjKzpE2PMwN7UbzandsJQUSeRh50wjy4r973rF+z79rT28VJY/fbnz3bvvARZf13V/oOv63y3xfHk01EnRSmgP6goE3S2XwTlMs9GUTa36yGrYxQIMQr0JgxHDPgtwzo3lnC0OeTzNN7f4/wxwDHzG3ySCMazU6igIscpc1HdzlK4sZCzayxjESD2Wf3DXXXfhuuuuk/Vi7vw/l1JGtgO33j76iX/Hmn33QRSm0FMdhuiYEUI1RMRuKtZhJioMMms1Hz2ni+2dJ/Hdq7+Gx8Yfhla0MdcdR7GsYmTFPhjbPo0o9HDA8wYkumd05zx6LAaJLjrswlwXzYYP01YlrsdxbRg6O8UQw0Nl1GoFjO6clKEiObzFogWnYCFVydtlrE8GS1cwXC9i9UAZ3YU5NGMNO6YWYFqJRAfRW0yrWavVRhR4KHJDLtMwO9Pl/B+GQXgPYecLsqlXKltYtWIFer0Y27dOYnq6C7dAkLojqE8e6ZkukvtriZJkUYwldJPJF1SH+DOfYw5Hy5USVD1F0KP/N0SghsL/6NeL2BCvxrHlQ7CiW0FVcRgAJYse5D/zxsK7H1ObKSsszl/RanE5xBcZghhTx3ZkC44+8KUYJ5FCiMKUvFVLUpU1pwTVcmEWKyj0DaJYryMNe1CSEL12B+25eXgLs2hMTaAxN41uqibu8L5vO/WDn8mhz8sfe+0ZWO589/CpXCy+P9R1/cSniy8BL1qCqZ1b8avLfyoc2n03rMeBmzZi3fr1KFX6kbrFnOeakbaVW89yFwQ3s/if4MnzAMRF5v1SGLA0srJ1kV+MkrYg1oA8MYguCTECMJI+Iz4xL75bt27FJZdcIiwHWst4bJevucjsXWI7fObz56PeX0fC/LFMh0ayVsbCm8JjUUkNaAG3ooC20pBttqse/Rl+fO1FWPDnYZcrgNUDtC6UTEdngXlkMfY/sC5T+9GdDYCOAb0AJTMR9AIZCHEiz+2sIKaGrKBa0rF23QDKJQNbt82KTMEOl55eDt2IrwyjECZ/rQODFQerB6sIe200fA2js004TgpNY9GmXOHKqjAxjISvl4plTE0uQIErYCFqvQo8DAxUUa1VMDe9gLGxFvxeAtNkRL0j4CLeHKW7jElS43gtg2WRWBbJyYRFWm4INm2FLL6UGxSYlo3EywFCXtqDaShwfR2HGptwwuAxGA5riNtdtOfnhT9BMA/5wHkBXUyOlkRqRZwq7VZTvi+uYz8NPRINOMeP8nP5dfln1LM1+s0rdXE56IUSNBLOuFAT9qAmEbqtFjrcmut2oIU9NJvz6MZqbNT7zzruXz7y4z28VJY/fbnz3bvvga1bt64pFArsfJ8uvoZmQkt9/PrKy/CjCy6QroRJxJy39PX144CDn4/XnfsugbJM7dyB2dlpOT7SoM8i4BSY++VAsywZ3jzdzgo/gcsEEom4WHwXcZPsetjiCPVssSCzSPPXUKUr40X4pS99SeDpr3zlK+WiZgGmZkjJhNHx7Kg+/vGPwxc6l5HHAUmBiRBlCVIWBMVkVjlSpYvIDrEzehJfv+KLeGLXw9AKBjpBBqeSoVxXZUDVnGvLcsSGTX3STe/c2ULbY/0t5ghO+ldNFVEaod3uotXxpVss2AkGh2w4tortOxh5X5YMNtrMwjRElATiEaaDQldiKb7rVw/S54GdMx52TDdRdPk8hWJnY6dr67SLaQjCHuq1GnaPT8naMVkMXb+BFcM1VKs1TE/NYXqiAU0vwdQqyDIe3SPpSPlv5U0uaEu0MDRTRanElV8PnV5TUpLJDuYNwrJ0ge7Q20xym62WYBkuvLgHhy6L+RjHlA/D4cUDke700F1YEIhPX7WGim0LO5Td89KNUqx9aYapqSl5/Qb7SC3LbYlcVOY9gcNWvtZ50eZ7QsnXiO0CrEoddrUPTqkGq9wHw6HlzpfOlxt5UbcjHF9vYUbSoxthkqDYd9Zx//yBH+3dK2f50ZY73z18D+zYsWOtaZqXGIZxXN75EuGow9Ri/OSib+DRu+7EP736VfjNb69FGvXQbXWhWRW84+OfRt/Iavzi+xfjhmt+BUNJZfuKup1tMd3BgVsowHIsAY5bi0XZKRTFk0pEIL2cFjfneBFz0GcwssaUC6s2OCwasFjaSOXi6CiK8Kc//UmwkscffzwOO+ywxY6vi1tvvVX+7OyzzxboDrtqTszZ2QkcVkkEnchFAlrXMgQI1AZ2+tvwk5t/iD89/BsU+i1YxRLGJ+cAI8Q+a/ugJAkWZhckDHO/DX3SLdI2NtOIkVB2iCOxb7mVnNWQ+5/zxQ7biFGr80QQYfv2HuLERbFYkI4yoHabxVIIGU6pph7qRRPrVw8jjQLsnOlhdyOEqvPGwRtPhl6H2maCksPNvxjVkotuu416uQ5Vj6BbkVDROu0QzQUfJWcI3Y6C6akO5ufaiBLyHnS4JVNwR/MzDbmp8ffqfVzlzRDFHsrlAorlAnS6NRxL5ILx3bvR68bQEktCUm16mW0X+nyGA7P1WB0OodDRUKHkwpsR9VnhQkS584TUMwLboxymw5t0sejKEkiyGK6ZMTmaJXhxiUfijeR+rEG1LBj0E5dqMMs1FASoXodhMWQ0lM6XAzev0UR3bgpKkPOCG36cqpXBNy0X3z0sFH/j05eL7x4+p2NjYxs0TbvUMIyjnym+Biwjxe+uuQLX/PhHeMvZZ+LBh+/DkYcdjHajhSe3TeDVb3un7Npf+d0Lcd3PfwwtznmtIhuQXMarRvQFbljkpK2MvlBamGgdU9XFaTbh2lxpNkR6IIzniBecgFe/8Sy50JjksFR8d+/ejf/5n//BbbfdJtNzFllCWciEpdeXv/4//+f/yNd2C0VhAmw++EDsu8+aZ4X9aUiVGN10AU1lCj/944/wm3t+AdVpo9xfgmrYmJ1voxc2xS3AGwrBMmQirFzpQEk0PP74FKbnUqGJccWYsiY31ooVCwMr+xEnEYKgC1XxMTTIQMgYO3a0kKSOQNQJLefwTzfoftAkEp67W1XXwLqRQfjdNrZPtTHVYv4aO0cWIerLtAHEMNUUppFIobN1Hf01EsFStLptiaaPA8oK9ATXheugKuQJZ9It+2FHYO/EOXYaHSl85AvX6xXpQBluyV9Tt+a/k0s3LJ6zjXmxxNm6i9TPRA+mxWylMojDzc0YDmqopi6ylPY17qHxbkm/dyR8iPnZOXl8as30/NLFIGvD3CvkyjLJZWCh5s2GbxvmZNBulsN/dMuCWSjCKtVhlPIoIS5cEGjPU0PKJYxeBwtT05ga2w5HSTA7M41GkKSVkXVvPukdn7hkDy+V5U9flh327ntg+/btmyzLYvE9Yqn4Grojw6K5iW344ic+ioM2b5Li2VqYxJGHPB+33HoX3v7Bf0O5vx+/vOi7uP7KH0FNPNAQL5IBM8fYvchFxFBKKg15OCUdCnFGD2meyCCx4otxP6miCSP2BS95KT7wyc9Ad6tIOb7Ja7espXLgRk8owTo8ylJmoAWOf7YkQRDcHfqcyPs465/Pwj++5lXCImDx4oDHS9rQCymufODHuPK2yzHhbUWlprHOi7k/iFmoWJh6cKySMClqlQLqtQxB18fYaAMLbQPjYz34XW5uEazDoM8YtQEXNhcgEh6Fu1ixogjHIbd2GrpRRJQm6Pk96KYO2zGk6+yr8Ojcg2tmWDVcE+1ydKaD2S5vZCZi0WY5+VdQsAjWaaNSNNBfq6DAwMwgxtj4AsZ3d1B2LbhuGd22h+mptrgMSiVHBmZ2wYCqZzAsvjaRoCB5o+JaNmWbVrODdrctAZrsNnnvpD2MuEpNkpZVqImC5kwTFbeEAb2KQ2qbcahxAKptB0Yvgx+2ZVgX+IxHysUE3ih3bN0myy+rVq5YBKbn72NJyuZpIU5kyEvoEicF/P0lxCTdFrSJaJYDh7JDhQsWdemALRbyLBTSW0ag+vQ0pnduB/wuJneP0+2Avn33f+cZn/z6stth75aO5fTiPX0+JyYmDlAU5TJVVQ9nJyKyg2bKgoASdfHUY49L1lYv9HHRhd9E1PNQrw7ivH//OEb2XY0rv/sd/Obnl8Kg15JAcmaFSVx5bhGTTkYM+zJpkeGbdMYKzfGMyknkcyTwMVXgpQpe8JKX4X0f/zTUIolopsgHHJTziLxkyl/y9i6tELMAL3Ed4iASmxlN/Lqjwy2T5mWCv69pGWKzh0dmHsC3r/4qHp9/GEoxRK1qy4YUNVhFZ4dGC1iEKGBqhAPX0VAqcsXYxdxMF40WSWU+pic86FpF/LoMGaXNzmBnaaaolBWsXFHEiuEiZmZouWJYD4EF7L5zZ4jr6FIwtcyHpcVYOVgVWM1kM8S8Z6JJ6QH0DZN6FqBUVGDqEUq2gRUDK9FrxXjk/i2YbyhwK2WRHXiDSZNYwil5U5LnjIWQq8WWCduxJNRT17niAfhBIAWRRdYPopwlTDsg2cZ0aGhkOGiw3QyOYSP1EhQMG9WogBetPlZkB3tegRmmiFNyjkNxUHS9tnCNu52O+ISpUdMTTX/3kl7PKKI8X5W3iTxoU0JWZeU7y1Gd1O5NI+98izXpeAvVfmjFMmzXhZaGaC3MYoGd7twsOrOTsuJOROcjW3eiOrLxvWd+5pvL68V7WiyWO9+9+wzu2LHjAMuyfqSq6mF58TXEN4oshKHkVCteLF4U4M4//h6PPvgQVq/aFy95xamCTbziO9/Eb3/+I+hpKEWXC6cCv17kuIpjkzsFtFUx6Ix9zeKFniWxrKfyIguZiKvma8ZHnfhSKb56uY6EVDPB3RLEHYDSAy9cIbCxG6IPdBGow5/Z/bIAyWxPSWVQKAfZNF+FJe1rHrvxwxu/h6vv/wUa6jQGRipQ0wyh78mSBL992qrYAXY6OQGzVi2gXs2Ev9Bp+Zhf4NAoRLuZSJIEC2vPC9HzGXRJ9KSKajnDyIiF/TcOyw2n5yUI0wy9MELXozVNR9ExUXK4JRgCsYdahaSxCFPNBLNNFYGvImM+GmE9VgDTIPPXwUBtAK25GFufnMb8ZIiOH8MoFGAXbIG1kxXBdAzeOPl90C3Aotrt+jAtB7U63Q+5jOEFvtjOTNPC4MCw2M0IvpG1X0mgyBCnoXiYOeyzOZCNMwxldRw3fBQOSNaiPy5Ci2L0Qsb3ZGg321hozCIIPQntHBjoEy8uH09cLM/qcDlU5c1StuqEtZHr9ZKMnKYiSXH7znRc2By0VWp551upQbNt+K15QUrOTE5gdvcEzCyE15pHt9nE7paf1kY2vOOMT339O3v3yll+tGXNdw/fAxMTE5sWO9/nP7v4qgrBKSng+YhSwHS58pvAn1+QKBeFtqU4xi3XXIlbr71aQCbdXg9ez5fiwU6UG1LswCTFWCEMPH+5+Hvsgg1OsRUaD3JOb6Kxf9bxwpNejvM+eT5Ut4IIhnS97JDHx8fxyU9+UiLjmWpBli8HNyy4/Ldz2HfMMcfgzDPPzPXnRdNbJtxGaocxMt3DXxYewPmXfBJ/6TyOyO5i5cpBCcBNowiua4m3Ns4CWX9eaDJLTUVf3UWpmKBc0MXnSrBOp8uRoCM83fmFlqzqNlqeSC599RJWDVlYsULH8DALX4Zuj/E7Gbw4RTcMYZgmCrRrWVxoIX4rEOYDFy9mmjEWWgp01V0cEHpw3QSuAwwNDGBmsoNtf5mD17EwN+MJj41RwtRILZNdegFpEgn1zbIc1GsDaLc8jI1NCfOXicpWgYU1lpsiTxX8mbavUtGF3+vJTdOgDr8IUYrjQG6q/D0zUTCiD+GElcfggGwtKqElDpKO35BMvNY8sZRzKDgmatWyDNzoguAgjq+LgJVUVQJT82Tr3K5IeUrsg3Q80OjBHEDDgGZaMmOwi1WRHpxqH1S3lBff9hxSLu+Evmy4+bSYLcyg125jphvGxRVr3/zqj375sj28VJY/fbnz3bvvgfHx8Y2aplF2OHKp+NJb4FgKxrc8iqt+cjk6nR72P3B/HLJ5E/pHVsNyazL0UAnEaTUQtJqIw0C8myzAbZrd2y10Wg206PlMYrQXZhH6PSlwu8d2YHJ8VDqzvAuiyd8EUQndRMHxp7wc7/nIJ2BUaogVWvYFwy7H11tuuUVy2lh0CU7nv/nRRx8VLZjMh3/4h3/AqaeeKr5VLh3wIk4zdu+0MAVIjAZ+/+R1+K+ffw7z1ixgxBhZsSJn03Z9WJQc9AAJApEHMsUUehtXWMsuV4CLEoPD7DLbLiGJ+PfzrpJg8TjlkR8oOQXUyxqqVW5sNbGw0IYfaWj6Mdp+jDDNcYmWzqO8CkfLOQnVclEYwTMLJKVZcO2i2Ny63TnYVoz+eg2N+S62/GUGrQUVzQafQxP9K4bR6nUQeF4+MLN19LyOeIjr1IbdEhqNFubmmnIzoSxERjEZC91eR5IumDjBDptA9TgKZUEiiXKnRa7hUzOmtBShoBkYTCo49cCTcbC+CVorRqcxj7nutAwlFW7zLd4IeJPl+CyOQySUgkSWYjfOmKTcE54IVlNnYpH8maEZiycRU7zATHw2meFWqIjXt1irw6r0IaSEkfkybPM7uc93emw7mjOTssHYgx4XBtecddpH/nvZ57t3S8ey5runzyfdDoZhXArg6KXBi8gOcRc3/OoK/Pz7F6OvXEaz3RC71Zo1+2Jkw0E45Q1no75iJbSMHU2u8fJD9DrqvVLtyESMZU2YXYkWerjn9ttxw9VXYtvjD8sFTmQgu6AoUxBnKlau3YjT3nAmTnzFaVCsAiKm8jKfLOGigYrvfve70lW/9rWvFY4vP7hezAULFubXv/71OPh5B4uHVpPkZA0Ru16mjGkheuokLr/9Ylx8y4VoOW0pTutXr8Wu0XF4XRLIiig4CmBEUExVvMrcjvO8BfRVCnCtAjqtrvh0i8UqOq1QNHKX3WLQQy/wiaOArRso2TqGB1wYWoTp2Xn4sYo2u+NeLN2vyCcKZMGCyyqmoaK/Xkecpmi1uygXS3Adl5gZSeJVsghxkGHblhlMTTKvzUKpXEH/cBUdz8PUzLwMPHOQkZQ0rBwekGGb5/XQ6nSkiHJJggD1OIKgL9kdJzElJlUwkbxpGRpDVHPaGCUjRdHRbgUI4lD4FP3VCspdC/905D9is7EBSivC2Ph2xFqIgdowSmYZ8/Nzctrpr1dRoVY+PYn52Wlk7HapQstCjYzdcgwoXSAZZJmD9Dt+D1Hoy/vLsE2YdlFOXWQ8ENYPyxU5QldCNGanEXodeO22BADMjI9KZJJe6U/s/pVvevl5X1wuvntaLJY73737DI6Nja1fLL7HLBVfZpIh6uLnl1yAx+6+C2f90+tw3bXXIIt62DE6DrO+Eu/41Oewcr+Nkv5AXyaLrmyqPcMwk9BGU1rbAM3J3bjpN1fjhl9fg/bUOGwlhh+QAKaReAjdcXHEscfh9Ne+ASObnyfrsmQyhox1Z6JBloml7Fvf+hbe8IY3SITQs4dvXLRgYeZF/Pa3nyPDpYx6CYeAzClj+KPioYlxfPf6r+DK+69AWGGRUTHSvwLbt+5EuxGgUiqjr68As5BCcyi3WICeYH5uCiWLMPO8KHC4RrZtlvAZ0CRJmDauOPbR83qyiVYwNIysGBT4zOTkDDoMnzQtZIaDTkg4TSgJHQ73tongVFMMDg6IR6DTbaCvUkHRcOF3u6gVy4i9BNu3z2By2oehV7Fq5RrU+suA2sHUzAx27ZqRNAfqqo5tU30XrZVshAaP4uQhU/uNyE8GmvOewPJZ9IlHYrHlDYtqU0FnNl3usU4UDhNj6eq7fg/lehGOpmEA/fjI687DobXnIVzo4S+PPID+Vf1YveF5UCMd2/98P8I4wobDD4eZAa2pcTx4+x/Ra7XQPzQEu1SGonFNOkOpYGP3+LhQzdZuWC8r55HXw5/vvAOx1xXgk0mveLkqei90Gwp9v3Q7IEK7OY+F6SnRftWgh8md2xAFPtRSPdWqw28+7UP/tWw127ulY7nz3dPnk8VX1/VLFUV5uvjaJk3/Pm689he48vLL8a63vg0P3303TjjyMEzNzuK+LTvwT+e8C5WhYQHvpJyMM1ZGzEU5ilASwrIUUa+Jpx5+AFf/7Cd4+J7bofFoG/nyZ17KnQUT9ZF98LLTXoMTT3m55MIxVYIsWfo7hfUgQxjg7rvvxlVXXYX3ve99YlvizUL6vMW2m8sXP/vZz2QLjmQx0ixZhBN2wdwbU2NM+Fvw9V9+DneM34oGuoLLXLNyJXY+tQtTE10ULBeVuoZijX5kD3bJhGHq8LpkxmowVCZn2BIo2evEssIcxqkwE2ixM7g9puTgGPbb7KwH6gPoLHTR6nXhVC0khoJUjtUZkiCDpehQEi5d9OCWTRTcAhqtFvTUgNEzsHpoFSy9gK2P7sbYXBddBag43HYjtlLDUN2Cpdnwugm63jzipCcgHA0W2i1ffNZtdoVJIjKOnzAt2YIvL0BP7Gt6nMCEgcFyDYev34y1g2uRRgqe3LkND217EDvmZ6G7JtxqAbW+MqbHF7C2tBGfettnRPttje3CzK5RHPr8IxBmDkzLhT83LqnHlf6VWJiZRV/NwX3XX4V2s4EXnXo6tPpKqGZRlkroLpl88inRdusjIzIniNpN3Pvb6xA2ZlAwAavgSHabWxuQVW1GyJMFrWb5XGF2ajfac7OA38bU6FaU3AJ8zU7MgVVnv+y9n1vWfPe0WCx3vnv3GRwdHV1nWRa7ghdK58v8Nk2HrWfYteUJfPsb38ABGzcKpNqfnxGU472PPYEz33EeVu+/Uba0FMVEGtHVwOk4OQAEnPmYHN2OW2+8Dn+6+Xq0pieREvOX03dyclmlhsOPOwEvfsUrse6AQ6A7RQGt5xsZS4kZi0SyJJXliptuugnvec97BJwuGuEi34GWs3vuuQcXXHABzj//fKwcHkbMpAZyDDjGU3QEmYfRzhP46pWfxsNz96HNaHVDweoVKzG3aw47tzUQRxrKNRW1fhOKFcJ2uDpMT7IBLTOQRAsYHLTQ6xKVSE3ZFFRk4FPzTaXoFYuG8BhSrhBHnlDOOPDbPTUFu2zBLFqy0ReyM4/pdNCID4OS+cJyYEw8h2OWUsTK8lp4XorHHt+JuekeIkLWAVStGGYKDJb7cPTmTVg3tAYD5RoCfwZIu3AdA14nEh2af//J8e14dGwndsw1EOoFhPQNZ4BjRDDTSB7nqOcdi+MPOQ7rhlajYpSgpDo6no8t01tx+2N344/33Yle0kKQBDBSFyOlTfjYOZ9DH/qQNduYHh/F/ps2o92jHs5ljGl4YQzNqaI938RQvYD7b/gVGguzOOW1b8QCHNilfnjdJmxDQW9uQQD9RtGV+VtBBe789VVIF6bEA80bKTcQzWINbrEuna9brcpNqMcFk7kZtObmEDXnMP7UY8JMTqxSVFmz35tOPPc/Lt+7V87yoy27HfbwPTA+Pj6iadoPFUX5u6Xiq/CIl0bQ0xhb//wI/DBAq9XExd/+Bvx2B8XaID7+hS/FpDUwAAAgAElEQVRj1cYNiJVM4DPs8phUyypM0Ml9v7sO1155BXZu3YLU94SIRv+X6LuahRX7bcTLTn81jnzRiSj1D0k2HDto6XblQLOkW+bfoKKowur95S9/KVSzkZER6Xgl8pxoQtMUzfeiiy7Cl7/8ZfTVa4jJxmQPnvmiWwaqh8dnH8C3rvkCHms8hG7G9d2cLxB3Imz9ywy8HmPdTZRqBqh86BbzwxSUCkXRIaNoDn39BhrzIZLUhqo66HWAifFZdHseHNtEpcoYIVPsZmnclUUK3Sxgx9gucR5we4xLC8RZ0k/LVAgO/MqOjlXD/DohGvMd9FX2QWMGuPeRrRidaUmsD1MoqlYRdtzGhpX74dQTX4njNx+FlXYVuhYhaI4iaE3DVlPELHyUGSwdu70F3D+6BTc/9CAeHZsATBVJ0IOjBDhk4xocf8SJeP4BJ2DAXi1pdtw301MFkZ9BsU00ow7uffwu3HLXDXjw0YeA1MYB+xyL95z9cRSTGvqLNYxteQorVq5Cy0tg2QWowQw6PQ86i+8Ci28RD9x0NZqNObzoH05HC+xka4KtNLUU3fkmVMuGUqDVMUVJV/HHX/4UaE6jbHP7jgxhSzrfUnUQulOC4eaaOGFDHLrNTExAD7toTo0LCzrSC1Fl9fo3HvfWj/50Dy+V5U9f7nz37ntg27ZtQ+T5KorysqXiS+3W1lJZGaZnl9tFgd/FLdf9Gnf+8TZs2HgQTn/DW2BVKkiprVLzZYJtGmFm2xO49ieX4p5bb0TYbQrUJl9RM6QTdat1HPyCF+EVrz8LI/tvzD93MZIoz4WQTMlFGlqegkFVgSuoHAx9+tOfxt///d8L24FFd8msT2bAD37wA9GFaUeTrjimVUvNoTRajNgKcOuW3+JbV/83diXbES5u3FUKRRQdF1sep2bIzTMCgRKJ8IHGzDkuQ1iSLOy6TLUwMTnTQBCo0FQXaepidqaBmbkFscTZDjDQb2HN6n6hjAWBj2J5GDtHp4FElUEac9xihPCjnqxZm5qKPtfGgfusBDnprWaC7aM93HvvTuxq+uhphPFEqKUWVhkuNq9dgbNf/Ra8YL8XQ4s16RIRN5BRdmjNQvMpe+RZbLGlomckGO1M4aHRp3D5b67BfKeJoWEdRxy0CkcffCjWDh6E4ephyFCGoTDJmTyfBEmLHbktjOe04GF0+i+46Y834fa7H8K+Kw/FK056E+yohv3Xb8LC9DSqA31o9WiZc6D6DbS7PdjFPsxNzWD1cA13X38Vet0Gjn/ZK9FVXdgFOka4mp6iu9BGouuorlwhrpO018bO++9BNDuOhd070Gg10GZg6tAq9A+tgVmsoljrg6Wp6HZaMtidGB2FEnSgRR6QRPAVOzaGVp/5wjd/cLnz3bulY1nz3dPnc2Jiol9RlIsVRXkFiy937NlB/OnmG1CwFLzopJOhOw5inz7KHhQCUqwS1EJFhmyKpE3EmJscxz1/uBm3Xvdr7NryOFS6GzLiEHVxLGRmASP77Y+TTz0dzz/+JXCp7ZJKlnLtmCMs+jvZP+cx8Ys961+DKRUFl112mVjL6OUl3YwfLMJk/dKCRhfESSedJF5ZpEsT+xCxEaClzuHSW76Ln992KeJqIBjiJEpRMC1Uyy5Gt06j19Zgma50WVEaClycBdgt6CgVdfTVFfQPOhgbn0O7Qz5DEVlqwg8SgcaoGm8W9NZmGOgviUOB/tl6/0pMTzfQmmuj5JZRLBXhhR6irCedOS1nq/ur2LzPvlCCDFt2zOPuB8Yxt6AiMly0E0buhBjshji8r4YzXv0qnHTcaSiqq2DE/DoBsngOadBG1ukCXiQaNTV43XUQmxGmvSnM9qZx+31/ws7pp7Bh8xBWD7rod2tYv/oY2OZGaMqw3ABTv42Zp7YiaGVw9Crq/QNIrRiJ1cWuuZ34f9h77yjJ7vLO+3Nj5dS5p3ty0mgUUQIhCQVAQkIIiWAbm+j3eM2uA/aCSfYueI1Zm9c+uzbr9dpes7YJJhybaIIAIYJQZJRGmtwznVPlulU339fPr7pHg1YmeOb9yz2cRjPdFbpvV33vc7/PNxx46iksY4Qbrn81zXnJsNhEbWWZ8oBUuwfKSRe2q3R7AeWhcUU7iEvwka9/iXarxk2vuItOZFAoVFSur5xxG4sr1DsOm3ZspzRQJmo26CzM4C6e4viTB6i363iioR7bzOatuzFyJbLS1xfHNGtVMrZNbXmRzsoiduwqx1wPO9bKY7943S+9e6PJ4mzBYmPyPbdHcGZmZsAwjL/Sdf1OAd+UYfD1z3+Oj/7NX7JtxwS/+4d/QLPZ4Suf/YIKqL7q6hdw0fOvIVMe6QemOy0OPnY/X/7cJ3nqwA8IJUs1DJSESlxLkuOQHxnnhpfdzvW3vZLhyc2qKkjZZeVtLnEQKoxHpFdSH9TP+lVuJ7XCW0ukVHkDusp0+MhHPoIEp4uud3R0VE27Asg33nijAuVsTgJepLFC3GEhmoSAWw5TzlF+96/ey6HG49iDBm7gqcwH+ZmHhrJMTy2xNN/FNArKkeb0HGUCyOVNRkZLFAsapTKMDOc5eaLK4mKHTDanoitF8SETrNiLJYZRanik5l20zyL5Gtk0pMB5dnqRODLJZgrEYYxm9NBwGB3KsWvzZgZSFU4dWeGJIwss1EO6nk0omhIjJqsHXGh6/Mxl+7nlljvZNHExBuMQ5MF3SMKm0roaIVh6htDT0aw0QiPFVghmh25vXumOTy4cpNqdJm1H7JjcS6V0PqnsfrSojBYGVKeO8dA936a13FHNF5df/gLKwxWSjE83buIKZUKOie2XENRCTD3F008+zujECAMT0iCdMPPoo7Q7LnvPv1gl1q2cPMYTD31XOd0uuvxKepGof02iwFcacKfdoTwyyrYLzlfa3tljR3n6gftIWlUSt6Okf+lihcGxLeSKQ3i6Sa5SppDJ0Kg3CLpd1XIdtutEnZoK8G/4CVFh8N/f9Nbf2SjQPLfQsTH5nu3xXAPf/61p2ivFuOA7Dn/2wd9nYfY4r3ndq7j+llv42N99nM9++jNE7RaVoQqve/MvcdMrX6uqx7/52U/x8Y/8CX5LFj2xlL0r7a5YTL0Ydu/bz50/9/Psf+G16Jm8ohCkL0xpO2XGXU9NFwReW7RJ6I44riTJSkT3cieRQa0v15rNplq+/dM//ZNyu42MjHDbbbdxzTXX9I0L6TSRAJuArzi4dB/HrPO3X/5L/vYbH6GX7uAZXbKFjOJbRWq1ZUuZ1aWG6kTzHF0tvGSBZqZ0shJWkzcp5hPKAzqTY4Msz3Q5fGiZYjFDqVSh4/SUGUMWabLkKw9U1MlEshWE9igNQLGcZerUEqJE81yNYi5LPhWRS4fs372VYqbC/Kk2p441ma02aIkkzE3wJRtY6nrMhLv2lnnpzhGuuvqVZAb2AkMQF6DWorM4x91f+gq7duxhz94LSY1uUcc0sG30jCxSu0TeEmFvkZ47x+zSU6r6aXRsJ4XSeaTy+9D8nHxzHLrvezzwzXuZPj7H7Mwit7z8FTz/6mvQ05FKhLOKslisoJHHSDIsz69w4shhZdqY2LxJKRgWjhzD90IyuRKFfF51qyVy9YQUp5p0g1jph4VjlhwNkaWVRkfIDQ0R6Rqrc3N41SWiVp3YdTCzacpjmxgc24qdkRNBmoGxUSqFopqepY3Za7fw6qvEnYZadq52/YTypn9301vf85dn+17ZuP8PH4GNhdtZviIOHz48VCwW/xq4XUonI6/HH/3n32Ewa/PW33obbqvN+3/vA8plduftt/LAd79Lz4/5jfe+j1SpzCf+559w9z98FCNw1G3EiyZvKFkOCZ2wc89etu7ehZ5OYedy5EW7msmTkWDslLTtZjAzaUw7o7JdTTNFYXCEQrlCLEu4NSpC3Eoy+YrBQqZk+V4F2IQHFpebnDiUa8qUjN1+LKFYmkMCunT47qF7+NDffIClaBEtrxFoAaYl0Y4J2aylQs+lka1Z93DbBp1Wr2+BtqVlWM4QUnXfppjXGR8fIXRTLMxVKZcGVW9ao97CEWu1dKCJMcGW2ndL2WUlTCaX6TE6VlEVRJ2umAciJRfbNJRl58QgWctmYa7B7GyHpUWXeqeHFycUS1llzTWjiMl0il+9+UIuH86y+7xb0FJbiLwshp8ilgzfU/N89fNfZHrqJJu3bueGO+9i7Lx9kCmQ5PL9jr2wTtRbwnem8XrTGHZMujRGrG/CSu3AoER3eZUnvnUvRx45wBOPPsnM4jwve8UdXH75lSRmQNurUxzKURkcxNBSnDw6R321gSbBSJ2uunopZHPkUpLZECoTiuf5ijc3tVhVKankMpnKlYlGMiNEzy0mOhPfsgk1aKwsY7hd5o4eUlSYnrZVoM7gpu1UhibRczkKQzL5ZhX4ivPQk3qiZk1RHr7XpepFcWpo8k3X/j/vFCPRxp9zeAQ2wPcsD+by8vJYGIb/R9O0mwXQJGns/3z4v3Pyqcd5w+t/jpMnTvL3n/0sP/f6X+Dlr7qTg/d+m0984tP82n98J4M7d/CJv/gffPVTH8VWNeD9GEKxJyvCQNeUdVgkQn0aIVbZA7ppI2lWku0qleCy1JPPmVYa3cpw9Ytu4q6ff71qqJVMLxXYI4Hqmsbdd9+tfmJZuAlN0qcrdGq1Gg8//LDKdpDwdrWq0zwi02O6Ps2HP/3HfPUHXyA1mKYXBOr7y5csYiMk1gNGhtNk0xaNagczLuJJdq7YJ1SgTUpl8iaxRDT6FKW6Rs9y5PC00tKKxlbaMST6UKgFT2IjfVcpQQRExOSQ1nuMDA6q2vVqvUkc+OzcUmbfzgmGi3mePHCI2bkGjbacMGwKxQwrK022bx/H73XprjS4aLzMr91xLXsHKoyMXAvJCKGjE664tBbqtJbq1OfmmZ+e4uDTT1AaH+Hnf/PtlHfvJ7bzYEo8p0/sVgnbU1jRPHo6IMkUCKJBdGsHpjZE/dQcT3zrW0w9+SQPP/gQARG33H4rxVyO1eYyS7U5tu6c4JJLLqRSLtOqdaRZniQ0SEKTdrOnrlIqZVtFSgrF1HPl9aHhez3FK4mVOZDCzjAm8iLVcF2wDNrdLr5t0+72GCwX0bod2kvzSornSatyrsTI5E5GN23HLBRIFbPKTSi18QK+vYaAr/x8NTy3QzNMIqMy8cYX/dI7N5oszhIrnn33DfA9ywM6PT290zTNj+i6fq2AmW3qzBx5ig/+zrvRJO0qjCmPj/P23/ltdmyb5JGvf4NPfuIzvO0d72Zoz04+/pcf5it//zFSa9mwKuJxrRJc3mCi11RlksqCLOsfuegULrifliWTp8it5CvSauy4CTfe+nLe/r7fwyiU6IWJSi6TJZyEcv/hH/4hV111FTfffLP6/Lri4eTJk0piJkqIm2+5ReXDRkYHV3P4wv2f408/9Ue0zTqBnuB2xK4r7rWQJINysg1VMpTzaZr1JhmjokJ1er7TD+xJ50hnbCUBkyJNjTSZ0gjfv/8Juk2fSi5FWsBXM9QkLlNvIEyvoeNKipdlkrGhnBNlRKTMACODFpdetIuxgQGWF1ZZWZb4x5BGu0e2LFcGeeZn5sjlpDetR9TqcOslE7zx5beyfWg3tr2PsGMTNgNqT8/y0PceYfrUDHqvx65NI2TTGscXZrjqtls575qXQGUSLV0kinwSr4Huz6KHU6DX5OxArI+R6LvQGaM2s8zxAw/y6Hfv5dGHf8DY5CauvOoqup06jz1+gCPHDjKxdZSf+dk72Ld/l1KUzEzPcezQKSyjLFG6KqsjdhqK0snlC3R6HrlCQRlIxCyRSOC867J3zz4OP3VYlWief/55rNZWqLo9qq02O7dtYeqxx5g/eghij8jQKI1MMLn9PAZGJslUBjBzKUV1yWPJ1N1tNvBbNYJ2VV3F1f0o0stjb7rhl9+7YbI4S6zYAN9zfADn5uaEOJQOt+fLBJmWOp/Q5btf/zLf+sZXaTs+d9z1Kq69/gbu+9qX+cwn/55MvsRv/af3URwZ4mN/9Wd87TMfxwy8vjxM8nCV9leRtf1IQkVGrLVYqJqCtZJNqZeR4hhVJSaWXakzN7np1jv49d95H0apQiwJ54kQAvDEE08oOdnb3vY2JiYm+ru4tZAWmTg/9rGPcerUKd71rndjpiwio810+wR//Hd/zLeP3o1jSVC4ht8ylXvMLoToJQ0ra5BLSyNEjlp1hbgnUC9ijBBTmiyEP9Z00qk+aOtJmnxphCOHT7I61yCrQc7UqOQs1U/neAGu/CzSUSlkhjTvSn1P0aaYjUjpHS7cu41yvsjiQosTx1ZZWfHRzDRmyu4H3qTt/oToe5LmSzZo8pLzB3n59bczNvQ8bH2HuLaJ6l1O3vcE93zp62pz2Z5bYHVmij27NnPx8y9l2xVXUrngSihNomeKSp2SRC2S7kkS/wiedxLd1knldoB5EVqymdZqm5nDj3P/3V9i9tgJdu7Yy9joGI8feIhDhw6ysDzH4HCe17/xDl5w3cWESY9atcaJE/NoSYkL9z8fzSqS1Gs8+djj7Nq7l5ZYpIdGKA4MKC7/5ImjDFXKqvNO5HfCCTdXVqg7bXqikLNt9mzfxpPf/y4rU0fRE1/9Tse27mB4cgfZ7CB2qYwhnXiaTNTS4dZT4Os1qoSdOqHfpeaFkVEZf8uNv/zeDXvxOcaOjcn3LA+o5Pmapvk3qVTqCnkokQjZcYiuBdSbVYJI4hFHVMrU5z76N3zxi5/j5a96Nbe95mcUcP7Nh/8b//Tpv8MMRVcq6x2Rl/X7isUWLJyeZAKL3rSfbSWYEioJlkzJ69ZgBYqJhhfpXH/ry/kNiZTMl/vgK8kDms69996rPn7lV36FUklqb4y1avNQ/V1MFp/5zGf44Ac/qALUu3qV7z4tXO+HmOodxSpDEpj4DYOUlsXKBVCIiO1+kMzYcJF2s0q34aqfwbLFYGHh9qQmPiZliW5fHGkpxoeGWJ5dor1Q58Kdo+zdNkKlkMbWdGrtDkFs0XACTswsc2q5xlIE+SGd7RMpdk6WqOTzTB2rcuipFktLkgUsF+j96V8syqms5CobKjQ9E0VsyUXcddUmXnr9axkcegG2PkIc6tDxmX/kKb79hbvZtWkzjek5HvnOt1XrSHG0zJ4XvJDrX/cWhi+4CtJ5pcbQdJfEl+XXcbzuYTRc0vltYF4G5m78bkJndYbDB76Ps1SjmB6gXW9z91c+T0eUBEnAxJYK191wCZdeuYNY6zA/P8PySouLL34RJ082efyxY9z+sldy7MghFaS/c9duun7cbyDOppk6cYyxoUEW55cZGhohZaVYPjVNZbjCUquJF4bs3DzJ3JGnaS5Mk4huV9cYHJ9UJp90pky6UsGU8HgdAs9XCze30cRtVdX0G/oOdTeKjIHxN9/01t/e4HzPEis2Jt9zfACPHj26P5PJSI3QpevV8RLGLbVrEi8opZOKtosT6quSo9tiZNMm0tmcujT/3j138+h3voFTXaBWrdJuNeh2JNqwq8BXJl9JJFtvohWwFUG9fMjIq8qJpZ04RiWbdWONG2+7g7e/7wPo2TyxhKkLlEex4nS/8IUvqMl3HXzl3jL1yqJNCjQ/+clP8v73v5/KUJmatsz/+Mc/5fPf+ywd6mCGJD2JPhTgt4jNEDMXkK5YKj5ydKRC2kioLSyooJdMJq0UD64vxZJ9qZuhWRD4DKZdJjI2+0YmeOGFe0iZEXZGJ5MvkEkXVcRk2/OZbzg8cOgYX/z+kyRWxM6twwwPDjMz2+DAgXmWF2KsOEU+naMX9NSiLbHEkyJXIWlit0shgYk0vP0XrubWm19NvnABelJAj4tonkFjcZaD9z7IyUcO8dTDD1GdOclI3lausq5e5C3v/A9c+bNvQRsaIjZFFy3tG020aIGkc4LEr6LbBcheDPY+EgoEbp1eY5G0b7J6qsqBBx/mBw/cje+1KRbT7Nu/k627htmypYipt6gvzbC6XGPHziv53kOnmJrtcuvtr2Hq2BMsTh/i5970FuaPz4GVxUhbTB07xHm7dqsTiHDqHafFQDlPvbbK4soqjuNw/u5dGHHEwUcfUbSClZJy1TL50hC50iDZ8oDSoAt5FXqeUup0aw16rVV8mXzdLvVeEJmlyTff9Osb4HuOoWNDana2B3R6evoCXdc/blnWhevga9pWP15QFmF9dFSXtCrkWrEJCZFs4GWbH3jQaytLsdTRuL0uHcnybbdoNRq4XYeu01n7cHCcjvqcbK+lbVa+5vY8xZX2wohuBNfd9FLe+vZ3kSqUiJTdWEeLYubm5vjwhz/MG97wBpVqJgHs8v2tVwp99rOf5b777uP3f/8DEnrFtDfFB/72A3znqW+jpyLStk59uYrjSEOuSgonU0jIFnUk6EAC0AfLWZxmba0GycQPNDxf8oalwUF0wz3V2nH57jwvuuBCtheHGU5L4WiiQnokvtL3JLGsS73TpCnFjkaaJ+dmOTw7j5WqML3g84MnllhcDDE0KeVMyNoSLO7hSWGmZhIHQt/omElELoL9QxrveOOLuf6Gl5Ir7MZgAKIKRDliz8WZWWTp4DEeue8+Th05BJ0WbqtBLzZ45Vt+kSte/XPow8OEVqK66fSoiRGuknQXIKyhmxpadidkzyNMBlQwkilW8bbP3KETPHzfd1iYO0i3tcqu7Vs5f//5lMtpTJHs2U0lYWs36yzVdHxjK8Xx57Fz1wU8eM8XeeyBu7n1xpfgyHSvpRmbHFUW48jzKWTLNFpNGs2qku3V66JS8FldWmLzxLhyA9ZXq8r0YqezZAtlBbz5srQXVzAyaTVZh55L0OnSq9Xotqu4Tp2416PRCyOjNLEBvmcLFM9x/w3a4SwP6okTJy5KpVIfN01z/zr4Gipcx+jX9Ai4rfvN1pQFqitN0ssSWZYJH9rvjOhzDX2XhKgT5Gvi0U9k+o0laCZS+t0klPwHT00zIhGSDxHEu66nsgBKgyPsvvBidFveWJLlK1RGP9NXlmr5fJ43v/nNP5RqtrS0pL522WWX8drXvpqQLk9UD/CeP3sXTy4dxM4Jr5ilU2+q8JxES6teMCsTkbIDspaEmccMDpfpuB3qTYcwFp4hJcQteuCSTnx2bEpxyd5xLt83wZbBEQxXwwrD06YSx5HsX48oclWZpBwPTaRWKZOZlsOBIyt87b5FjkxHhKGGZpiqeDMjEcpeQuhC2iiCRG66XWUUKUYxl49b/Ic7L+H6m24iP7IfLRmBsARhThhhaDs4MzNMHT5CfXmVFJriQiWgfvslVzB03n70SgnPCLAMHz1uEXVX0bwGBg5h4kCqjJnfQWJuIY7TGImuXGbN+WmefvQBFmaPkLMNtmyaQE9sJSOrlC2GB0X+N0+QtFl1LCqbX0h5x4uIezqPfOHTHHvifkZKA/i+TnlkHC9yVYGn6HtL+RI9VzTVotN1SNmWytGQE22lXFKuNVEySO2QbqVI5QrkJdthYIRUoXwafCPPI3CeAd9eu0bs9Wi6UWSVxt54w6/95w21w1lixQbtcI4P4MzMzIWapsnke8EPga9uqGlPPnd64j3judeLK4WLlV4ytVRbb4ORtvjTt+1nM6y1x6wBstB36+dNAei14HUBbHG5ieVY6UBTKhdivQ9OlAdPPfUUH/rQh9i7dy+vfvWrKRQKyuEmyzahH97znvcwOFQh0rvce/wbvOvD72CmO4eVk0aHCm5LpvAILxQ+N0WuaJHLaWRMCSfvMjw6jG5aLK1UiaRXTLIaJJfY99gzZnLt83aydbTAcCVDPl1Aj1IQRASuRxwkKmZS6pVSYjMOHcwkxnelk62FXhliNc7xjR9M8/XvTLNchVw+xdD4MF7kUK+1SFyNvDFIlPg0naZawo0ZsC/b4w3XDfOy22+juP1ykniCJJTuuQIkRSQ/M6yvcuC+B3jqwKOSMM/ubdvYf/HzKO7YDYNjaBKzqQcYZghelaCzrCI+DV1kX1UC3cXMjmBl94G+CS208FsLBI05pg4+QnVxnrxl0lyp8dRjx1iYXWJ4qMSrXnM1gyNdfL1GYBeJsjsY2XE9xAM8+cXPMX34UVZnF8nmK2zesUvFdEo4vAgSG9W6MmZIk3PQ9YnDRMWFSk2U0Fb5bFZlY0ilfSJyRJVkNkhxaFS1GOtpKdyTaE4P/4zJtydqB7dLy02i9MCmN7zoV//TRpj6OcaOjcn3LA+o0A6maX7cMIzTtIOafIV2MPoT8Dr4ri/I1hddcskvKgWlODidx9Dvu+xHQj7zd/VvlWzWby9QNYkC1up+Z0awK9hdUzEoPUP/Tmu5vQKwYiX+8z//c2U1lucWykJoiDe96U0q8tKyDHq0+dR3P8oH/ub9NMwWds5meHAIR5xgLR/fT0gMk2zWJJ8Hw/AIfckoGKVcLrK0OE/oOhRTOjvGS1y4fZRdowUG0pJ1IHK6RFl4ZXEn05lm6LScLitLdezYYFOlQNSt43U6pFJFZsU950WUduygHtk8cXiJ+++fYn5BXIMjtHyXettRSgq3mdBodonMmFQhz4geskfr8cYXZrnx5usY3v8iEm0PUZDHiLNoSREt0on9gJmjU3z/nnt44Fv3EDgtLrviCq580U3sufp6rKFBSImlO8RtzoC7ihHL71ko9Tp+tExs2uQql6Cl9kCQxmtM01s5ydyRJ2nML+E2ahx/+jBPPHyIhfmmWg7eedcLecG1m0mVHMKMTZgZYXTvDbjLJt/59OfxGqtkDbFcZ3AlrayYp1TKsbKwQFGqgdI2YRRg6TaRJ6YMnShI1GJPrr4k8D0xpNg0h5UvkC5KjdCQAl8jk1HgG7oCvo6iHZzWKgp8e44C39TgxBtu/PX3bYDvWWLFxuR7jg/gc4HvOter9LVr4Lsu6Vp/evn36el3nXpXoeZriHoajs+AZXWqlLIY5UzuA+ppaO2DsFAViuhI1ibpNXpD7dykSkgWgAdyQD4AACAASURBVIBYjEVWJg0WMv1u2rRJ0RGKniaiE7f5X1/8E/7XF/8UryBWZZOhwgBBu0e71sZTQThCmSRkcgnZfEQmrTM6WGaomMHtNBjIWeyYGGTX5hHGB3PkLWmdkCcIcX2ZHjVS0mQRCa8rNmaNULIEWl1G0yl6zVXajoOdH6DRkxY4A6ucRpf2BaPA7MkOBx+f49jUEg03En6ShpPgOAn1WiRRv9hlkyE95toRnbfdvIWJLcOMXHAtduH5hH5BNWmI+kIT6iFJ47dcZo4c5cmHHuCxh+9neWWZnefv55ZX/SzbL7iQdKWAnk6Ig2VwFogjJQKEpIMfzqiGjvzgReiZ8yHO0a1P05w5SePkSY4eeJzFE8dZXVhSGRVg40cRExN57nr1CxjfYkJWqpo09MwY00cijj86RdxxGMgV6bouXpIora/qmZOW6yjGzqT6/H2kEQnXLVSXIYYdyUtOVIuFyNMsifUslBTXK2lmGQW+2WfAV6gX4XybffANum3aHrGA74t/43c3aIdzjB0bk+9ZHtBTp07tX5t8LxLQlUv703zvGvCuL7We+6mEcui7wf6vP4kINkXnu05CrAGxfH4NsKX1ot9T0f9afxLuf6h7rT/ss37Tfb75medcPxGoz2sx9aDOH33y9/jCDz5DLy2XrbFK7wqFdqg1CN0YtweZFJx/3gh79o0yPpqjlLMInRpep0E5m2ZydBTbMMhIi4JtqLp31+8S9HwszyAVSn5DjZ7ItQYKbBqdIKuZuNVlluamaPba+HYG18yg2Wnk3BFL1KWWIWcPk/g2Tx48zvGpBVY6EdOrLsdmetSrUBgo0TMcSnHIC4cN3nvHZVipLoN7LmBsx23E4TBxnCIORD2SR6OE1wpJvJB2o0G32+LI0UO0XZdd+/YzvmWS8nCRVMlAC1egM08QyHG0sCQoJ17ECzrY+c0Y5X2Q5GmvLLByfI7Fp4/z/a9/mbnjJ4i9iK4rumSLTq/N4FCGn33NjezZW8ZIt+nEdXqhztMHA9yaQdDo0VqpKsWIlU1RGRkhY6fIy/FQjSWoXIeUaeMHfQki4oQUdYkMAKauGi5kyrVyJXIDIxQHh0gXBrDEEq9B4LoELQHfKt1WlW5zGa/TohuZAr6vf8lv/peNyfcssWJj8j3HB3B+fn5fkiRCO1zyrwHfNbvEGpFw5jf3DFr2wbX/R4Hq2m5OYetp8JV/PQPKp//2Y8D32SCsAtYJaUQ1/uzzH+JLj/4Dru3iuz4FI6UWU0nP4/ydm9XWfnigwN6dMjVLBKGD5zVpri7SbdbJp7KUC2WKhQFV1BgQ40tQT+SRdD2CloeV2EpnGpsxWkrkaptI6Qnt2gJOb4VW4OAkCY5mqPYOK9JIkSNlSCtxgZSeobZcY25mgYWqy1wt5MmpNjNzIaFmEqQTcnHCZBjx2n3DXHB+ni37t7P3ojvA3gFJCc/xCHwDy6igBxbddk+dtOy0oQwUkjFhpdLquMT4JLYP8Sp6d5kwiDD1NKY0iMRNotCBdAGjuAWsCkHD4dijp3jkWw/QWDjCwskZFueqeEGCXZRWDYfnX7Wfyy7ayqYhoXC6xHqdju8zPW3iVC0s3yTqBKoPLpH2Y8PEMmwV1p7IxGtoqglbpl95Pal0O6G0kv6iVtQ3hrgvcwWsglTH92Vm+cIgqVyWWGzssrxtd3DrNZzmKp3mKl6njeORmIObfuGWd/z+BvieY+zYmHzP8oBKdTwgaofLBHwVAAvXKzKztenjR02+69j4HHPvv/idSX7EGuu7PgCvzb7rkNv/tar//wnB94emYC2kqzf5xLf+gr/+6p8RFSLleLb8mJTncs1lF/C8/TsYLGbUh560Cf1lXLdNID1nIntrd1RZZs5Kk8/lMQwLLwroep7KqVC15G1x9aXWwnxC7JTNQHmIOHZpdhbQ0l16UZeO6ykNs45FxsgoNYOWiMXWInJ9EsklaLZZWemw0ko4uRJwYingxHIP38iQwibT6DHZ8nnRlRZXXbODF77oTqzBiyEeJZApXhZ94njrxPRaXeWMszMauYECqXxOVe8IoCVaRJQRl1udpLNI6Dmk9BSGllVN0wLO8j8zW8ZIDai4ytqsx/Gnj7K6eIjWSpOl+SaRZpKpZCgO2ezcOUwxHZLVOqT1NobVxg1cEm2U6UMNglqMGcp6LSbQQiKpoJdxNRJVjFA/Yi4RH06fhJK/90G4P/0qykl2ENkcqXwZuzigFDH54iC2WJXV5CuhOh3F+fY6NTxHAoR6tL0EvTLy+pe94w827MVniRUbk+85PoCS7aDr+sdM07xqHXylLVjxvoZxGoCfrXg4E2z7VuKf5s/6ym0dYX+IaFh7oB9mgxUjvEYzrPPPZ06961/rfy4iNF0emPka7//f72Q1rJJLZ8lpJueND/La216ETYuU5mHikklHNNrzSuYWReKmswlcH0tSHLSEUk4ChxJqspnPSNA6dLoOmpHGkw42y1S8pKqC11Nio6Pn17ByPqEugewJWbNISrNV3KZIzDxPFRaT+CGhLOVkERlqLK50OTJd48lFn4OzMY5nEcU2tHyKiz5X7YJbXzzOTS++mcE910J6J4ln4VTbONUWMwePM3t8Sk3fW7aP0Og0VGjR6Ph2JvdcgD04gJ+TICMXuksEnRXMBCzy6mQgzSRe0sRI26RSwxANk4R5Aj/Aac+zcGqOlfk66UyBdClFaSSHoXfRghZW0EKP6lh2F82MSKIsRw7M0ZmXzjdJePPwE48wNpVZRY9EEeIr8JW830Rcj1rfbi7JdJJgJwvWULh+26Y0NEJpeIx0eZBCZZhccQArmyESUO916TU79KqrNKtLdDurqr7KjQ3s4ck3v+Ldf7wRpv7TvEV/gttuTL4/wUH6UTeZmpraZtv2Rw3DeOFpk8Ua+Kpl29r0+1OD7w+h87O+A4XWZ460z/Vr/JfBd/3RzgRcNSSfwQNLUtl08ATv/6t38cjxhwmDmEwML7niQl59+wtI6TW89iJp08fzanSDNp2ui+uJDC4tMlukRSgF5CxdXdYGXsiWbTtYXF5hcXWFsfEt1JtdRUVUxgaV3drU+kEvRA5R0pGdlKpHL2kVMkZa/VsAxnV9nIYEwTSVM6uYzWIaKRYWGkzPtZhqazxywuPUyZhubBF2I4bbJttTPq9+8RC33nw1Wy+7iSS1FZIymg+NmSW+/U/f4IFvfVuFqu+/ZC+1dl0Fmu/e8zxufc0vMLBrD17GxM7FJO4CQXNO1UWZiF5YTC0QaA00XXrYhkHbjKQPBVKMKmESrk/k9nM8ElNTiWeycIy9JnrYwtTamCkX0wwJ/YjDD59i+VgD3ZWf2yM0QqLEIBLjSqJhi9JCqJxQnJABrU5TRXMKBSWvv2wmo8LxU+mMkphlpTaoOEC2NKDMFnY+q1Lz/F7/6qFXrSrwbdUXcBo1Gt2I7Pi2X/qZ3/2zjTzfs8SKjcn3HB/Ao0ePTuZyub/Vdf2G9UWb0A7KYLG2cJNYxb5Qt//n/x50ReX7XH/WAXT9q/2lmty6n2/2DOtweno+44HkMrX/p58UfCa10O92e+Zj/XbqNkrHFlE3p/mrr/4pn/rap5RudKJc5g13vpSLzxsiCebQQrGgrpLEDo7Xpd11aLXaWGaGtJVWVeqREyoHWhLGpLNZtmzbQk9q4TWpKLKYmZnDkZLMgQxxSkLkdTVhF2RjH/mkJYPCLmIHWdWa4Rseba9Jz2kTOz3cdgsiH1uq3s0c3a7G7HSLmWbC8cWEBx+ss9AJlTSu3EwxHni84vkFbn/JBVx2w62E2a14nk1ay9Bb7fDY9x7nge88yPETU4RmTKFSYmBwlMuedy3XvPhlFLZtJy6k0FMeib9A1J4Br6sWgFAhTBJCo4mhhVjWIBjb8IKAleUlFk/OE3aaFDMGGUunMjiMnSmg6zZa4qvAHst0SBQAi6km4NhDx5k5uEzi+CR6oK4EJCw/DsGQ4xq5eJ4E0UsRaqjUK6adUlpfQzfJpGRJKVcXNqaoHaS5eGCYnALhkuJ8hXYIFXXTwamtqoVb0G2oYPVq28cenvil29/zxxvge46xY2PyPcsDuri4OBLHsbQX37I++Uq8X19mJpyb5DxIV9uPO9T/EvewXou5DtvPKHv7sLr+p1+Wua56OL18Eyxd0wsrRliBa9zf2q1FUooETU4OKrhHPYQPeoeOscjnvvdJPvPVjzOxeZCrLjmfC3dOKH2rrbVwnUUMQ+raDeqdNm6vx9LCIhkrozSn6VSWnhfgeYE690gc46bxEcoCqLFBrdlgfmmBSHZVtmRnGgoEsprBSK5E0S5QKYyTK4yBkcINA3pei5XaHIkUZ4YuTq1BIt1vtqX0q1a6zMnpFQ4fq7HSSPP9A3WOL4W4nkWuqzEceVy6SednbzuPl958J3Z2kjAM+gs3e4B21ePYkVlmZpZptjoUCiXGRsfZs/d8RnfshKEByIsxoUdCjcBZArcrbDRanFVTqBhURJNtpYZAG8F3uiycOsH3v/o1jhx8nHwuxeaJCcaHxzn/vAvVCSY0YiLDI066ZNMx6ZROErgcevgJFg7Pko5NehKEb8pCNMbtii7XUyaWVEpXtUst0TkbFrl8VqlupALKFNCVHYRlY+WKWPkyqaIAsIBvmXQhr06O0jHYa9dxpDeutkxYrxI5PvVegjY6+dbb3v2Hf36Wb5WNuz/7AnbjiJzdEZiamirbti15vq88TTusTb1n6nxPZzyc3dP9iHuv88DruuB+RpoyZfR3MwoAhZ8kVuVCqiJIdVasgbOyLitdqMtq/UkePXIfK91pSDtMbK2QzyTofg8r9rC1ANetYVgBuhmzUlulmMuzMDtH5AfK6CE5wyE6vcDDsHUsCfPWYyw5KcU2Xc/H16QJIkeo7NOhCt3JWxbldIkMBUrpUQbLk1ilIp1IbNRt2q0lvG6VxvI8njjfhONMNLLFAYxsiY4bc/jQIrPzMfc/2WS2nkfTK/j1Gna7w+5yzKtfsplXvuR2CulRun6PxC5SHNiJbuRZWely/OgcTz/+FKvzi6olYnxyjPOfdym7LrmU3PgESVrU0C1ivwW+hxml0BOLRAtIBESxMM2ioiKEl3aW53nga//Et7/5debmZxkqVhRnOzE+yW133YU+kMOzEvKlDFlJY8umSeKAg9+/j6Ujx9A6kqchIWwurW5TLXWzdoGcnccPOtRqC6oHL5crkstkVBGpuj6SfAuxYJuidiiRKg2QLlfIlgfJyOSdzaN7IZHv03Ga1OuzqnooaTTAiWgEBgxPvO229/7Bf///7aX7b/SBf9w49m/0sPzkP/ahQ4cK+Xz+LwzD+Fm1MBJZ0prWV8B3feMsnO9z2Yx/8md61i3/pUH59G/0GXOGwLLU8ciXxOPQB18BRwHm/iQVi4XB8ImSHp4/T739NB13AewubljF9aXmxlVTpjQV57IZXLehlkDSz7a6OkejUVPmDbFVI7kGYb/up79MQ7m5vLCrMibiQELWixQrQ2imgR86qrU47PUYrYxRtMp4rZiMlWdAZREMEyQBjlel01qmunCK2vIcvY6DbUr+sVQhDZDKVvB0nen5OsdOdnj4sR6Hp3V0e5BuexW95rCnBHfcOMLtt7yUocFtxGaObGETZnqMKMzQqrvMTM3z+COPcOzpx0iZsZraB0bHuf7Wu9h36QuIbWmU7qHHPYmFw5AcCzm6ekii+0TqKiKNRgFTN0lcl6UjT/PEgw/w6MMPUJtfYHF2HtftceV11/DSV72SzMgAmWKedC5DQSbSOOKxe77Jycd+gNENiaRBRPKMsv0rKnlO+bn92FP6YiF6bEsY87WroCRW8jPX88XBTTpfZnBiCwObJshVhtCLFVK5EkYQq7yQRrPG0tJJqjPHCet1RCfSJY0xtuXtd773v/7Rv/q1unHH5zwCG+B7li+M+fn5bBRFf2oYxltOc75ngO867/ujjRY/7TexLjVbn27/hV/j2qfFpiEaVbXIUogrmbQimwpIZHuuOXSiZRxnka67onIKTLONHzQIgxZOexnf71Aul+j2ujhuF9MySKVNotgjlYJOe4l6q04YJ8pQIU0SBjrdRm/Naq2pBmG1hdNNLE3ajIex7LQC7VjCvomUdGyoMEouNUDgSnymTiplUMiUSPRQ2Z6dZoPFk6cw4pBcwSIMXTwnxqn7ZAslOolHJ9I4MeVw6HGfbz/QoBWmiJIIq+Vz4YjBz9+5g5e9/MWMTOwFc5A4KpEkRTqtGKcVErgRYbfLyvxxLKkOil0l09q+73KKI9sgJYE+HZU/IdO6roBXcpcjEs0n1AwVLGRoBQzdUknMjePHOf7Yozx633eZO3pYKRXkWJbHxnn5a1/L+J7dWIUCmXIZKyvArXHywEM89LUvQrOjlopCyPtxV7Vf6LEUpRrI9QtmjK1ZeNLD5vUIQ2kN6ff1qeWbnaE8NEZ5dBOF4VEKMvWWyqRzRQw5SXoe7XaDVnuF6twU9ekZQickkhPk9r3vuOs9H/x/f9pX6cbtf/QR2ADfs3yFTE1NpQ3D+CPDMP79aanZGu2wbjM+c/o9y6db43R9VFSYKgfqh6Wf5g7OfILTv93+bCu2Y1UFr8l05tKLVqh1TjBfexovXKHRmSGMHIaHy2QNlEvNIqBZXabTbTMwNES2mGd+dZml1UWK5QyZrEUSe2pj3+l2iKX9OJNWkjEt1NADnbDnkS8UVChNqMfkyxWGSzuwjAyOIzRCg3Iuq+iDqBcQ9TS1tMvlCmhaTKtTp2RnZcOEqzt4bZfuapdNw2P4msNSdY50nKG55CD0dZQLiewUU8frzB9OuOe7dY4tRPQSyHbhxguL/PIbLuWq664gO7gVPTtB5OeJvAyBZwqFSxJopE2TVnURXfOpVAqkygNQGAQzg4phC5skgcSB+mq5pex3AoRGRCD2cdEwGwViCXhHI1ipcuoHj3Dv5z7Lw/d+Uz1mcbDMzGqVm195FzffeRepwREoFpSdw7R04k6d2cce4gf3fAtb2j08l2xaVzSB5FGYia1qpWT6lSsK6eKTzOg4EZ5daIgcpmisAzDTWUojmxTYFwZE+VChVKmQSiT5rEu9WaPdqRL3WvRqDaVJlur4wvZd73ndf/5vHzz71+7GIzzn23PjsPzrjsDBgwftQqHwQcMwfnNd4XAm7fBs6uFf9yzPvpcAb5+3fcZMvG4oPlMZ8cwCTlmUxREVB+iGhxvNMbP6EEdm7mWh9jhW1iOVMZQhYrgyRNh20QOZRmM1aTYaDZYaq4xum8TOpegK14mPZUhrR0zPDZUTzAtCRTlkMwWKmTK2lqIrNfK+R1pkTSZksgVy2QlMTaPTXiEOewxmS6S1LImnqxBzKc3MlbJ0PEcFANEJKJbSBFmP1nJbcI8tY5N0aHN8+hglvYy7HHH86AwXXLsXLWcwf2qZ1ad6PPhIm/ufTGh5MJ42eNllRV52/Xae/+JrKG07j4hBSCpEnk3g62gSFO8bqtSy3WypGE9TNF22TqZSIDtYUo3MolDQ5PcgVxJrQUeqT8OUQy2dJKJ6KRDFupp+vdkZnvjmPXz/q1+hOj2tTBGunhDbNlt27eF1b/pFytt3KhebVuqfbPCb+MuzPPz1b7M8vagkZkjriQTgS7iRB54vJhSpCZJMhwRbHG0SrhMFivPvOi6tTk91zY1s2srolq3kpTk5m1UnRTMxCQOfZqtBtbpIbXkev9MhciOq3ZDK9l2/96YP/M/fOTev3Y1HWT8CG5PvWb4WkiQx/jmg5n3/PIr+tirQtKWFty81kw+ZPtYph+eiHlS27xkytOf6dp7zNn1ZgkoHOzNep08FK2HZM2lmit8VRBBVg4uut2iHRzi5/G2mV++j4UoRZI90OodtFimmymi9mPGhQbqtOp12Ay9weezwkwxOilC/LEW+xIGrksvEwtqLxMaaRoSuA+VBbDNLEonUqUTKkh63SIXFC3dalmVPdogo9Gi3FojcDnkzTdGWKSyN026riMTIDKm2asqc0VlsU5GlVKZLt9bGbwSUskX8TMj0/CIj2QncOY17v36KG+/cx+CWIrWlJRYP1HjiYJfvHQhZ6Whcd8E4V++xCRo17njdTZx/w0tIGEG3hyC06ImfNjbxHXG9Bfhu2O838zp0gq5q78iWclRGBhkcHiObyyj1SBz6GBKDKeArlI6cHmMdK1Ug0VJomoG3NM99//CP/OPf/h1GGDE0NkJpdBiyWfbuv4DnXXEVpZERkmwaXfrs7AAt7kC3SWe5TbsZsrrYZGH6JPW5OZoLS2h+REZCc1Ia2ZSENbn4ga8UHCorWr0MpFopTSpfUNx5eWSUwtAwVrGkwna0SMPreWryXV1dorq8QKfRoLpSI7Fz4c6LL/2PP/POD/7JWb5VNu7+rCOwAb5n+ZJIkkSbnp7+rSiK/ut6kElK3gyWbLufCVU/E3h/FNieqcVdX9L9sD5X8PaMX5sSNMgkrMS5ayoDwYN+C7LUjSeypVG5Dz5oVeqdw5xc/A7t8GmqvaeJtKpSIySRTRJmGKtsJh1bVHI57JTOzNwx5ldnqTt1UsUMmZy0EWfIGjZaEKsamxY9NSEGjkfGyGGZWUrFIRI9i2VnSEuR5j/nBfvdHoamqRol09RYWTxJdXGWQirLYLZCSTJ+NUOF7/TCHq1eQzUp16YbUnaDZ7fQJXu3FQiTiVGx8TWDAWsLUw+v8uXPLnD1S4bZf+Uu3E6T2QMrHD3S5gdPuyyswAv2j3DN3hwnn5rh1tdexTWvuI3M8GUgDrVYx3V8DGwCJ6DdENdXWzUF12orLKzM4ccu5YESW/fuZYs43jJZBXK+76jePsnQFSWCnBtDYSBsSWDLKrUBXofG8RN8/dP/wMzJE6QLBYYnN7Nz//kMjo2rY5LO50iX85gZg5guWtIm6LXwXY3iyB4SvULsBfQW56jPnqKxuKLiO5cWZlQVlSaON6mwsox+n6Bp9TXVpk06lycjPG+hSKY8QHpgCC1TUCdM6W9T7SlOS1EasrjbMrmVTTt3k1iZ1+W37/vEWb5VNu6+Ab7n/jUwMzPzq0mS/Mk6xbA+7a4D7rrk7MwJeP3vZ0ZN/sRLOQFfmWhUbJnSMqgfSoGsKtzs79X6Q7Ay+quqmChqoBtLLNQe5OjsPdjFJr1kgY5bVW/YruOjxTa7Nu8jQ5Fuu0ViuCyvzlBtLWLnTQW8ppVWoTYD2SH00MRKp+haTVZWFwkdj1KmTMYuEEYGntiNU5JoliIloOR7yj0mi7p0yqLTlgVaHVtPyKdsCpboZU3a7S6ZfIauL1GNHp2qS6/XxTcddTks3Wu5bAm9mEaTid0vU5/2Of7UMkObK0zuHVMlnt2ZhEOH5njosQWeOtRhUz7iip0p6gs9rrl5Cy+87UbOu+w1oEvCWZpYuFFp33ADwmabhekTtGqLrC7NcvLECUzdZs/u8zj/iiswRkeVdtawDfxeU7U1G5IIGkuAvaasveLO04wMhlwV6DGJtI6sVjnwwEMcPnKE4tAQ+y+7jNGJScxMCs3UMGxTLe1SutAGTXpem1orYmTyEozshPrd6qpENRQfMbHTxm03cVaFr+3S7Tp0Wk06rTZdxyEUi3EQY6bSZItlMsUixcFBsgPD/bAdy1aLTRX+b0ryXFqdtOXyJkk0lqv1j4xt2faWc//O+bf9iBuT7zn4/U9PT785SZK/PlNmduaSbR2Uz3yqM6fa9TjH9Yl43Xm2fpszb7s+BUuThfB7kqerwFXVw4u8SQLaZeJN+lpPWa7Jei6RjX2NautJ5lcegtQyhcGIprNAL2gTRh4rS8t0O122T+5ioDhBr9sliB3aTpW2ZBhYMDo8Sj5Xwu9BPjeEQZpe4LLam1HtERL4kgQi/TJpdzxljkiLs0ooGeEyiXCdpuoIk8v5lJ2jkMvitOrEoiGWFaIknZFREYpygpF+NK8XUG81VWBM2sizbdNeNk3sxMjnVElo7FmkkSnO6h+XrBRkxMRtm3YnZLna5ODjR1g8cRg6y7RWa0zsstj/gou4+rrXkR+8AGLR5OrgJiqNTEJmjh98ksWZ49SX5rn/O9+n1/R44fOv5cY7bie7fVLpZbOFPF7YQtcjbHEzxpKzm/Qzdi2bWJfM3DRxEuJ3OzSXluhUV3GaTVZqNbbs2Mnm3bvIDkjbdD8IRx7L0Dxiv0rPb1HtRAxPXkpsjykNsZ54mHK8xaWoCCYNI+gXtapGlCRWVyJxKNkOkm7Wb0uRCVi3xXQhQG+qGiYB3h+yXUqnWxgRqVS0hFq9+ReTk5v+3Tl4q2w8xBlHYAN8z8HLYXp6+uYkSb5kGIaxrnBY53zPlJqtB5k/W/P7bBpivfHiNNAKhyhuNOEW1Yfwiv3uN5l8lXosEuDtV8GrN64l0Y11YtrKu99o1fD8FXreHLG2Qr4S0fNWVCaDZogVVqPdqDE7ewoNk5HRrcodJRNQ12kQuB3Sps7WiQlKuSKrqw0SQ1qL0yxXl1htLagGXfm5s9KuYAp328NxeqRTGVIZm5RtkBgRYdRD96VzTCrmU8oY4DptfLdLSrrvYhNbz9NrB4q66DhdNPleDJtyYZBybowdWy4gX9lEJMYGoT/k5KPZStHRvxIQcVcaibyRsk+hBjqNRZzaKdzGAoHr0Par2GVbmSvs9ASGLpGSBlZskzgRndUmJw4eYvbYcWqLSxw88Dh4MZdecAn7rrickf27GRrfSnl0SBWOgqs0tkkoChBJF4sxs1k0I09MBjcI6LXbdJbnWZk+SdRpqVzegZFhBrdtxSgW0DNCU1gKNCXBMwlW6fRWqTZ9BicvQktNkCBNKSEpLVKUQoh86Mq0qFyMGmoC71vFI1WeqknMpFRKyRd1jUBasOUoqRaVvqVc6Cx5bcndpPNNDDhhGEWNWu2tW7du3rAXnwOs+KEB7Bw/3r/Jh5NYyTAMHzRNs3Qm6K4D8bOXbqejJGa9oAAAIABJREFU/taO1plpYz/uAP5wMlnf1aYygeN+x5DodnWzi+PNMLt4gF6wRLZg0gscgrCLjkcYthHFrAjz5b+GlWAaGpahUVtZpd5s0vUjBoc3MT46gS5Y1gvQfJ+MFpPLpQhE2G9EJGmT1foqzVqD1VpVsc+SMyDpY4PlAYKuh9NqIyarXDlDbEnqVoAVJUqiJVkIppEm8GN1uZ4Ra3acYIppwhpgYnQ3peJm7GxFqSRK2f5izDCkdSMDhlh6BW0EbPvaD7EuS84CFIg0B00XGZtGr30CrzOHFnXIZG38xKUXe2pZWG/UFGBJHoUs/TTXJHI0VuebPHr/4xx5/BDdZoudmycZGx6k0e1S3rKT5193E5M7t2MXLaJwrfAzsVXQsoCXmUujWSUwi7jtgNryEk2piT9xhCOPPMipQ0/T9jz2XXkF19/xCnY973J0CRCSE1viijoY11vFDXUqI+ern0tgUxkpVLSoQaLrBOs1U+r1ILLCPrjKBKzO0aoIsL8IVIkfatqVxpN+vocArxoC4gTPlxwJTS0Oe71e3eu4t4xvHn/wx702N77+0x2Bjcn3pztez3nrY8eOjei6/pCu61vk8nqd4z1T5/tcbrd/tettTcjQ/88a56u4Rhl3xAVVpdq8j/nq/cr+W6xkaXYaLK8s4vkuXc+h3W2SzhnYWWmZkAaEniqulI92SyrppWq8wNjwJKOlTRS0PJYfYpsRZibE17u0445K8ZqZnaVZb9GQPNhAErak6sxiYmiYwOlQX1nFDXwyA1mSrKXmUhkUDZG9afJhEbhCmlhKkpZN59i9dR97d15FPrOFlCXZDiVVCa+LaiPsx1MQ6+q+kUx2pq3CxsViK+lmGmU0o0AiPGtioAchiTuH111Sbr7IgEwhp1QchpnQ6a4QRC1smZIDnW7bxXEiWo0ej3zvEQ499CTZxCYd69RX6mipDJdddwPX3HgjE9u2qnSwOGwry3ZfYZBS/cJGOoWRzYGVEy8G7WqD5sIii4cO8cDdX+GBe+/G0CK0lMl1t9zMHb/wFkb3XSxJ7kjUWhRU6Xo1Ii1FeXgPSVzsT7EKfOWJZKJVVL86rmJ6Vtja9zAqcFXKF+kKVCaQ9YCl9YLAPgBL8Lq6uor6kZTiiBQ7s+s6x3pd5+atW7eeOAdvlY2H2KAdzu1rQCzGtm1/T9O0C59L5bA+6Z7Z53bmwm39u/lxkrPT3/XaMk3ee7JIE7WD8vEL3yk8nTHH7MLnaAUHyOZSSu8pk2/Pczl8/CirzSqFSoHJ7ROKBnA9h26vQ6NWU0siWWiZsSyKUmTSZSrWEOdv3s+u0c1EcYuav8B8exo9oyv12tSJkzREktbx8VzJFNfR/JjRUomRcom0rXFydpqZqoM9kEVLpTDDgHxGDGFd0qqVwSb0NLXs2X/+JZy3+3LS5gQ6I2j6AImoEfSMms4UzS1gIUEzvg9JrOgLTTOJNKm1l4wFaW/Ig54V05lSAeDXiCQRzXcIJRtBNK7iUem1cMNV/KhB1spgSnoaGu3ApdFqMn3kOE/ddwCzE3PkwFHwLfZf8nwm9+xj0/Yxtu7cRml4nKBbVxZsQ12E5AgkMShtYeX7P3OspQk6Ac25ZRpzS0wfeoLHHvgWJw8dYKiUY9/+/Qxs2c0L73wtmaFRpfONoqaihnzSDAzvRNNLirtVAKtAfq3zT2TcazkefQZ4ve1v7Xbq3/2rg9P3XRuI+1RDrAA4kubrWJc9njrWvV7nW+2299rdu8dXzu27ZuPRNibfc/AaEKOFbdtf1DTtJWcu3c6kHZ5dpvls8F0H3h8fwCPI0+98kwvLfg2R6Dnl3ScfPlizzNXuoe48qqiGbreBLrkMBhw5eZyVxiq5Sol8uaCSwsT9Jnys23MIvB5JEKv8264XUhkYIWMUuXTHReyZ3EYctTi1cphj84cYmRxRvG51tYHTc6mttpQ7LejFxL2Qndu3MD46pGRj9U6TI1NziidOF9KEiUcxZ5O4HlYYqcYLsRDv338lu3Y+j0x2AmKZj/PEIoGjjK6LW6x/iSxLIr/Xz5oQ3lICZDTdQrNShLGuJnIjnVVBOUksOQgRWtCFsEuv5/RpCqmol6lTCjzdBZKoph5H0tHilEUgObexRyQtD40Ws4dOcu9Xv8vM1BLbdz2Pa264gy27ximWc1gpG7fdwDIlPEhoAVvVHiW2gZUfRLMroKWIHA+/2cZpNVV048yJQ8wdf5rFqRMKGrft3cvVL30xhdFR5UiLdJ9u7NALTQZHdmGYQjusg++6seYZDO6/nNf132uRomd09a2/3EXFkGD0rxZiCVQK+zyvdG7Guorg1DUt7rrdD8+c8t519dWbe+fgrbLxEBuT77l/DRw+fPj3/3nj8i7LsrQzed91uuHZCWdn8sDrwPuT0RBr4Ku23P8fe+8Bbdd91on+dq+nl9uLumRJloscWY6d2E4lJiEhE88MMLNIgAR4b3iBN8w8YDEIeA8eZYAJkwABElIoiZMMiYOTuMclbiqWZOmqt9vOPf2c3fub73/ljMnKPBgsl+B71rpLV9K9e+/zP3t/+9u/71eoy2MjntWrL0vAcRYgXELbO4gLy09h6LZRLZoIrAEGdg9n5s/BCl1Iqg5OVGDkiowdXCqY8OweJCGFLMmw+y5OnTvHHvXzehEztUncsHMXykUFy+0zuLh8GjkWX96FHyToDh0Mei5ihzpSYuDy2LxxI/McWFiaR66QQ6vdw9AKWfFNtQSKJEOlxF1riM1T47hmx3WYnroGkjIJpHlA1NkjcBrRJJ+MZrTV90w3moyCI+nP1cfvNL2c5kAmNoKETJIAiSJyyA9BZG5uXEym5TYr2KRc8/o98J6FwcIFPPHIPaiUFdz4pjfAHKtCKuoQcjrzSKBH8ZSGZUMLF89dwGOPPoqtW/fidTe+C/k6eRsHCH0PzqAFVcygSWQhD0SIwKmUGjwFSCNAnCJzbHBRgGGvBce3Yds2Ii9gET5cHKNaKyJfz4HXZeh6EZmSwUs92BGPan0TK77Pe0MzR2cWsnr5fP579s/fRncvt7qXzfIv37bplCGsnLnapTFjYrBBb0KURB4xgcgZhsPh8Gc++9lPfmbfvn0vjBK88hfQa3CLa53vFfrQT58+fWMQBF+TZbn4nQnG/zOe7/MwBHsM/AdUbi88zNUByuXOhaO+d/W64HkHPE8x6kex3DuCxfYJDL0WNs3OoNts4uixQ2zAxMkieDJaKY6gmK/BdwLkVBlC4iFnijg1N4d2x0YiZmj3B5BEBSon4drtO7B96ywct4G+tcwKUq89AJcp6DhkzBJi2HUROJTjBpRLeWzeugGt1gqb7ywutTC0Q6imBK7AQxUlKBGQDm287dbrcd3O3ZCEKUCZBZI84jhDTLhwwkFyFaSegJhSHEgMQR6+ogzTzENUqTOmxItVcUNC9CmtAAgGEoq+YGgyeTEESD0bKfkOLyzi2DNPIeq2cHL/Ezj+9DPImzLe8K7bceMdt6A0W4FkqMg4wlclBISHcyHSzEejcQ6WnWFq4gZUqjMQOA2JF8CzViCkBKOsMi5iErloJgR9PcBVEdk9DJYuwuu1YCoCFMOktDd4EbFUBChE/UKAQkUBJ9PnKQNSCjdx4EY8KvXN4MXiKt5NoXrsPCDchCiFBC8Qz/vbve9qmb2sgFytyzSYJRbGqpczw3XZv1HnS4kalIaxSi9L44x8mI/Ytv/DV1218bkrdJmsbWat873y58D+/fsL/z1K6D5Jkm54obz4u6ncvhsG/HwBfmEX/J3KtuePmrA7utCo2U2YixYRPCOACq99BMvdZzB0GizvK0j6UDXyLEjQ6i3j4tJFqDkdhWIVOb2Gcm4UqZOgQB0aXBhKir/6q7uQQkehpqPV77JBDaEZqixhx9ZZTE3kUcqJaK0swuoMkUJG247Rt3y0ejbihHwFMmiijOnxMYRBAMex0e2vDuQERYRSkmGQHZrrQIlCvOeON2N6bD00bR04cZpF+0QeKcYyZFEM3hEJMYBPuoKEh+2GsGwHuVwOE9MTLAKdIpsIcKV9p3IJnFRhPNtvD51Cn4VC2p0WFs6cxsXnjqB/6Twe/drfoXmxhWq5hJvf9Qa87o6bMLp5BLKusC6b8GSPbgIGjygdIk2HLLHDcURMj+9CwZwBfBGI+siCNrjMYV05hX5mSg6ivg68UMawt4jWyeM4dP/X0Z2fR310DNtvoH3thJArMVMiiRElfEgaD4GoX1kIyx/AjXnUxraAp8Ejq7ur0ALHmNGrhZg9FVz+r1X2L73oyYA5UHw7uYQV3GR1wMbOMbL4TCNmzEPG+vRvURQng8Hwl+fm5n77zjvvfN5I5MpfOK/hLa51vlfow//85z8vzM7O/u88z/+6JEk0gPu2vJg6YSq4z3s9vJD7+zzG+0JBxQs74e/WEVOXszrDps4mAieGyODAduaw1HwcdkBwARnYFJEvSYi5hA2OFlYu4tLyecSIoWh5jFVnIfM5CJGAsXIJw9YlFE0Ozz77LJwghRfHzCJy6FJXGzDfg6mRAt5w0w6M102cmzvKVFRUDDMlj87QQ3tgkzgMYUgG3TGEjEdO1xD4AcIY4CUaimXQ8xoKhgh4NiZKRbzz+34Axdw4OGkEAqrIshxSL0Pqh+DiDGkgwHVSRAkVJJENhFqtFgLfR61aRn2kCs3UIWgqKztRrEJSSuAUYg1QW8gjizOELnlD9LF4cg6D+fM49sQ3cfLgM4jsGGaxiu233IDXvfUmFMaL4LiESaApQp5s3mIpgaBySBOPiVeInha6CkbKW2GI4+CCIWKvCZH3wPFExxOQSDmIxhgEqQhv2EPj2HN45K7P4ehjj8AaDlCanMBt73wPrrn5FlRmZlkAJ1SieZGUQkIY22hbbURQMDa1AxyXpxb/csGl4rmK+9NUkZFdmDc+rREV3dXv2funbvYyLMHgBargzGhptSNOGLyyGkWUpFEW+MGTbhDcuWvXroUrdImsbeY7VmCt+F7BU+Lw4cOTruv+jiRJ/4pFyEvSarKsIEBVVdZRPO//8Lz3L/1J3cZ3YsAvLLovlCAzdIJLkdEXHbtAVCnK8Wqg0z+IoXMEnDgAB/JfqMIsyLADC71BDz2vhUZrEZ1Bh+GioyOzCF0gdGIGTbSXL8An794oRKdHPOCQyWK7Qw+WHaLf95BXeOy9fiM2TlWwvHAWvkv5bREErQAvyuAHMSyHUnPJYzxBGqaM8yswFgINxlapUZLIoWSKEBIX1++8Hre/4QcQJ0VwYgECV1x1FrMzJEMXWRAijjjEicjsGanY8zwJGVLEQQDXHUI3VORLBegFHRkl+VISUkZpwjwyUYNgFpEJBsIgRdC3YM1fQvP0UTz4xb9hHgm6UUBpYhZbb9iNzdfuhBU6aC1fQqWiYXSyBLkkQzBkCIrCIuyT1IYfrKDX7QNxHlV9A3RBQeITbk5sZxlRpiKRVvctKQVkbobuuXOYe/SbuO8Ln0O7sQA3dDCxfha1yWncdsf3Y/0OSkguIWOKQBGu38NSdxkQc5icvRocX2Rpzpe1EpctRVn+MPMrpqGZQDcaRi0j5zWyESUcd9X7gxExqONlfusc/MBfTZUCxxR5aRIjiLyzMZd9cPv27Q9ewctjbVNrxfelPQf2798/NhwOP6Gq6ltkWRaoAFPhDcOQ/fl8QX4eeqAu5DtFGC+EIL6T/cCKMoMbViXEFGvLcUNYzhlY7rPg+IvQKFkXGsJAgqhSsQqx0lzG0B+Al1MMvCF6tsuSDbhMRbPZg6Eq8L0Bmo15dtEGHgkleBhmHj3Lg+XE8F2qqCHWjxexfeM4wnCI4aCHzoB8fAVoqgFTMTHsWfBc6q8FDFwP6eUhmUJMB15kEljfsWHqHKp5Be++433YtOEWZFkNGUdUKlKqSYAVIekPkFA6BrXTnMSGVqtyMh68wIMTM/ixj57Th2QoyFUJbhDBhxFSN0BCSdK5KqTSJBKljiTVAD9F1FzGxWefxFc//WfozJ9DeWIGm3fvxXU37oGRNzEY9PHM048wDPa6G6/B5MZJiNRZq2SkQ4rDAEAPQ3sB7VYXOWEcVXMEfJRCoBsjJVvwGkLCf0nhZ5SQ2AkuPncSD371bkipj/OnnsPKwjkUVRW6oiMTFLz9X/wQdrzxVgjFEgQ5hZcO0HP7yMQ8YzukWY7ltJFrGRVKwnwzgp6QsMJKhVQgRctlSJggGDpNGADBBmo0IUiQkvyZCHUCHSsPcp9M4zS1bftiGMT/Yffitf+Nu5NIemuvl2oF1jrfl2Bljx07Vm40Gj/H8/wPiqK4QRAEmZzOqHASHPE8xEDf/8/sJr8Tjvg23kuUKkqvZRU6ASeQU1kftjcHPzgKxWhD1TOEcQrXj9iFSfloruVg4PaRcDG8xEd7OESc8ahUx9Fs9dBotNjFHAYuu0hDL4TIZYylEMYJvDBDGGWIHRfVnILRooE49uBGIWyfvGQBU9FQMQqwuxaDKSg7o+8Tx3hVc2XKKoXSgPAH3/MhcymmRnL4wL99P6rlLczaMeMrjNPLQwFnR0jJIGb+Ik498i10Ls5D0QxkvATNzGF8ahK16THwpgpe5hBKHFJNgqirDAmF57FHbdEoITNHkGpjAF+gbHdwVh+tk8fwxDfuhjtoY3Lzdmy+di+q1SKGzUVmpPPM009Ay+m48Q1vxMS6dcgUGbyqrA6xeFp7sshsoD9YQepLMHgdGieCoxj3kAMnqohpzkfHa1SRRCLOHT+JP//jP0JBkzFaLSLzLSzMzSEh/2ROwdjG7Xjje96H8noyeY8QCQ6c2AOnFFEor0eaGiw6nkzmGei/GkLPnoYETkYckpfHqkyYzjMqtauzg9WumAI+6dOgG3JCYpM0QuilSRoJjdTHveCFT/u+/dhtt91G7fva6yVcgbXi+xIt7uHDh43FxcWdcRzvjeP43aqq7lRVlcI2ue9kQzD04HLe2/MQwwt5wH/fYIceEGmqz4EJnVgqxRCO/xyC5Dgq9RiqzqHRWUR70IKfuAxv9TwfMZl+i2Ax75kgQDcL7KvdHOLMuUvodvpMDSYKPCSBKFOAofGIkoh1sTzhmK4HheJ7ZInBHh4NtyTCs30oPM9cyYgjPBzS/gQ4EQefuKOUuBGn4KIEMiU603sIHMyM5fCBH34fckYVcVYEJ01DEifBZ3kgSJA5DuwLZ3H/Jz+D8wePYuu2HUgyHq12F0Yhj5lN62AnIUY3zGD9rp0QSzkksgBZUcGxQE4XtFCU08aZY+ClEpDJ4OIIfnMJS2dPQdNUlKY2gYeMoNuA6LTRXDyLp/c/jcr4DK6/6Xbka5OALAOquBqFRMQCUhNigCS14NkW4DvQhQwi+au7CQRRR8pxSDIdkl5DJufg9ob42n/7Ms6emEOv2cDuXdtRMww0Lsxjab4BjxPxhne+GzM7t0HOZwgwQMfpXe58tzCqGTEjyFCJzgHGTGCZfKuwAin8yEiduts4oxtviCiNWHaeF5JRUogg8RjX2XOHxOWFKhS+VVBrf1DTRu+79tpr+y/RJbG22TXY4eU/B+655x6l1WptCYLgjTzPv1lV1U2maY4pikLFmBXeF2LEdIQvLL7fWYip/DKoggy0WBH2EeI0MvESJqc1SmDHuZU5nFuaQ7O3jKFnwQtt1gEXi0WmYqMbQKlYhaHnMex5OHniAlpNixmJE5xRr+dQNDioUoSUhAaE1/IiQjdEOHQRuQlERUYqG4yTaigeU7LRgC1LeMb5RabCsmJ45NvAiWwIR4GRpmkCsYjIGWK6KuPOd9+E0VoBMXSo2k5Iylbw2Ri4WAQCD0m3g3ChjQe//A0cO3oMC5eW0esM2H4K5RyCNMaWa67Be//Nj2D96/YQoIxIEpAKMZRkCCT26kRfMMDRF6cwu0TityZBiFRSIKl5uK0+TnzzQaycPAqdi1ColzG6fgsq05shFUZIj4xU4FnMO7OHJF61QLStEFk0QBycR+o1wHkuEieDKuehyDkWHw91FJlWBsIM1vwy7vrUp/DYow9hZLSE22+/FZNTY2iQ21nkw6xXMbl5Pcw8SZQdrPSaCDMDlfoWcEKJ3XzjhPBZgp7IsJ9mZxGjpzHpuD1Eo91A1+4yNZ8XO+hYbVh+H0Hqw3J67Gf4mAPlf06NbvjGdbv2/vTPvvcX1iTEL2N5WOt8X8bFpl198pOfVJMk0S3LyqdpSpDEdsMwtiqKMiUIwiTHcTVRFPOCICiSJEmCIDDRxgs7Y/Jd5cgknR44hRCibEOQ55HL+ZicKLM8sYXOGZxtHMOZi3NY6S1haA8gSCI0sj+MImaArpCDFkdxOTz6HRfuIIQ7JCNtHmOjBsoFHhTUQK5nYRIzxVsSAKmfwunTYzIPUTVYN10sijBNwmozxEmCQd9GmkqwB9QFB+B5lVlEep4HRVbY3327h3opxdtv3YItG+rMySyfuwactP2/r9QMuERF7NgQqAD3QoRWiJV2D63OAG7fhtUeQJNk5AsFyMUixjZtRn3jJnC6iVSRGWVLiNqA20DidZlTGC0ayYfJmwFkRSmoSAQVgpRD4meYP3oM/cV5lDQNkzMzEM0cEl5iYZgUTx+Q6Y+uQtEVSJoEQdJY8QVvI4nPw+rNwWqeBWldclINZm4UgjIKaJOIUhN2qw+31UHj/HkcPXwAg14LnjPA9OwUrr3pBlgZUdo0yDkdxaIOO7Jxav482naA6vgGKHoF5FJEQ1ry6fV8H8PhAP1hB63BIvpWB50esSMi6EUDsi6tijlCG1FCrBhKM/YY/Y9sPxXRQOrDHa1MfmX79p2//hs//JE5jvmUrr1e6hVYK74v9Qr/A9vft28fzUnkIAgMAJUsyyZ1XR9PkmQyTdMJ+juA6ctFuSiKoibLCq8bBicoEgexg+KIg2rFxfRYDdMj0xB4FfPNUzi/cgwnLh6G6w/Q6/ZgBx68jB5lVwtIRsOgFCxnLbRDZF6GxEvZk3WtImPTpjEYeQm9YRMDmyhkKVybIhoowYLEayk0UWDdn6iT4EGBpgnMpMdxXfh+il7Xh2VlkEWTJSYEbsAelwmGULQU+VyAPdeNYc/O9dCgQeZmoZi7kPEbARSRelRAfcDnkXgJAklCRMKCKINMw60gBkfBlXkTmZ4DbxK9zFyVG3MeOLLVtC4h7F8AHw7ApwEEkVgTZEVpgFPy4NUcoFZWvyLKcBOQhQkiL8Sg02ExSsP+AJ5HjnESypU6yvUKlJwMXTPAUZim6CLh2oii82gv7gd6MUyQ9/EEBKMGrjCJ0BJx7Omj2P/oY0gDH/VqEW6vA6u9Aog8rr/19dDH60jJ+0KRoZg8moMWHjl0AIfPnYFRq0FQNYRpgjD0YTsW+r0eXIKRePq3PuLUh1k0MDE7xWhrK50mE1NIMoVkBnBtj+kzmJiCfXaEUWeAh7Bq1p69ZtsNv7V351sf2VXfNdy+fTslta69XqIVWCu+L9HCvpjNUjTRnXfeyZdKJX5+fp6/9tpry2EY1oIgmLFte8ZxnKnhcFjkxKBQm4yn3nbH1t1btlfksdFx5LUxBi8sLp1Aq30CjcZZRGmMvhPg6AlSvKXgVB5mucAe12kkI6Q8AstDOEygiwKqhRxqVQ0bNo2jNJbHUmseC80GerYHz+IY55YYA1XDQJ6FNaaIJI6JOSSZKEskqvDg+RFcD7AsmsxLUESdDfI81wcnSSgUZeiKg5tfN4s9O9ZBiTm4Ax2jE69Hym8AR8GWZNIThcgI/yV+r0TWjRwiy4JJNohhwNgZKOaBQg2Qyb6xgIzacZrmpy1E/bMIeuchpRYkktJGZCZELC0VgmqwgiYWpsDnphlDAbEAv+9h0BmgubyI5vIS3OGQDUspJkRRDJRGSqiMFlEqFJhXcSb5yCQH4FZgd4/Dbw5QlifBcyPgtQq4XBUJl8fpZ47iix//JE4cPISiqeLqnVvB8Ql8McPmG67FzNYtEDiJPX0E0gBLgxbufughPPD0fmSqgZA8K2SRdbOE9xMfmCxBtZwCPxyiXKFB5ATj/Da7PfhByBgrrVYXvusz/w96/wRXUOQ8c+MEx+KbvJ6HnFyxrrnqhudGK1MXY4/zBV5xeKBZqZaOlXPl/T/2gz82z7Fp39rrxa7AWvF9sSv4Cv7+Pfd8Np+vL31QMrr7zEpmFIrjUKVRJGmMpaWj6LXnsHyBXMwcpEoOz504DcsPIesaSrUK65iIp2uqCgLbYWyFgl5AKWfA0AUISoLiSA6JmODi8iJWWn3EoYjAohifDGVNB+kPcoYKuaCDF8nlLGFdLxmg+6uqCjheDNeOIAsao6CRGY9OXbIOaKKPt968CTdevRFiEKGx4GHDltsBcT04jACRAp46Mzax55nog0S42dCC1+mwrpga30Q3IVYmIOQnwCkVQFIZVs1lHYTU+VrzUFIPEsNnY0QhDc2IDiYwLnCijkHITUMzaoCgsQ7Y7fTQXFxGe2UF1mDAJNKW47JkiFK9iJHxEiqVMjRDAa8mgByD43qI/QUMV5ZQz00hSyeRkdhDLzKpc7Dcx4lHvoWvff4LGLSbWLdugok4RjfN4KqbbkBM0JBMuH0Gi1vB0rCNrzzwEP7yK08iUYm5oYGnJGWy4hQJc47JwgJGQUJ9pIhipYAgjLCw1IQs69D1PFYaxGbps1w2enlkFyrzzDdDNwRwaQpT16FJKoOexuozuH7XHjhWhH53SGo3iKIQaoJ8wVT1ByRF/kbeNObG1s82fuYdP0Mx1muvf8IKrBXff8KivVp+hTrkUwu//+7l9vE/zlfFer4wBUOjbivD8ZPfhDU4iySwsdDoo2mlOHdhEX6UQDUMmPk8HHcIRRYxWi1j6dIFmCoVX53F0BQKOUgqD05JoOoyesMhun0HVj9A6CTwrBiaJEJXKHxXRnWszLijvpfAdQK2H+q+qFBEaQbbCpCEdOEncOwQZl6ErqUYr8h4897NuGaljRjRAAAgAElEQVTTFDLXRbfpY3bjzeBl6nzHgdgARxBBsspjZWbBjo3lY8fwxL1fR71awPot22BOzIDPj0LKTUDJjQA5ExkFhiY24qCN2GuBjy1mYcln5JNLXT/BH9Spc0jVOgRzCnqhvjoMDIB46MFzHGYwP7SGiOKI3ViiOIaeU1CqGsjlc1BNBUpOhGRIbPiZhA10W2dRKYxDFbchEfPgJR1ZxIF3YwzOnMfBRx7B/iceRzmnoZIzMIxc7H7LLahtWM9SO8iQaBAt4nxrGV99+HF89suPwiWGm06+HCJ4ifLhEqgmUB5RUarpMPMahrYF34sgChpEXkN7xcZKw0ISpyxSPggpSWQ1BYXU2OQ/ZBoSE6lQfhsRRIj3e/XO6yHzBuuYXdfHoNtjAzopozmA3jfM3EVN1Z4dH588uH5q3WM37Lnp+G3rbvNfLdfG98JxrBXf74VP6f/nGJ88/tubGq2DnzNz6bUzk1tQK8+ynz5y6hH03QsIEwenL6xgoeGi2aIk4AyqnoOmayy6J2doKBU0lIs5FAwdvXYbZ05fhCRKKJZ1yEQ30yn6nUzCRRac2VimuKE28wswcmCx5dWiAc+O4FgJongVS8wkHrImACLH8tScQQTPTllQZ74owNRS3HbTVuzdMQlTjGCI5EecR764FRBnAWESSApMLUZ0KoqqF2hQNOijde4sDj7+LRi6iW3X7EZxcj2glcGrJXBafpUSRkIIFiMcIQkHyOIh4rADjnOQxj5LP5YFHVmsIObJ8DwH2Sgzz93zc+dw/NljrGiNjIzCLBQYlzZZNVYAJ6UwCzR401jR1XIy5JzGjNmztINW+xh0NY9y/kakfA4iryBoDrF84jTCwRBWr4PGxQs4sf8ZFMngnEuRnxrB6971NtTWz8LnYwyjLg6fPok/+szncf9T55hjKFcQwCkp63aLVQmjEwUoBocwJTFLhDCMoEgGdKWEbtPC/IUeC/Okgsrz5P3AwQ8jlu8nyxkMXYJRoOEjxQZFqynTGdg2Svka7KGHXtdCq9FeTTQJUyiKDIMlW8upIsiRwIn9sdr4oVv33v6J9VObHvqh236o/T1+Wb0sh79WfF+WZX7pdrJ//59IA5z6zzw/+KnZ6SmRXMokQcLZlaNoDM7CiYc4dWEeFy514DgRfC+GwCvsIot8H3lTQ7lgYuO6SawsLaHfJnlximbbQTGvo1TQIXMZu/AmauPodlxcuLQENwwIGoVW0pjAIi+J6HccDHsxMvLhpUGOIoCTYiIVMAcyq0cDH1K3UbqGgPG6iPd+/15sGlNZV1rQ8tDNKYCfADDBDHayzABIJpzEiH0XUuCAc2ykloVeswcv4GAUxwG1CNWkIVhpNZFBpnSLDJJSJEoIEPnIUkpC7oDDEEnmsSRiSSNcWUVsefAtB0mYMLOgfmuIJx97Cvv3H2IS63Xr10HRVRQKBUxPT6FYyUMv6tByOSh5BWpOgWIS9EIFuo9m9zCTUk9Ub2PvgQQQ9rlFHHrsSdx/z9+hWiphpJBHngPOHz4Mw1QxyALsfudbsXXPbmSaDAcBvvHYt7Dvd/4Ci70eYHDgdQ56XUWuJKE6oiNflOFGxGSgwhsiSzjkzQpCBzh9fAGxS8kVFIyhMKN0+jmCh0SZB9leGHkZskLddIaEI94ysUFEBjXktBKay13mWucMfAQWwTirzwskapEVGZpKQXNkI52ioBVQL409Wa9UPxFy3n3v+ZF/vfih3R+KXrqz/3t7y2vF93v782NH//jB350plpOPGYXsrbyUiUSq7zltzK+chhdSYvEAy60+el0HYZgiiTioss6KryLwKOV05Km7DUMEjg3H9WF7MXTq6gQOBl1kgoRKvowzp5aw3OgiX1ERChmMag5B7MEURfSbLjrtCEkswgti6AXysiU6Gs/i5YcU/+5w8JwQxZKKyVEJP/zemzA7SnS3PvhMQb6wAapKMtoRcNwIYqhM/JB4LgSyg7T7yDwbWZgi8AW4oYpUKEGWS8zNzLWHWFy6gKXWEkojo3j9zW+CpBUhanRDIHWXA07wEUU2BE6EQCyMTEM66MFpLGD5wjz7ai+34Q49DG0Xnf6QMUUajRWEYYCpqQnMrJvFzt3XYHbLZih5FUbFZMWZbkRh3MZK91n2CL9u4i1ARrzmDL3zy7h47CS+eteX8OxTT2JqpI7rrtqKiUoJS81FJKaMqWuuwqarr0ZxbBStIMB9Tz6B3/iDj2Pe6kKtqBALAnIVGbrJQdM5aKbMAlJpwOnaCRRBZ3aeyxc78PsJU/gxteRqpDETh4gyB1HhWYyUkVegmZSyQd4QZKxPwzgOkigz+KXXumwRSgklQca8MYjfDOI3CwQr0blEKDzHfIy5GNAVwykXi8dnx2c+tW185ku/8eGPN1azjNZeL1yBteL7z+R8uND81LX9ZPFTw6SxszvootvtIHIHMDWSGKfoWkM0W0OGb2aJAJEEuJTXFQTQZRFSljGLxygIWIabZpZYJHwQeTRsQSlfZP4DcUCYrssy2UKSAMQugiRCUc9h0PWxcMkFWQ6wi10C9LyMXFFnOCP9f5qo6DQdiGKCzTMGvu/2LbhlzxQUOYVtR5DkcRQKmyEKdcSJAV7IgUtFcLbFvhKrD38wROBnyIQSYpTA82XEHo+li5fwxOMPYWC14WXAta9/I/be/EZo+SLy1QpLByaZLfkgJEnI0pnZ1IkidLodNOaO4tN/+qc4e/wEqsUyuq0uRscmEJKKjB7ZOcC2bHTabViug007tuP9P/lBjK2fhFE1WTepmuSl0cT88iFEforNE7cDKbEIZfRXWpg/cQ5Lp87j85/9DBoLixip5LH7mh3Ycd3VKM2OITJkFGt15CtVDLkEh06dwv/7Xz+Ko5fOwxzNIVMj5MoiJCWGqpGFJnWgKqxhiMimxA4dzaUu7K63GnhCdZfnGe1MJGaiwjGYSNFFKCalisgsw4+GtF5gsbWRBJ7l6MXE6Q4EdFaGsAYhIo9bxYQZWZpkmRnUvIJiMQdZFpEzDGRxykzyefCoGhU7J5j7J2sT/+Wm1113/523/W/2P5PL7Yq8jbXie0WW8ZXfyEPnP6ny/MV9vXD+5+bOzkkrl5YhxxkmKxImp+pIBQGd7gCBTx4AKosdIqUcyWJJDktROXycIvIDyJKK2uQ4bM+FGwewPJcVYEPVmUevQlzbOIQTulhqL8PxPMiygTgU0GoMYNksAAwCMwyXIMoifD9EGkngoWL+Qh+uFWGkBNyyu4wP/fhbUK6o8PwYtisgZ47D1EaQBCJLs+CggXdDwHaRDIdw+g4cj4Og1sDzFQSujHPHzuPhb9yLgqmgVMvDTgTsuOFm5l1cGq1jesNGSPkCy6Ujgx5S+ZGWgMsojTNE1G3i4tGj+Ms/+1McfuopbJydhqmbrGPvOS6OzZ1mfOJKqcREIpIsoFCr4s4PvB8791xLeZkM3yZII8oaOHXmIBbOLWNd8XpE7Rib122BK8m4dPYShittzB17Dt986EG0lqkAF7Dn5htx67u+DyNb1kHQdGSigF5k48CJ4/idj34MxxcvgDN5yHkBhQqZx/tMZScR1YNXGJ1PzYoYtoNV9Z9PqUU8M0dKmQNeClnjoBoc8wrWdAWqQabtGfts6QYURkSVSxiUQEGmxPiYGl8PQyX4YYCLF9osZ4/oduTdU6jkWdH1Qo95RVAsE8EVHE/IMsdgiIKShyFqYc6oPFirjn5EldOn9k6+bbDmEfw/Akhe+eqxdgQvagWI+fDV4z//rxvDsx87fuZIobXYgRTxqBc4bN+6HmPjkyxqx/VilpDg+xGiwEfgkEN5gIxsIaMUoe2Dp053vAYpp8NLQhYlb1kWZPKfIMOWLIWiSvCSAMudFbRJzUbJvvJqlzoYuHAcF7xErmMUJU+2OiJyehmBm+Hi2TaWF2OMl4E33TyC//iz/wqyFrDujLLgBMjI6wUmLyYIQ1CL4BIdmQekdgjfJpUWdX15ZImGwYqNB+9+AAefeAa7du5Cq99BbXwdUklDdbyG8mgd1+7ZA07WoRplKFqBWSyGgYd+twEuCyFRwoPl4MBj38Q3vvIl1PImqCZFKdC2LDhkNCTRTYsUzz6qtRL23roXu299A4oTo9ArBngxhiAN4fnnceTgATz98LMYEdZh6cgC9t7weuRnZtHvWxAFEUPHxv79T+PRB+9HWVVw4017cP0bb8LM7p0ojo0hlXlcap/Hw089gd/+6CfQ9PpINR5GUYVmUgpFgISy73QdlCEahTy4QEJzoc9SKKjjFSQeCqVFZzEx/qDqPDQqvirhvSI4kQZ9LKuNxQhRjpuuiYxjTE8GjG8smCjm6+h3Pfg2RSTTUFFEIZ9HoZhnMnWyIG22m1iYn8fQslmHzUyjOAE5Iw9DNSBmQiZBahbM4reKRv7usfHxb6rbCpf23bbvNWvgs9b5vqiS9+r65b995t+/eaF15DPPnTk42mwOIXIqNM3H+ukJrJ9Yj1p1lMXiULDjYGjBdxxkYcBCLBUSWgwcZmYjGwq0Wh6iobCudmhZCFyXhVzS0Iu6HFJ1OZmHHklXgwidlZD555ZLZYiCxLLJvMCD45OklQx6cjDkIjrNIZbmB+i2Mhg8cMsNVfzaL/4oClUeqejDCwZIIyL7SxAyEd4wQcrnoeXXgyPjHV9E5gmIQnofPHMo6y93cO8X7sH+xw5ibGwWUHRYng81b2Jy/TpsvXoHzEoVCQQUSiMYG59mkEPouzh16jjarQbK+QrDK4XIxf7HH8KxA0+i121i1/W7MTa7jnXMqmbC0Az021340RCTG0Yxu2MHylOTLMlZUcnzoY1e/xgOPX0UT957CBPiFM4/eQplo46NN74OQ9fD1m3boBfyGFoDPPbQg5g7cBA37Lke3/8v3wttso7caB2ZwuF04wQ+/YXP4RN/83U4XAQhp0LNq1BVMkYnwQTdCEUEYcZUjXbHQeSR4m+VwlwoFyHIHBukUVeuahxEmYaQHHiRPH7J6SxFHNJMjLi+CkolAzxPghZKESEPERmqUsDCfAvtJRf14izGxydXMV5FZ0q5paUGBv0+BEmC7dhod7uXt02DVh5aXkNO15FXNZSMfFbOFYfd5dbxnFK6+823v+eun/s3P3fm1XUlvTxHs1Z8X551fln28uCRX7v+/OIzXzx6ev/MSqcLXlQRZjbKpoqZkUnMTK+DKGtwfA/9QReBa7McNSHmkHgx89ot5XKI6VFcFRmWS4WTJKze0Ea9UICYZbAcC24cIpJ4DJIAfcen9HX0Oz7KJQ2j9RoiMmRvk7FLCFmkqXgOaSxicaGLQSuEZ4ks4Xj7Jg2/8ss/gm2bR8AJLpJsgDS2WZAnObK3lnoYDID6zPXQjVlIGVlC5oCMKGIcIscH5ye4dPws5s8sIwpEPPLUIcydmoMbWHjz278PN978RvCKCjfKkCtVsHHzFtaZ0Q3l+JHDOHTgGfCZgNnZ9SxotKRJeOSBr+G5557F+i2bcdOttzIcVtVNjI6MM9lxb7AE1Uxg1Oow63XGeDDIiC08h077CJ56+Ci+9fWT2Fa9Gv2zTVw4PY+ZnTvghAF27NyJ7dftgJnLsySQxx+4FyOjVdz0plthjo8BioBMTfHc/HP49T/4KB588hgClWNPInrBQAYXPCLIPA9r4EPgdKiyiX6nA1lKWZer5TTIusCePDgxZfCPrJDNZcKM7GloRqkVWRwxdkjeNFEu5lcLb5qALFCZZzInpwKnJzy0zBvwkFKi/vFEweN73YFw9uwFbmVlBUGUMMy7WCrA8mwGS1G2npY3VnPjwhA5RUVk+2guucwYTpdEVIu1Yzuu2vVx06x8ydhhrHz8Qx9/zbAj1orvy1IWX56dPHn4I5MX2vs/d2ju0ZuavSUkl0UEhsahmJNQr01CECVyc4XtdOE5Fmj0xsUykApMWEGPpjSYdoYB4pgEFgbLX+s1mpioVlHQTOYH0RpaaFkuQnqEDmIEFPkTk7+tjxphgaKEbmfAcGVJUpjJNz0aN1c8tBoRuEBm3ZGRS/B//Lvb8O6372VdpyBQNlobFDcsCAlCK4A/zBDyeZRGtkDXZ4GoAg5lxs9Nafrux3B6FnOPjDwBp09fwnPHDsF1+phZtwFbtu5gkfIr/SFkw8Tsxo1M0ZX4Pi6cPIXHH3oQvWYTOU1FrVJGhSTDioQHH3oAIWK89V13YGyaEoglmLkCNM1AGPYgSjY4WYJk5hALEQSFOMSXsLzwHJ689wQe/soZ3Lb7TuRVEycocsklBojBGApvevvtqNbGUCiU4dgtRImLSq1KKgrIBuBzFvafmcMv/dZHcfRCB2meB0wVkiYgTRwofErqaRBMS1l8xBTJMheCFEMzJSb6gEQGHDEyUsER40QWGAZMlpNMXkLFN4mRJ7ZLLse+z5I0ETnZFiC2OV67qCm5UwKMRq9tW+1lj2svu6Jju0LgR2XH97cEQXhNhHSUkzKRCj0N8ogFYTsOFIW41uRyx1klMz/07CB1eq4Y2LGOlPQ9vCCJksALnFur1w+XCuUvjOj1+9/19vee/NCH/vlT1NaK78tTF1+WvRDnt5c13nHi7P7fPX52/0Y37rOkAkpWUEQOhm6gPlaBIHJwHAvOwAUXC6txOxkZp6us+DrOAJ7lI4pTqIqOiGhdQx9F3YQhqigViujZDi512rAi4jxICCLyAc7AI2TKKVJgUGawJIjMc9b3A6haAWEg4NL5HrorPiSZZ0quO94xiw9/8D0weRsSPLjOAH4aQKSuLU0gZhIiTkPM5aAqU9C09eC4CZZwnMUkBRYRuRFinyp8Bt9dDex0bRquc9B1g6ntBp7LzM3zxSLypgGFF7FycQH3/d1Xcerws4itIQRewtj4BG7Y+3pMrluPhXYTozPTyFUKjDdMNy6R56AoAcD3mDkRRQv5qQVIHXS6c7h07hROHmjj3EEP12x5MwbtHipFDUePHMa6jbPgFRHbrt6BiamNqNTqMPIkQrGR8SnilANPPhFygnufOIp//2sfRT9OkOSIOrKqfMsSD7ogwOsnUDixrfClpU6jV+U4ocBniSYqAq+VOZTHDFRGDKg5Sv2gzpTuH2Q4RKGZRFbQA1MtLIoSdzEMg0aWxB1VkecEZOciP1wS9UK7II339k4ifN/7Pp/+6q/+KnfsqmNc6f4S3zN64tyRuXxreXk24LI7bGf4AV7BhJ5TWeDIoGtD0bhMEdXzk1PT/48mSCdW5jtBEqUSF/NFWdZKPDJd5Hk95bNyksTjcRhVDd44qfHyHx84cPzSy3LRvII7WSu+r+Div1S7/vJDv7L7zML+P1jqnLpp6C1zisBB5RWkCFAfLzM6UeD66Hc8SFApa50FRZoFBbwYIU4c9mhq2S6iiEfgJkxSrGQicorGBjRO4KPrBugHgJIjPpMOUeQhicQgoFzMAGnMM4oaDetool4sV+C5KZqNAZaW+oioAIjAhhkZv/Dh92JdLWL2kaoiwg5cOL7L/p+2y5NXA29C5iuQxUnIInWi00BaBxISYmjIghiu1UcSeCzjjRLLKOeNyxIEiQ/Xpzgkm1GvcmYOhqTB6Vq452+/gm/efTeifh+u58GNBdzyljfhzn/7AYzMzELMGSyqKIMHwEZGHGHRgygFjE6X8SEguehZ53Ho8OPotiycPdrHlonXY6a2Ffd/9WswJQHNhQXsuGY78uUy5FwFG7ftQrFWRb6ssG5X0cl43kPfvgRBlfE3XzmEX/7NTyGUAC5PWILEbqY8PdN4MRByl67buefdt29929Fms6le6vfH5hcv7Wi1F2603faWCM5IviIZlVGzqBp8RScLTCF1JEW6MFKt3ztR2/y3G0ZuO/2hOz80eLHn4jt+7B0zDz5w/8c4kXvjxPSYNr8wTwZF89u3bv4P/9ePbvvinXfe9Y+KJKIg2ve9733Za8G8Z634vtiz7lX4+8R8uPtb/2n3mXMHP9ZzLu4uFRUIGXm/egz/i2IHgeeg33YQOTzSQMLIyDgmp2tIBZuJEGzXQrfXh+uQNJcHH3FQyPvWC1blxlSKsgQdy4ebJExmS5lqRC4lQ/XAo3BLQBHJEJjSNVYlwrbtIyT3Mi9EmAgMjgjsED/9/utx++4qqoqEyLYZ3jxwySkMMIoSZE1DSinJERnP1GHmNwECuZCtAy6nHXMJvRcfXEp5bwKj8CbkepYl4LkUljOENbRYJ66KGsRUgszJOHrwCO75q7/BqWeeQaVewVK/h1233Iwf/omfhFkfRa5aYXim7zeRBC0IGEIUSEFHj/AhEq6HhGvi5IWDOHH6JCqlDajmt2CitBm8y+HR++7D2aPHELYDjI2PYteNe+AmCsZmNmNsZhp6icxyEvBaDEEPMHTnMd9s4Rf+0+dx78OnwOc4cIaMRARUYhGkKfy+Pyyb5V9+/cZbP3rXXd+9sFEhu/vpu9V4OK/5mVvmFZ0fma71d23bPvzQO/e5V/rUfeihh8T3/5/vfxPPJ+9OsiiL0+yLP/EDP/Xovn371qwpv8tirxXfK30Gvkq2RxDEs+cOvJWTw9/I5YOrB/2LjH4EPkbK+XCdFvrtAfotwl9zmJ3ZgompMQiyDzvooNWjqX0fgRchiTJEboi8brLuslwqsQ7SCRP4aYa+4xJkDD8MkSe3MiUHux+t4pAs6j2ArNCTbsiSN4IoXY035zXYdobOUhe3XF/Bj7xzBzaN6PB7LWZiMwwBJw2hlohFUWJDm4xikYm0pNRQqG2HoG4EJ9D0vQ4u0xnVjdIgCSqhaRNL6yUTdcovI2FIECIKyadCYNaRmqjDs32ceuoAvvmVu3F+4QwyTcDet9yON7zjDmilGgSdDHTI34KSirtA3EGWhsh4DqrqIE4X0bdPY+7sUZxbWEESlzA7dT12bLoeUpTi7JFDaJ07j8bJBRSKJey4YQ+sQGNOc+u3bUFlrAwxRxH3HqxoGecXj+Fv73kIH/nYMQyGKcxRDYIuIUzos0gR9kOMVEf+ulaq//zhBw8vvkpOOXYYWQbubW97q67MKtndH7/7ihf4V9N7fbHHslZ8X+wKvsp//+8e+L9nhsHC7/vh/PcbOVmSDYoZH2Bh4SR6rR7EJIfpkatRyI/D8RxU6gYieGgPeugPBgi9AL3eAEsXl1nCccnIo5AvwnZCDMgPIeYw9GyGedZqBZa4EXocrH4Cz45Z4Q4ii9lHEu2J+MGipDCDH8cHXIdD7HCBnrrP/sS/vH5TTV4pb5wyEQUeAijoxSESJcXk6Bj67RVIXATT1GD7ERRzHIWR7TCKWyHxU8iyIkSuyIaHSEUkqYg4CFnkksRLSAk7DWNEQcxcv0iyFl+Ots8GHpZOnsLZ83Pw+QD16TFMb90GJV+GpJnIFQlftpCGbSRhG2nmIOFdcFwDK40D6PTOo9nr4bmTi2j3ebi2ittv/j5cNTuNoL8Ev70Aiew8FQVacQRmZSv6XgKtkMPUhvUgB6Pl5hKe2P8Ajp16DvfcdxZPH4gY7a8yVcbQ6bEcviwC8mru7PVX3/DGB+968FVVeF/ll8Kr7vDWiu+r7iO58gf0J5/58Fi5nn6wUOJ/mtc79Rgt9LpLaDf6CAbEd6hAFCi2pgBRTRHzAbwohOP4sAYuep0hGvNNZidZK5fDnFFy0lQILs630WpZimbKqlnKVN2QOEVSmNS1uWQnrk0ukRERLCjZB/kSdYpk8MIhCDnYTjIYDsJDK4vZ74kentn34Zt/8o431X7JlFfEQWcRaqGEpUEfDhLkFB2TtQo67UXmxkX+FW7KIeJMiNoYSuVtqFe2QlfGwGOVikYuZSAuMCVfUMQ6TdvIGiwTGIeVhowU/susgr0Y4cDCYNiE7Q0gaiKKlRFo+TIE2YAo8eDFEEhJxNCFGy7ADc+h2TqEQf88s8s8dryBhZUAc2ddhCGPnJbHeLmADZMqts7qMMQAEsUeVWZRHtkOXilA1nNIORVPPXMEX/vGY8yhjG5Kd/3tYSz3QyhVkiaTcixARukdgjR/za4b3/3klx49eOXPlLUtvpwrsFZ8X87VfgX39Sd379N5f+HtZsn+zVRc2TwYLMG3UqzMe+g0EhhGHps3TwGyi5XuAiu+hPfGgYDIFdBdcb1+1z3MZ8IDkqgcCb14cGnZ4VwbRqGI6uhk4W31kfJ2nhelleXOqYX57n6afcky1kkSNyVR05wTCzrFF0EYBCF3yvODr/eH7iMLx3CWnlg//CPbxn70x/fcv3HSucrqnAGvZOgFLppDi6Uez05MwrH76A9abBDHUVBmJsAlyStXRM6cxmh1E6rlachaGYJWAgQVgA5AAxLirqpAqrDumPinlC6c0VdMEUohAm+AJPYZK0BRdfCyAkGSGVYOwUGWdeEHDbSHJ7HcPIRu9xQk8n0IKzh5wsXT+8+j72fwfNpWDEITNs5I2DArQxNj5As5mOUaKrV10M06RKmCg/sX8Od/9g0cPtJGfbwAx4/QsUMEBg/JUBA4DgRKK3a5brlS+pXW0c5/fQVPpbVdX6EVWCu+V2ghvxc2Q3jcH/7FO/f4XPdXLHv5dYOWU1xZ9JOLp62IUnI2bi2I67cW2NCtNxgijSWkoZrYA/6gN8Bn4MWfjuOe8/DDzMqX+sXnzx/u1ltn5VIpMnxR471WbD2MCzEeRrZ9O4ReD6JSNnI5Pi5GEefzvGwFwdA5cwar0qoXvPb9/HVv/8kf2/PFnNLUw7iBgT9Ax7LgWy5VbwiyhFarhSDwYBgKZFHAcGBjuRHCtjgYhobJqc0Yn92AfK0OzaxCVkrghSIELg+OywMgrjKlF7MKjoz8D8iGkhRfoQ8+DVdpcxRSSok5xOAQA8RJD37UQHdwCYsrc2h2zqLXa0LIqmhc0vDlL51EGAswijouXGqjVOSwdcs4ZqZFzM4YWF5cRIoQWp74wsQOMYGohr+7+wLu//oSBSyzoZqoi0iJVVaWyAKI3XhiKzPggEIAAAkdSURBVEnypvb7G7de9SsH7j6whqV+L1xw/8AxrhXffwYf4v/qW/ip37y5FLTmb1+6tCx1muGSb5kcD22DWeLrk+uVbfVJY6tlOUZrpTfnDePPd4fKfc8+3O//r+7nn/rzx5/9xT+aHvV/PApOiWHWw+LyMjP+IX9EzczDdn14ngsFHMKhBVOWIPISegMPi40YfppgbF0RxZEytHyF+fxSl2nqdahyBRKXu1yINXC8yqKOWPeLBGlK6Rc+0tRng8IYAeLUQ0LuunEfvt/BcLCCVmcZ3aGFboc41JuSu/5ybv6hB5Y8XedUQeHLgpgphQLHjYwUMkWLOFnlRInn+EJZ4vJlopV5KBYqkLJpfOKPn8C506u8O54012oCieh71KDHGbiIc+HhK1etu/rfHXj4wJpR+T/1xHqV/d5a8X2VfSCv8OFw7/vZvWqe5+rd5kquF3uNh/966WW/2B9//Bd3bJrR/loWz+8IwkVYdh/OoMtwT5IJk8Vj6PqQ4xSDxRbG83nUSiUsN5tIyVc4iOAjgmjKbJCViERVM2EYRRTMGkytDE3KQ+RNFmGf8SJz/kooXigJEMUUFeQgSFyEqYso8VhCM5dliMMQsR/Acl10hgE4bhbHj4RP/PmfPvOHzflwKY6hgcNYZUSumznRCAI/c5xUCWKMGQo2arowla/w5swGURutV+XmEuLHHlqQPY9DTC5rOnW8Ipm5kTDGkSAeTX3hy6Ny5S+OPXOh8QqfH2u7v4IrsFZ8r+Birm3qyqzAvn23im9/040f3HlV7nc9/7SWpj1YgyW4vsXCLsm0a9jrw6Bud76BzIqxcWYcvW4PRqEEzlCw1GsiljIk5NAlcOBlCYqiQpc1GJIOXTFZogfR0UIWzOnDD214noUoCVkhjjMPYeYzdZyh56ErRaQBjyQAvIDHwFewuKgcvufLz33gwbsHR1Z1fexF1xWP7eBx7Nt/F2EgJwnarJnn1+slJ5fX1GqrEeaH/XRnwnFbZF0qeWmY8Hl+UdbEOUNTHzUV7mtVZ+PCgQMHXjOeB1fmLHr1b2Wt+L76P6PX5BHu2/dB/Z1vnv29WrX/AV1bkHipj4HVYoOsKCLXrQxZGDFLzM5KE94ghCHLkEUNUZQiM1NQRk/MC4g5EbKiQyEv4oyHJpLsedVOMeE4Ahbg+kOm7PPskDEhSEIcxgEzppF1Uv4ZUJUSi0iiDDqOG00WGupTjz927qc/+yenDr/ID0mcnJzMu5mrC0UhllRpuHRgieR0a+kPL3JhX82/vlZ8X82fzmv82P7wtz4wXq93/vOGmeQHxycFWRADuK6LJKG4mxS+78LzHLi2hdAh828OCbNXVCDlVUAXmZcDWYmThSQ5v/DJKnwgSRwUjbriCEPfYoq/JAgZr1mSRZiazlgOUZZg4HgQNROCUIAkVZDEGuYvxfefOef/ko79+/ft+/tDw9f4x7b29v+RK7BWfP+RC7X2Y6/MCnzkt2/fMFpOfm/rRvMduVwiUv4YwQLknkW+whTpHkfkPUtmMRmiIERKqjpBQUr+DpSqwKcsFJJelPNG9jgk+JCUFEFkw3bJDyJetdWkYEmFDBsymIUiK94XGyvgZBOqNoY0rnjnzjpfXlps/sff+tVzC9/J1nhlVmltr9+LK7BWfL8XP7XX2DH/5R+/d1NBufSR0VHxzbmSLmZ8giD0oJkmU8sFxEl2XbjukEXh8PS0TunJnAQ+lSByEnMrow44JomzkEAgKpciMiNx33URezYCu88SNDTdxNCxICk8EjFFn7phYzwRhKmLp445HzvSWvroX+y74L/GPoa1t3uFV2Ct+F7hBV3b3EuzAl//zNv+v/bunTWKKIoD+Jk7O/twX4m7iVlcwcJO0CJoKdFKBBEt8glC7PwMooWks7KRQFBTpbKKIFiILxALEQIpEvGRkBDduLvzuDN37ozcQawDSbi7uf9Aut05e34n/BnCzj1nCk54v+v9ul4etcvVEYdEGlEun8/OKFZrgfzAIxEHxCy1oUGSOrWHqS/OSrWizMpWp0exIJHGlMur79pW6JjalyZTkqJPvd5OtvSSsUK28FO9hpMtJVU2pTX6qtNjC5/fbn1YWEDwHs6UzboqwteseQ91ty+e3mr1/c6sF23fZiWv1TihDoyQ2U4xtbpI/agNDTz0KZGcmLrXVRuaI0FRFFGiNjdn5z4wkupX7aIrFCiv/s2Qi0nEIXFfEA/UAxYlSqjqup71zI/ZE69bX5mb+7TvoxeHegD48AcqgPA9UE5c7LAF1GkMDx9cupxY23fsgj9ZHy02K5ViMV9gVK0VidmCXHeXRKjOExbZnS5X5yLEkiJfkPRSCt1sYXG2ccEpqyfSyqQ2zXGZUiKshFkVV/La+69r/N6jx9/eHXZPuL6ZAghfM+c+9F3Pzk46lvX9dLs9cnVsrHHTduis4/BGuZraFuMko4A83yUexySJUegFJLyUnNihitrCnKr7Ypv6YUhdLohVq0FksQ3Hct7YVvn5jzX/9fz8z87QQ6GBgRVA+A7saPDB9iJwd2oq51/sjo8fr55JmHc+SYMrtXruQqmctsKwz3oBpz/q6EsvpJPNCWrVm+Tu9EgESRKEyeb6xvZKINOPpebIF5G3Vv3NYH1xsdPbS228BgL7EUD47kcP7x1IgZmZc+3GBLvBbP8aj4NTfdctcz/M1/P1uFqod71dsep24pc7fXe51Pi9tbT0/8m0gewHH+poCiB8j+Zc0dW/rQrT0+1iGPKcEInV63XSWo2i5WW19xdPj+GPRK8AwlevP6pDAAKGCiB8DR082oYABPQKIHz1+qM6BCBgqADC19DBo20IQECvAMJXrz+qQwAChgogfA0dPNqGAAT0CiB89fqjOgQgYKgAwtfQwaNtCEBArwDCV68/qkMAAoYKIHwNHTzahgAE9AogfPX6ozoEIGCoAMLX0MGjbQhAQK8AwlevP6pDAAKGCiB8DR082oYABPQKIHz1+qM6BCBgqADC19DBo20IQECvAMJXrz+qQwAChgogfA0dPNqGAAT0CiB89fqjOgQgYKgAwtfQwaNtCEBArwDCV68/qkMAAoYKIHwNHTzahgAE9AogfPX6ozoEIGCowF/bvxtuK/m6mQAAAABJRU5ErkJgg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24200"/>
            <a:ext cx="3400425" cy="3981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8838036"/>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0070C0"/>
          </a:solidFill>
        </p:spPr>
        <p:txBody>
          <a:bodyPr wrap="square" rtlCol="0">
            <a:spAutoFit/>
          </a:bodyPr>
          <a:lstStyle/>
          <a:p>
            <a:r>
              <a:rPr lang="en-US" sz="3600" b="1" dirty="0" smtClean="0">
                <a:solidFill>
                  <a:schemeClr val="bg1"/>
                </a:solidFill>
              </a:rPr>
              <a:t>KDN CARE CAPSULES</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155575" y="838200"/>
            <a:ext cx="11806237" cy="400110"/>
          </a:xfrm>
          <a:prstGeom prst="rect">
            <a:avLst/>
          </a:prstGeom>
          <a:solidFill>
            <a:srgbClr val="0070C0"/>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74613" y="1219200"/>
            <a:ext cx="11887198" cy="923330"/>
          </a:xfrm>
          <a:prstGeom prst="rect">
            <a:avLst/>
          </a:prstGeom>
          <a:noFill/>
        </p:spPr>
        <p:txBody>
          <a:bodyPr wrap="square" rtlCol="0">
            <a:spAutoFit/>
          </a:bodyPr>
          <a:lstStyle/>
          <a:p>
            <a:pPr algn="just"/>
            <a:r>
              <a:rPr lang="en-US" dirty="0" err="1"/>
              <a:t>Saarvasri</a:t>
            </a:r>
            <a:r>
              <a:rPr lang="en-US" dirty="0"/>
              <a:t> Herbs  KDN Care capsule is very effective as it is sourced from the highest quality herbs and its concentrated by 100% natural process. These are formulated using natural extracts of various medicinal plants and are highly admired for side effect free feature.</a:t>
            </a:r>
          </a:p>
        </p:txBody>
      </p:sp>
      <p:sp>
        <p:nvSpPr>
          <p:cNvPr id="16" name="TextBox 15"/>
          <p:cNvSpPr txBox="1"/>
          <p:nvPr/>
        </p:nvSpPr>
        <p:spPr>
          <a:xfrm>
            <a:off x="3572942" y="3257490"/>
            <a:ext cx="8388870" cy="400110"/>
          </a:xfrm>
          <a:prstGeom prst="rect">
            <a:avLst/>
          </a:prstGeom>
          <a:solidFill>
            <a:srgbClr val="0070C0"/>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3510131" y="3711476"/>
            <a:ext cx="8458199" cy="2308324"/>
          </a:xfrm>
          <a:prstGeom prst="rect">
            <a:avLst/>
          </a:prstGeom>
          <a:noFill/>
        </p:spPr>
        <p:txBody>
          <a:bodyPr wrap="square" rtlCol="0">
            <a:spAutoFit/>
          </a:bodyPr>
          <a:lstStyle/>
          <a:p>
            <a:pPr marL="285750" indent="-285750">
              <a:buFont typeface="Arial" pitchFamily="34" charset="0"/>
              <a:buChar char="•"/>
            </a:pPr>
            <a:r>
              <a:rPr lang="en-US" dirty="0" smtClean="0"/>
              <a:t>Supports </a:t>
            </a:r>
            <a:r>
              <a:rPr lang="en-US" dirty="0"/>
              <a:t>healthy urinary function, kidney function</a:t>
            </a:r>
          </a:p>
          <a:p>
            <a:pPr marL="285750" indent="-285750">
              <a:buFont typeface="Arial" pitchFamily="34" charset="0"/>
              <a:buChar char="•"/>
            </a:pPr>
            <a:r>
              <a:rPr lang="en-US" dirty="0" smtClean="0"/>
              <a:t>Reduces </a:t>
            </a:r>
            <a:r>
              <a:rPr lang="en-US" dirty="0"/>
              <a:t>Kidney stones.</a:t>
            </a:r>
          </a:p>
          <a:p>
            <a:pPr marL="285750" indent="-285750">
              <a:buFont typeface="Arial" pitchFamily="34" charset="0"/>
              <a:buChar char="•"/>
            </a:pPr>
            <a:r>
              <a:rPr lang="en-US" dirty="0" smtClean="0"/>
              <a:t>Promotes </a:t>
            </a:r>
            <a:r>
              <a:rPr lang="en-US" dirty="0"/>
              <a:t>flow of urine.</a:t>
            </a:r>
          </a:p>
          <a:p>
            <a:pPr marL="285750" indent="-285750">
              <a:buFont typeface="Arial" pitchFamily="34" charset="0"/>
              <a:buChar char="•"/>
            </a:pPr>
            <a:r>
              <a:rPr lang="en-US" dirty="0" smtClean="0"/>
              <a:t>Inhibits </a:t>
            </a:r>
            <a:r>
              <a:rPr lang="en-US" dirty="0"/>
              <a:t>formation of phosphate &amp; calcium precipitates.</a:t>
            </a:r>
          </a:p>
          <a:p>
            <a:pPr marL="285750" indent="-285750">
              <a:buFont typeface="Arial" pitchFamily="34" charset="0"/>
              <a:buChar char="•"/>
            </a:pPr>
            <a:r>
              <a:rPr lang="en-US" dirty="0" smtClean="0"/>
              <a:t>Helpful </a:t>
            </a:r>
            <a:r>
              <a:rPr lang="en-US" dirty="0"/>
              <a:t>in urinary tract infections and other urinary problems.</a:t>
            </a:r>
          </a:p>
          <a:p>
            <a:pPr marL="285750" indent="-285750">
              <a:buFont typeface="Arial" pitchFamily="34" charset="0"/>
              <a:buChar char="•"/>
            </a:pPr>
            <a:r>
              <a:rPr lang="en-US" dirty="0" smtClean="0"/>
              <a:t>Relieves </a:t>
            </a:r>
            <a:r>
              <a:rPr lang="en-US" dirty="0"/>
              <a:t>inflammation of urethra.</a:t>
            </a:r>
          </a:p>
          <a:p>
            <a:pPr marL="285750" indent="-285750">
              <a:buFont typeface="Arial" pitchFamily="34" charset="0"/>
              <a:buChar char="•"/>
            </a:pPr>
            <a:r>
              <a:rPr lang="en-US" dirty="0" smtClean="0"/>
              <a:t>Detoxifies </a:t>
            </a:r>
            <a:r>
              <a:rPr lang="en-US" dirty="0"/>
              <a:t>and purifies the blood.</a:t>
            </a:r>
          </a:p>
          <a:p>
            <a:pPr marL="285750" indent="-285750">
              <a:buFont typeface="Arial" pitchFamily="34" charset="0"/>
              <a:buChar char="•"/>
            </a:pPr>
            <a:r>
              <a:rPr lang="en-US" dirty="0" smtClean="0"/>
              <a:t>It </a:t>
            </a:r>
            <a:r>
              <a:rPr lang="en-US" dirty="0"/>
              <a:t>prevents infection in kidney</a:t>
            </a:r>
            <a:r>
              <a:rPr lang="en-US" dirty="0" smtClean="0"/>
              <a:t>.</a:t>
            </a:r>
            <a:endParaRPr lang="en-US" dirty="0"/>
          </a:p>
        </p:txBody>
      </p:sp>
      <p:sp>
        <p:nvSpPr>
          <p:cNvPr id="18" name="TextBox 17"/>
          <p:cNvSpPr txBox="1"/>
          <p:nvPr/>
        </p:nvSpPr>
        <p:spPr>
          <a:xfrm>
            <a:off x="3572942" y="6019800"/>
            <a:ext cx="8388870" cy="400110"/>
          </a:xfrm>
          <a:prstGeom prst="rect">
            <a:avLst/>
          </a:prstGeom>
          <a:solidFill>
            <a:srgbClr val="0070C0"/>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3503612" y="6400800"/>
            <a:ext cx="8458199" cy="369332"/>
          </a:xfrm>
          <a:prstGeom prst="rect">
            <a:avLst/>
          </a:prstGeom>
          <a:noFill/>
        </p:spPr>
        <p:txBody>
          <a:bodyPr wrap="square" rtlCol="0">
            <a:spAutoFit/>
          </a:bodyPr>
          <a:lstStyle/>
          <a:p>
            <a:r>
              <a:rPr lang="en-US" dirty="0"/>
              <a:t>1 to 2 capsules two times a day or as directed by the Experts.</a:t>
            </a:r>
          </a:p>
        </p:txBody>
      </p:sp>
      <p:sp>
        <p:nvSpPr>
          <p:cNvPr id="22" name="TextBox 21"/>
          <p:cNvSpPr txBox="1"/>
          <p:nvPr/>
        </p:nvSpPr>
        <p:spPr>
          <a:xfrm>
            <a:off x="155575" y="2133600"/>
            <a:ext cx="11806238" cy="400110"/>
          </a:xfrm>
          <a:prstGeom prst="rect">
            <a:avLst/>
          </a:prstGeom>
          <a:solidFill>
            <a:srgbClr val="0070C0"/>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155576" y="2514600"/>
            <a:ext cx="11827974" cy="646331"/>
          </a:xfrm>
          <a:prstGeom prst="rect">
            <a:avLst/>
          </a:prstGeom>
          <a:noFill/>
        </p:spPr>
        <p:txBody>
          <a:bodyPr wrap="square" rtlCol="0">
            <a:spAutoFit/>
          </a:bodyPr>
          <a:lstStyle/>
          <a:p>
            <a:pPr algn="just"/>
            <a:r>
              <a:rPr lang="en-US" dirty="0" err="1"/>
              <a:t>Punarnava</a:t>
            </a:r>
            <a:r>
              <a:rPr lang="en-US" dirty="0"/>
              <a:t>, </a:t>
            </a:r>
            <a:r>
              <a:rPr lang="en-US" dirty="0" err="1"/>
              <a:t>Pashanbhed</a:t>
            </a:r>
            <a:r>
              <a:rPr lang="en-US" dirty="0"/>
              <a:t>, </a:t>
            </a:r>
            <a:r>
              <a:rPr lang="en-US" dirty="0" err="1"/>
              <a:t>Gokhru</a:t>
            </a:r>
            <a:r>
              <a:rPr lang="en-US" dirty="0"/>
              <a:t>, </a:t>
            </a:r>
            <a:r>
              <a:rPr lang="en-US" dirty="0" err="1"/>
              <a:t>Palash</a:t>
            </a:r>
            <a:r>
              <a:rPr lang="en-US" dirty="0"/>
              <a:t>, </a:t>
            </a:r>
            <a:r>
              <a:rPr lang="en-US" dirty="0" err="1"/>
              <a:t>Jeera</a:t>
            </a:r>
            <a:r>
              <a:rPr lang="en-US" dirty="0"/>
              <a:t>, </a:t>
            </a:r>
            <a:r>
              <a:rPr lang="en-US" dirty="0" err="1"/>
              <a:t>Varun</a:t>
            </a:r>
            <a:r>
              <a:rPr lang="en-US" dirty="0"/>
              <a:t>, </a:t>
            </a:r>
            <a:r>
              <a:rPr lang="en-US" dirty="0" err="1"/>
              <a:t>Kultha</a:t>
            </a:r>
            <a:r>
              <a:rPr lang="en-US" dirty="0"/>
              <a:t>, </a:t>
            </a:r>
            <a:r>
              <a:rPr lang="en-US" dirty="0" err="1"/>
              <a:t>Sandevi</a:t>
            </a:r>
            <a:r>
              <a:rPr lang="en-US" dirty="0"/>
              <a:t>, </a:t>
            </a:r>
            <a:r>
              <a:rPr lang="en-US" dirty="0" err="1"/>
              <a:t>Arka</a:t>
            </a:r>
            <a:r>
              <a:rPr lang="en-US" dirty="0"/>
              <a:t>, </a:t>
            </a:r>
            <a:r>
              <a:rPr lang="en-US" dirty="0" err="1"/>
              <a:t>Lajjalu</a:t>
            </a:r>
            <a:r>
              <a:rPr lang="en-US" dirty="0"/>
              <a:t>, </a:t>
            </a:r>
            <a:r>
              <a:rPr lang="en-US" dirty="0" err="1"/>
              <a:t>Manjishtha</a:t>
            </a:r>
            <a:r>
              <a:rPr lang="en-US" dirty="0"/>
              <a:t>, </a:t>
            </a:r>
            <a:r>
              <a:rPr lang="en-US" dirty="0" err="1"/>
              <a:t>Apamarg</a:t>
            </a:r>
            <a:r>
              <a:rPr lang="en-US" dirty="0"/>
              <a:t>, </a:t>
            </a:r>
            <a:r>
              <a:rPr lang="en-US" dirty="0" err="1"/>
              <a:t>Nagarmotha</a:t>
            </a:r>
            <a:r>
              <a:rPr lang="en-US" dirty="0"/>
              <a:t>, </a:t>
            </a:r>
            <a:r>
              <a:rPr lang="en-US" dirty="0" err="1"/>
              <a:t>Hajrul</a:t>
            </a:r>
            <a:r>
              <a:rPr lang="en-US" dirty="0"/>
              <a:t> </a:t>
            </a:r>
            <a:r>
              <a:rPr lang="en-US" dirty="0" err="1"/>
              <a:t>Mahood</a:t>
            </a:r>
            <a:r>
              <a:rPr lang="en-US" dirty="0"/>
              <a:t> </a:t>
            </a:r>
            <a:r>
              <a:rPr lang="en-US" dirty="0" err="1"/>
              <a:t>Bhasma</a:t>
            </a:r>
            <a:r>
              <a:rPr lang="en-US" dirty="0"/>
              <a:t>, </a:t>
            </a:r>
            <a:r>
              <a:rPr lang="en-US" dirty="0" err="1"/>
              <a:t>Chandraprabha</a:t>
            </a:r>
            <a:r>
              <a:rPr lang="en-US" dirty="0"/>
              <a:t> </a:t>
            </a:r>
            <a:r>
              <a:rPr lang="en-US" dirty="0" err="1"/>
              <a:t>Vati</a:t>
            </a:r>
            <a:r>
              <a:rPr lang="en-US" dirty="0"/>
              <a:t>, </a:t>
            </a:r>
            <a:r>
              <a:rPr lang="en-US" dirty="0" err="1"/>
              <a:t>Shwet</a:t>
            </a:r>
            <a:r>
              <a:rPr lang="en-US" dirty="0"/>
              <a:t> </a:t>
            </a:r>
            <a:r>
              <a:rPr lang="en-US" dirty="0" err="1"/>
              <a:t>Parpati</a:t>
            </a:r>
            <a:r>
              <a:rPr lang="en-US" dirty="0"/>
              <a:t>.</a:t>
            </a:r>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data:image/png;base64,iVBORw0KGgoAAAANSUhEUgAAAV8AAAGbCAYAAABjzJMjAAAAAXNSR0IArs4c6QAAIABJREFUeF7svQecJUd57v10OHnmzOyudldaSWiFUFxQRjKYa4NtEMEGY1/b1/Z1whHsawwmGDBBBBvHa1/bnz8+3+tskn++xgEHDAhJJIMkJJRAQhLaMLuTw8mn06enznlnS6XuE3Zmd2dEzf7md2b7dFdXV3f/++mn3nrLgf2xLWBbwLaAbYFT3gLOKd+j3aFtAdsCtgVsC8DC114EtgVsC9gWOA0tYOF7Ghrd7tK2gG0B2wIWvvYasC1gW8C2wGloAQvf09Dodpe2BWwL2Baw8LXXgG0B2wK2BU5DC1j4noZGt7u0LWBbwLaAha+9BmwL2BawLXAaWsDC9zQ0ut2lbQHbArYFLHztNWBbwLaAbYHT0AIWvqeh0e0ubQvYFrAtYOFrrwHbArYFbAuchhaw8D0NjW53aVvAtoBtAQtfew3YFrAtYFvgNLSAhe9paHS7S9sCtgVsC1j42mvAtoBtAdsCp6EFLHxPQ6PbXdoWsC1gW8DC114DtgVsC9gWOA0tYOF7Ghrd7tK2gG0B2wIWvvYasC1gW8C2wGloAQvf09Dodpe2BWwL2Baw8LXXgG0B2wK2BU5DC1j4noZGt7u0LWBbwLaAha+9BmwL2BawLXAaWsDC9zQ0ut1lrwWSJBl0/Z3wtXnjjTfi7W9/e5LWzo6jik39zp4X2wKnsgVO+AI/lZW0+zq5LdCHoAfAPXr0qO/7vut5nutoP27vx3ddN89fAF6hUPC73a6fz+e5LX9z/U8XgBOGoev7PivP60x+vSiKuJDrcBv+rX96cRxzXVUmf6IoUuV5nocoivhJeCZRFHGFuA9TLoujKEpc140AhP1ffs//81f+5qfajmWFYZj4vi/lyHdxGIaR7/tREASqvCRJ+BkkSRI0m81uoVAIoiji/+MkSRTQ+RnHMevB7eNOpxPv378/uvHGG6N3vOMdLNv+2BZQLWDh+yS+EJIkIbTyKysrxSAIir7v5z3PK/i+P+l53s44jquO4+zwfX/Kdd0KgDIA+SwSpkmS8Nf3PI+QzMdxXGIZcRx7juMocCZJwr+5L99xHMKToHYIUYKdP2RTf5n6jtcev+ePuhAdx+2vqxQxf13XFXXck6u9MtY/wzAkfLkDQpkgBZcRpIQgf/rFc0eI45j/V8v7nOR+1bI4jlk2Pwlv9ek4jgJ2/5MwJzz5GcRx3HJdtwOgHcdx6LpuSEj7vh8A6Lqu2wrDsOO6bjOO47rruo1ut7uWJAn/rkdRtBAEwWIQBJ0gCLoAmmeddVanv68n8VVpD01awML3SXAtHDp0qJTP56vFYnHScZzd+Xz+at/3LwVwluu6u5Ik2QGA31UcxykB4K+SpH3Btt4K/D9/CSv+8m+CSf4m/GQ7LifwOp0OcrmcAh8/gyBQkOQP1aksy+fz6juqYS7nL//udrsolUqqHK4j2/HvdrutlnEd1oHrs4xCobD+HcthPfldq9VCpVJRZfH/XM7vuX6z2VzfT1+Rq2Nj/Vi+XiaXy48OfR6vtA+/5//lmKQMaS+9faU9tcutFcdxkzD2PI9QXozjeCEMw6NRFH05juMHOp3OXJIka0EQrOzbt6/5JLhU7SFoLWDhuw0uh3e84x3u29/+9mK73d7jed7uJEnOJmSTJNnvOM5TXdd9CiELoJokiYIsxaQJVh0m+nf63wSHDg8dvPxbwEm4EjoEY61Ww8TEhIJhuVxW4OurWQVkgrXRaGByclLBUSDM8vh3vV7H1NSU+iwWKbihyiZEl5eX1XYEJyEpsOf+uF/uj2VyOb/nsunpaVUW1+H+payVlRVVFr9jnQTMLIPL+Ml6sg5y3H3lrMCvP1zkGOTBwE8et7QD66NvKw8vc1nG5UfF3XQcpwFgLQzDhSRJDidJ8qDneY+EYXjEcZyDrVbr6NTU1KrjONbO2Ab3sVlFC98tftIefPDBwr59+74jl8vdkCTJtZ7n7XEcZ5oWgeM4eb7y61CVm1xXXaJeZRn/L6/oojJF0QmQCNf+6/zjlC4hIxAi9AixtbU1BTWCq1qtqk+Wxx8B0urqKs444wzwUwBNwFFtEor8jp+EMJUqVSTLXFhYwI4dO9Q+uC/WiyDmMoJZ9se6EppLS0vYvXu32g+3J3hZFtdjWQQzAc2y5EFDyMv6Uia34bHqqprHIupY1DX3yXbgJ7/ncj6EdLXftzQeB2O2jbwdSFunXYoC6/53UZIk7SRJanEcz7uue08QBLfMzs5+6Lzzzlve4peyrZ7RAha+W/iSeOSRR4qTk5O/XC6Xf9lxnKm+r7quKrOqLkrWVLdiKfCTcCAseOPL67+Apt+Rpb4jaPt+qVKKYi8QTIQsIUaYCQRFwQrMCTGqQYJ1z549CpgCLh2+BCbXIRwFmITn/Pw8du3apeBIwLFcwpfLFhcX1/fLuhHqBCz3Iw8EvSwT5PJQ4nayPuHNOhCgBC3bQhS6PGy4f9aN67BO/D8/+X9RvmKZiIpmvUVNC3QFrCZ89eXyBmGea+nfcxyHXvNfdDqdt0xOTs5t4cvZVs3Cd3tcA+wrWllZeVmhUPgrx3EmBIKiXrPUUpryNe2GceBL+PBHPNB+xIFShQJfgkte9Qlfwpj2BLch/AgqgS/hRkAR/FnKl8eqK9+dO3cq+OrK14Qv68jvx4Uvj48PAx4DHyAEehZ8BbaEsEBW4Mt983tRvgJfLpeHmQ5f3TfWz6XuDctyQ/2ue84stw/yWrfbfWehUPh9x3HY4Wd/tkELWOW7RU/SzMxMeXJy8rcdx3mlKFb99VVuUrMjR+Cb1pGm2w6Eoyhf6TiT13DZj6hi066QDizxTtPgK8qX8E1TvoRrFny5jUBblC/hnQZfwp4PAYEv4Sm2A2E6TPlmwZeAFeUrDyvClXUQ+OpKWJSvqPos5cs2lYiNNIWrn1e5NM1zLODW33CSJPl8u91++cTExLEteknbalnluz2ugVqtttt13T8Pw/DF0tveD616nFeoRx/oCkmALa+tZu+9dFyJkpWONPF8uXwYfKVzivAVCIryFc83y3bIgi+BKZ1kuu0wCL587We9CUbCl7YD1zfhK6pWPF85VvF8deWbBl+BrdgLmw1fOVdpNkSa+jUsiaPLy8sv3Llz55e3xxVua2mV7xa9BhYXF8/N5/PvT5LkOforqtxwooZ0+Mp3WZ6vHKpELRAiAl0TvqLQqAx1z1fWoyrMgi8VcZbyFduB+2Y9qBjNDjdd+dJGENuB60qHGzvo+F2a8hX4Et6mhaF33rE9RPlKh5t4vtKJZoax0R/W4Wt6vsOUL9tSV776/0346opXt5P086htX6vX6y+sVquf3aKXtK2WVb7b4xqYnZ29oFQqfdBxnGsFprr6kZvOVERiEcinfJ8WMkbbQVe+YjuIl5ilfKUDSjxfgks8X4kmkBhbsR0k2oGgFV9U4MtOOOlwI0wFvlSic3Nz65EQZocb4ct1RPnqHW4C00Hw1ZWv3uHGOkjMsXTKsaNRlC4/Zb/D4Cuerw5cE776ORwUAWGef+O6aDUaje+amJj4xPa4wm0trfLdotfA/Pz8xcVi8UMArtA9PlMNyc0qh2FGOMj6omAFJuL5ptkOuucrHX1iYwzqcJMYW4KMsOI2YjtwGTvJCF/prBL46uFhWfAloAk61puwpRqWaIeNwpf1Yf34KaFmMnBEHmIygENigVlPiXLQox1E+UpIGuusd7jpni/L1s9fWmebfnkKfNMeuIzqW1tbe/nU1NS/btFL2lbLKt/tcQ0sLCxcSvgmSfIMHaxmR9sgL1AfKCCe77jwlWgHHb668iVcpMNtGHxpFRBuafAVq+BE4cs20qMdBilfiTWWtpBoh82GryjlUeCrgzWr002ugwz4BrVa7fuq1eo/bI8r3NbSKt8teg0sLi4eKBQKHwTw9DT46t6veQiilDcCX+lw0+N8uR9T+Q6DLy0EqkWCmfAVz5eKmFDSO8kIRekk43a67ZClfE3Pl1YELQyxEUzbgbaIDNjg8bCNTgS+rJv4wmnKd5RoB135bgJ8w9XV1R+enp7+8Ba9pG21rPLdHtcA4VssFhV8zdAiUxmldcYIWGRdU/nSFmDHUZbtoMNXXr1ZD+lwkzhfwpdglSgHgZvYDjK8eKvAV+9wSxtkMch2kFAzGcmXBV8+WKR9ZZCFPixbPF+Br+nlpp3fIaqXX0fLy8s/vnPnzr/eHle4raVVvlv0GujDl57vgVGUrwnoQfAViGaNcEvzfLlM4l2pWMeBLwHECAgqX/q0jELYTOWrh5oNU74mfPU4X4lHpqpN63AT+Eouii0G33h1dfVnpqen/88WvaRttazy3R7XwNLS0tNpOziOkwpfif01wWx2uIk9oStfrjMozjdtkMUg+OqeryhgUb60D2gtbCZ8qTxlhJt0fPGYCHmJ8x3k+ZpxvjK8eBh8CVtJwsP9jmM7iPKlqpWhxuYItnGsh5SrOFldXX3l9PT0+7bHFW5raZXvFr0GBL6u6x7QgWq+oqb5vTqQ5W891MyEbz8HrvI/pWNNQtlkmURLpNkOMsiCgJUcD3qomeR/oBcrypfKkvtiVIAeakbbgqo4bYSbRDtwPyyLo9+4vijftMQ648b5mraDtAePR7K2DbMdJAGPHiss7cHzIW0oA1GybAczEmLYpbq6uvqq6enpPx62nv1+a7SAhe/WOA9PqEUfvh9yXfeyNPhm9Hg/Lj+vvt2gON8s+IqXLPGwumozbQdC91TBl/CjhaHDl8dndt5JVjMBuZlYRxml/dwOZlYzCTUz4ct9EPbDOtz4UNkofNOiHgZdrsvLy6/auXOnhe8WvafNaln4btETtbS09AzaDmnwTVO/Ato024GHqH8vI9z0QRbyKiydUKJ8ZTsJOZMOOn2Em2Q1S4MvwS6dcpulfAW+MsKNMDwV8BXbQeArUQ56SklJl7lZ8OW5M2O5sy7Zvu3w/27RS9pWy3q+2+MaIHz7I9xSla94uebRmDkcTAtC4GqmlDxR+Eo+3yzlK/DVPV96q7QWTtR2IHzFdhDP14Svntths5SvwJf71wdZbBS++rlMi3Sw8N0e9+y4tbTKd9wWO0XrD4Nvlu2QBV9Rv6cbvlSrEu2w2fAVz3dQYp1huR0Geb46fHXbQU+4cyLKVy4pc4SbQHlE+NoOt1N0b27Wbix8N6slN7mcpaWly/vK91J59R/W2aYDVrcadPWre5iDQs10f1e8UX6atgOVL/1SGewgCljvcNMHWbDD7USUL/fBV3mWm2U7ZMFX8ktw38Pgy0EgkttBIjYkNE+3HWRKJPGAJdXkKIl1zGgHE77mEHL9/wMuM8L356anp/+/Tb4UbXEnqQUsfE9Sw260WMK3XC5zkAUnwlQ/0gGWpXp1+JqddGaomZ7PV6YFkgxe0jlnWhE6fNPifAlFGWQh8KW9QCDRF2Z4GOFGcI0a7UClzO2oSAk4mclCcjsI9Hm8hLzk8zVtBwJfMqQxOoOgZjvy2NOSqaellKTHK0mB+JmVUlJmweAxyiALqlc9hE/aOC23g4XvRu+e7bG9he8WPU/Ly8tXlEqlDwh8BbgymCKr2qJsdeXLbU8lfKlS9cQ6Onwlt8OJwFfPamamlDxZ8JVMbzweHb6SWjJtDjcBtwzKYBnyxiCJdSx8t+iNdwqrZeF7Cht7nF0Rvhxe7LruJSZwBwFYj2rQ19tK8JX5zySr2aA4X1356vl8JXJC4oqz4JsV5zuq8s2Cb5byzZrDzRxebOE7zt3w5FzXwneLntfl5eUr+/C92LQddKjqitj0dvVDO9Xw1T1fUb6SWCcLvuId64Ms0uBLZSlDlcVjZptwP/o0QoOSqafBl+unJVNn25nKV+wHM58vFbHMfCxzvonytbbDFr3ZTlO1LHxPU8MP2+3c3NxV1Wr1A47jKPjqkBX46t6vGd+r/5/bn2z4ShJ1dmgRolnwTUspKcp3FPjy9Z3w1fP50ms+HfAdNI3QsHy+J0n5/uz09PSfDLu27PdbowUsfLfGeXhCLZaXl6+i52vC1/RydbU7jvIlxKjQCHB2tFHZmR1u+tRCAu9Rk6mbM1mwkysrn68OX33eNf6d1uGm53aQGSVYP6pOSczODjfJDazPhGxGO2R1uOlTx5vRDoMm0KTtYHq+MjMIy7Ge7xa94U5DtSx8T0Ojj7LLPnyZWOciuWn14b66FZEFXQGmAFZ63PURblxGADF6gZCQXA7cZhh8ZYSXmduBy2XqeH0mC3OEW1o+X776cznhJ/AVaFNN8iGh53aQBDdsIz23g0Q7sCx27hGKEmpGhU3bgNvw2CWhDtW7jJrj/tkm0oGp2w6EvxlqNmz2Yn3qID23gx5GmBblwHMrCXiGdLYy1OznbW6HUe6urbGOhe/WOA9PqMXKysrV/eHFF4rtIPBNU796R5sUNip8deWrw1dUrm5b6MrXhK8knOHnicKXwBVg8m+ZOl5Ppk74ciAFv9OzmkluB33qeMI1Db5UyfzR4cuydPgS9jIohSDm8XI7fopvrXu+3I8e5ysj38TrlU990lKBe9bINvPBOyDMkPBlYh07vHiL3tNmtSx8t+iJmp+fv2ZycvIDruteaHq8ejiZ6QXrhzMKfAlTPc5X4KvPXqzDl+AQpSzwlQk0dfhKjLAMcKA6JjAlq5k+ezGX7d27d326d4lQIAw5gaYZ58uYYa4v8BXPV59GiPvTLQwzzpcQFeVLkBLuAl8qYF35sk0EvoSrKF/pUJN2GAW+PF9i8Yg1o59fHcLysB1D+dqUklv0fk6rloXvFj1ZKysr1/Q9XwVf/QbUVe5G4SszFAsQdPjq8cGyXOCrJ9YZBF9RllyHwJThxVSFYhUQvmeeeeb65JU6fGdnZ9cn3iRcuX8TvlTCEmrG8tNALvAVz5cQ5TFRZYvtMC58szrc0may0AdZyINJUkrqFtJG4Fur1X62Wq3aDrctek9b5btNTgzh2w81e5ppO5iRDGJDZEU4jOL5ZsFX8vjq8BWbQle+hBohSBWp2w6m8k2DL5edddZZqrOMUQyEF38JQ8JXQtQITAKL+yFg+Z1MWc9jJ5yphglySREpFgbrJZ6vTF+f5fmaypfrmZ6vdPTJ8OIsz5ff66FmMmxbJtXUH6z6eU7zf0fwfDmTxf/eJpf4N3w1rfLdopeArnxHha/uBetWQRp89WiHNNuB24gqFgUs8a6m7SAzWUhKSX4SVlxfOtwIQ9120BOgE74EJqFI8PH1XTKR0XYQ+BJkfP0X5Uv4EvqEvUQ7sCzuR4evRDvoHW667aB3uHEdye0gHW5y3JLbgZ+EOY9Bz+1AG0LifyWlpMBXPHAdvjK0WD5N1StvNbJ8GHxrtdpPVqvVP9uil7StltECFr5b9JKYn5+/mnG+ruuqaAeBoYy40m9M8YB15av7wtJpJJENeoccl8kwWEJV94kl/wNBKgnXpVx+R0DKRJEEmHRIycSc8lpPAMksEOKlsjyWJTCVLGGEF2HJH5ZNsBKUBB7rKqkwCT9CnmXrQ5W5TMK9WBbrSJUp88hJh5kOVoJS6k6wy7FwG4kAkWgFmX6J38k8b/rMFfoIN9ad/5d2kg43eZimfYrXboLXHExjdrwlSRLX63XC98+36CVtq2Xhuz2uAYaaVSoVDi9eh6+oWb2DRvd/0+wIOVrZxtxW1K2uzHSlLYMBTHAIyHXfUl6v0zoEddBIWaK49WgAWU9ex7kO9yEPEFHh0lklECIkxY+WY5EypEw5Fqmfrii5Do+JoDTL0esu58B8KzC3YdkCZ71uZllpUM0Cr7zZ6N9r5zdZW1uzHW7b4/ZWtbTKd4ueLAk18zxPhZrpHW5S5QFhR+sj4oatK0pXbmzpGJKy9fhUAY8+4EIHgl4f/UEgcBUYit8pMBRbRMAqHVJStn78OkgFgBKxoadq5HqyH6m3QFyiCNLqI8erPwT0B5h+XHqyHKmrlMlPgW6a4tUvu7SHpt7ZmXWezfau1+u/Uq1Wf2OLXtK2WkYLWPhu0UtidXX1mcVi8QOe510g8DGrOgi+aTe37hnqN7yuvnT4mmo5bf+68hYYCsCkLNlOB7mUrYM5DXi6KhZo6g8Us+7maDIdnPq6ZlmirPU3AH0dc1t5AAlgTT82y59NU7ppbwpZDzJpo7TLttlsvrtSqbx1i17StloWvtvjGmg2m9fn83nC93wdIPrNZyqmFB9w/WBFSUnnjg5NfTtZT8CTVqb5uq4DRcqV6Aj9/6JATVVsPihMNW6Wb9oJYl8IxEQBm1aKHLuupFm22fGlrzesTQWyOvR1W0A/Vr3eopTTHijmFTrsPMv6rVbrt8rl8hu2xxVua2mV7xa9BprN5rPz+fz7Hcc5z7xB9SrrN7rc0Loy1NcVQHCZhJDxxqbPyR92hkmYF/1K/s1l/J4dXoQct5PoAlmXnVwS0sXyZFvp7JLyZd426WzjcrEcuMysl+kF6ypTQM7tuS073qRTUNpLrBqBMTvbJEyO6xDO7MCTv9kJxx+uJ9/JdPX8jr8yxJl/s1x+z1/+n9uxPP7KdlyH/5e66GDPepCawNcfRuaDTz/XrVbrd8vl8i9v0UvaVssq3+1xDdRqtW8tlUp/FcfxudIDLgqIAJGBCPJJOBKU/OXfAkaCkj35BCJ/9e+4rQCVIJSbXPYjNzoBwl/Wg1AS5SiA4nf8m+vLuvy/rC/lyHFI1IKUI2CS9cxPWc88c6ZC1h8+kiRIlkmUiHzyez2XhXi0EvEh3+v/ZxvJ/2V9KYOf8qNbN9JGXMa2Ibz5S1jzgSHwlr+5nMv4f1km0ycR4vyen/qPeOedTucPy+Xy/9geV7itpVW+W/QaIHzz+fxfUPkSpIxfPXr0qBoowNhXxtZScRKsomJFZckNrN+0VGVyUwsAdDDoIBWYCjz1/5ugFLjJK7/udZq+pa7gdXDKKZBtTV9UV4jm6UrzVrNe5bPKT6unXoY8DHSQi0fM49AfYvImwXMisBZA628V/E4elHxASg4KeWvgNpJ1jvvl+WHYGkPsGPfMWGbGRvNvLu+HwFn4btH7Oa1aFr5b9GQtLCxc2mq1/s/dd9/9rDvuuEON5uKNzUEIHN3FX44K44gw3pD8lVdhHZD6a6n5Opt26Lq/qK+vA1GAIyqS2+h5CvQOJH0fWT5zlgdsep3msQwCvrRB1unVgWpaN+Y24guLmhcIm9DW3xj0umYdt/7g0v9muxLOPAY+ZOXtRR7AfAjzAUw483q4+OKLcfXVV/N6+I1qtforW/SSttUyWsDCd4teEg8++ODu1dXV3280Gj9IsFLpcCCC5DcwASAgkldeeRU1O9iyPMNBzWDaEDp8ZTt57c4CptRXV7n6sjRwpYFbVPAoDxJzn+a25sPFbCsT9mKpZO3bhLGp2HWVLso/TaWnla+3j1geVMkEsmR8m5ycfN0555zzO1v0krbVsvDdHtfA/Pz8xfl8/q9833+m+Kziq5qv2uarfhoAzZtcB0sapNLUn6xHcOieqQ4ZXeWZ8MwCs66UB0FVB1bWerIPHaRpyjZL7eoPJ1G8UqYJ3zR7JKvdzIeOuW2W1WK2mbmenHuej1qt9padO3f+2va4wm0trfLdotcAJ9D0fZ9Tx18iPfKsqgB4mDoapmSHKcc0L1XKFI9TYGjG8wqkpQzdHhBQp3m+gx4C8vCQMofVX4eo+XAyFbAObHM/AnEuH6Z8h11Kej2GKX19YIYO7rRjkbC+er3+hunp6d8aVg/7/dZoAQvfrXEenlALJtZxXZdxvheKAtPDlXTPUr85TSgNu8nNHY+yvkRbiNXAfZowTVPAuorTlXjWclM563AeZJ+Yqta0TbJgrL8NpCljParDrNugh8GwNh30oEu7PNPWT5KEw4vtTBZb9H5Oq5aF7xY9WQsLCxxk8X7XdZ8qIVqivrJemfXX/zSoDlOLArdh6+nwTbMS9GWj/K1Dz4S2XhfTnsh67U97MJn7GGY76G0p62bBd6OXkNmGw2Cd8dYTrq6u/vSOHTtsYp2NnpBTtL2F7ylq6HF3s7i4+GzP86h8n6LHx+ogHmQ9ZClafbkJNh2+gwAsHW6EhLzypnmRuiI3lWIWZNNgnqaABY7DHhS6wk6Dsr69DmQTzvLgk/ZPe1DpD4e0B2HWsZkDL8a9Vvrrd1dXV390enr6Qye4vd3sFLeAhe8pbvBRd7eysvLtSZL8led5Z0mAvnymAUMH3SDll6WyBsFRh4rErOoDMvTvzeVZ4NS3GQZcAd0obac/BMx2MtvF/F73d3X4ynLzwSfljQp1XX3rx2Q+QEZpDx3u/fU79Xr9+6vV6j+O0k52ndPfAha+p/8cPKEGSZI4y8vLP+C67h97njcto8vkJtdjWE0FKVDTVamso4/uEsUqEJD/p0E1bV25+WU/AhBzlNwg1aoDaBhwBn0/TP2a0Mv6vw40Hajm37rq5ndmXLWk2TThrHv2+jZpXv6wB4d50SRJ0lldXf1vO3bs+MgWvKRtlVJawMJ3C14WSZK4i4uLP++67m94nlfizSlQ1SFphnzJdwJEE6hZINRhlKbCdBUo9RCw6PsaVv4wwIpFkLWeaZNwPbO+pl1gqmbThtDrnGU7EKa6ohb46g+lFBg+4coy9y3g1mEu+9KtJka46EO8zVwR/XPR7NsOf7cFL2lbJQvf7XENEL5Hjx79ySiKfjsMwypHMknuBR3CEo6ke4a6RWEqPAGmDMAQRa3DRQeEbK/D0AQg68X66bkNTOANU7hmmWkgG1XdZqla8xjSrAJ9WwE7QSdDr82HS5bdYL4FSAelCWsT6NJOUleG9Mm5lXPt+37geR5/Xc/zvFwu5xYKhahUKn212Wz+4K5du+7dHle5raVVvlv0Gnj44YcvX15efm+3270+SZKK4zi5/k0ZOY6T8L7zfd8RRSQgNV+JTRUpcOUnoSJDkmU9LtfDxtI8YgETP9Pgm6ZcTXtkWLOn7TdtmyzlO6h83Q4Q4OntIn9LzXOWAAAgAElEQVRLbgu2kTlzhpRvdpaZDxIpS3I36O1sPijSzpVYRf23nOUwDP85juPbPc8rOo6zG0All8st5PP5W84///ybHMfppYezP1u+BSx8t+gpuummm/xCobA/SZIDcRxfEsex6njzfT/kTed53nXlcvkSPcuY7iOmAUZXsjpYxNaQ77Nidk1lRljo2dXSlLK5bBCY006Fvn7atmk2g1mOuQ7LyYKmDk+uIykixceVh5v+kDMhqpchf7OdmEhHh6+AOctmkbec/r6SIAg+3Wg0Xr979+67Z2ZmWJ7HB/DZZ58dnHPOOR3HceItejnbaqW0gIXvNrssPvzhD3tPfepT9+fz+R8rFApvzufzvAHVUejqTYeL6TWKchXlq3vK+g2fplbN7wW+ZgpHAfUo8B0F2sNOUxpgTXWqv+Zn2Q76chO+0m76vmR93X+WtteXSYYz0/7IsnRSHnRxEAR/U6/Xf+nAgQNLw9rDfr/1W8DCd+ufo9QaPvroo9/sOM6/ua47MSz214SveL56SslB0DUhLFCReF96vpIMPW1dHcSDVJ55oFnrZp2yQUA11ampYPUyBa46fMV2MLfTI0/S1LCUa8I3TR1nHX/fCiJ83+e67uvPPPPMxja9bG21tRaw8N2ml8PXv/7183O53G2+7+/U4SugM0EkwNU9XRO+0hRmaJkJT9PzJVhktgod4mnQHRW+44J3EPh0YKb9neUbm56veamYIWY6tHXYiz0jMdJ6XXV1LNvo1oT2MIu73e7/XFtbe8uFF17Y2aaXra22he/2vwYOHz58TqFQuMPzPPq/Q2crFigKfPmpT3GT1smmL0v7W6Ciz/AgANKnKTKhMsjHHRXOpoVgKts0Zam/AegANNeV9UT5SqekCXjTV8/aJ7dj+8k0SmnlmA+FFBUchWH43mq1eqPjOL15n+zPtm4Bq3y36embnZ19KpWv53k70l59U27e9c4eUVtZ8E0bpaYrWv173fPNgnWWd6zXcZDS1dW6eVxZqtVcngY307tN83Rl6h7dVzf9ZfMtQz8f4v/KzBS6qtW3M0GuvzXw7yiKoiRJ3nX//ff/2rXXXmvhu03vW73aFr7b9CQeOnTo8mq1+mnP8yYHhTvpN7EOwUHKVx+sIdubnrD8X0LNJCRKVGOakjb3bwImDcBZUJb9jOKd6uDNUqdpIE6zHbiedFBmKV8dvlJulvLVjyMNwHJ5Er5xHN947733vtfCd5vetEa1LXy36Xlk1rNisfhJ13XLgwCkA0/vKOM2+uy9AtMshWvaFvIqLX6v+JlZtkOa+pWmH2RDmIBOU7RSTtZ3abaCvo35vcDV7HATiJugNlW1ePC6n6sPtJD1zYdmGrS1cxY+BvB33H333b9p4btNb1oL3yfHiVtcXLyhUCj8k+/7airbLPCY8NVhdiLw1bfXox1M+A5Tvmm2SNqZMaEt6jBNEQ9TwaY9kAVTUaOjwneQDaG/CcjMx9yvCdo0FW10vNHzvTGfz7/Xer5PjnvYKt9teh7n5+d/qFKp/LXneeocmirKhJZpG4jtoE9NpKtf3W4wrQfT8x3U4Waq22H+rwlV06rQ4Wt6tIMeQubDaZB6HVf5pilrvXzWUx5UpuebBmJpb3rycoxJktB5eOcDDzzw3gMHDnS36WVrq621gIXvNr0cFhYWXlWpVP5Iz6BlvqKnqV5ZR+Arw5LTbAcT2NzW9Hb1EW6DQtT0Zk4r14S9CUsdWqOcsjSVm6Z0pSxdefJvHgvbRoYWS0SJDlV54KWpVtPLFc83a3+mojfLJHyTJHn3ww8//Os21GyUK2Drr2Phu/XPUWoN5+fnXzMxMfG75rBX0z/VASyKVU+sIxmy0sCZFvVgDj3WczvoZegPgnHUblYHmwlfgWDW+qYVoDdimk0g3+tvEGLLSFYxE+hp1oEA3uyUoy0jsdD6QyAN5qaC74OcyvfXfd9/t+M4Ns53m963j7sOnwTH8A15CAsLC79QqVT+QIdvmvLVXlvXQ80EoGmer6hbUac6gPW/pdGlw40KOEspy7pZilf/Pu3vNHCaSjrL886CcJrtYCpjUb58QOmJi6RN9UEWpvWgq2KxHfSBKOYAjawBG1p7MNrBwvdJdLdb5btNT+bi4uJPlMvlPxVfUMBhWg2m8pXXYa4vio43fpbyle3le3178TEJXkl5aaplXaFm2SBZp8BU8aYiFAgOgvMg+A6zJnTbIW3WaNOq0FWv6fmaDydT/eqK26yXKN84jt/zWAfrexzHsZ7vNr1vrfJ9Epy42dnZ76lWqx90XVdFO5iKcVjnGW9oE76inHV7woSvqV4lysHMN2zuP61+g06DaSdkeb5ZtoM58MQEtKlUdRjKthLna84kwnUHRSuY+ZG5PttJkg/px6IrZBPA+sOm7/m+54EHHniP7XB7EtzAjFB6chzGN95RLC4uPr9UKnGCzV26AjThmNaRJp6vqFjxJ/V1Tf82zXIwlamujgXkJ3pmsmyEUYAt7ZHmC5vl6v/Xt9P/1pVo1nJ9HXOEG79LeyOQeGAd5ll2SH+Q228ePHjwRtvhdqJX1dbazsJ3a52PkWszPz//knK5zCxXZ+sj0nSv1oRpWuEC4nFe3QeB0XzNT1NzOphHgSyPwwylM5X0yA2npd40HxD6gyvt4ZGlsmVdeZgNW89U2QJf00PWFbjrunG73f6L5eXl15177rk2peQ4J3yLrmvhu0VPTFq1OLHm7bff7k9PT59ZLpdfk8vlfj6O47zupeqvqmmv0lKu7lfq26Qpw1EAqSu/tFd6s17m8WV5s4NANuzUjQJBHZy6nz0Mvml+9CCYZ72RZJxn1XkpbyQyW0kYhve1Wq03+r5/0969exnxoGY1GdYO9vut2QIWvlvzvKzX6rFkKt6xY8d2djqdc3O53Nme5z09iqLnua77TY7jTIpqEviZ6skEYRrkssA3CMpZzWbuL8urTYPxIEsgDYbDgJ4F37TlpnVjHp/5gMv6Xl+e5nvr6li+F1VvvrWIXaHtmxEPjwC4HcCXoih6KEmSr3ued2jPnj2LdgqhLX4zG9Wz8N2C54sKd3Z2drfjOJc/NmfXtY7jPBPAZa7r7nQcp+q6bsF1XUdgpY+ESlOgusrNUrHDwDeKfzoMhmn7NpelwXoU5T0KDIetM65SNkE77FLSAS8Pk0FWR5paZlswwVkcx50kSRpxHK8kSfKVOI4/F0XRTe12+94LLrhgdVhd7PenvwUsfE//OVA1IHABeDMzMxc4jvNf4zh+KYDLHccpSseMPn24DiTdG8x65ZfDHMWvHQbRtCYbtl9zmxMB6jinKgukafsdx9rQ19XLyrIhBu0v661AljOCRM6tCWIZaSif/e8J49ujKPqw67r/eujQoUPXXHMN5/yz1sQ4F88pWtfC9xQ19KDdPPTQQ1PlcvmqKIpemiTJiwFcxH4hfWp33oR6yJPeU84bXB9RNQpoh60zChxHWWfc5s2C1aB9pcHzROo2DoQHPaDMcnTIZlkeWapcf+MQAIsdYYBXD2Xr0p54zJ66GcBH6/X655/2tKfNjXsu7PontwUsfE9u+w4snTMUX3zxxVd2u92fcBznxUmSnM0p4hl/y18BrPkpsDUtBv21VrxFfR151R1F2WapOv2ATgRww6B/Gk/H2LseR11L4WnKeVxvWveS+bdEu0gcsaaK4yRJ5pIk+VySJH/muu5Ne/bsqY99oHaDk9ICFr4npVmHF3ro0KGdhULhhzudzmvCMDyfINOVrsBXX25CV8BqgtKE4kYgOfxIemtkebcnG7ajPCRGPYbNWm/c9h5XcZsxw+boRBn4YlgTQRRFf5kkyTvPPvvsg5t1rLacE28BC98Tb7sT2vLBBx8sTE1NsQPtFzqdzkujKCoJVGXEmYyQGqR4BXijgHZcGAw6sEGgGAWE+mv0CTWgsdEo+9zIfga13Wa26zh1TPN/5a1GlLDpCfeBzITsVMHv6XQ6N59//vntcfZr193cFrDw3dz2HFjaYxd9bmFh4XvjOH5dp9O5MooiT7KKmcpXgCwATlO9uuIUy0HUcFZnzmYe7ijRASfyaj5OHbNgngXGE/GHTxdkR2kH3YLQB9uI+pXv9f/TDw7D8F1xHH/w3HPPbY2yH7vO5reAhe/mt2lqiUmSFObn53/4sUERvxYEwZ4oihw9t4Ixmulxfu8w8Oo71EeC6R7wyT5MfV9mz/84wNssWA8qR4fpVgbrqOdMBzC30Tvi0qIiuCwIgqOPhaq9ft++fX8z6n7sepvbAha+m9ueqaUtLi5WkyT54cfiM9/e6XT28mah4uWPHsEgf+tqN8vnlR0NAsmphG/agWf1+ssr8ijbpB3nRk6ZvBnobw0bKW8rbKtHQcjfaSpYlvGzn+jnkTiOXzkzM/NJOy/cqT+TFr4nuc05Qm1paekVURS9udPpnMfBEdylhI4JDPRQMjNuV+9Y0+GxFQEyDPgCZOk0GrX5TZAP8o75Xdb6g7Kd6Q+F7aSIdYspzYbQ1S+/Fwui//lgkiQ/c+utt976/d///dGo58Out/EWsPDdeBsOLOHo0aMvyeVyfxQEwVMem/pbjUoz/VwBgpm6UCwEM6Z3s9XgSW4CVbwAwnxFPhX71h9ST0bla7ahmWhJV7w6iCU0LYqij3U6nVeed955D5+q82H3Y1NKnrRr4LGQHndhYeFKz/P+rNPpXE7opGWtSovlFThL5fTttht49Z75tLSUm3kCTLWqq1/5Ls2mMd8mpE6notNyM49fLysr053AV88tHARBOwzD33cc55379u1rnqw62XIf3wJW+Z6kK2J+fv4sz/PeG8fxf+92u67p4wpgzbAy0+MV1ZYGj5NU9bGKTQMUl+k3vwmzsXaQsnIaVPXV0iyJNBvBBLFu7+h13k4WhN4OpgWRpno1//doFEWvPPvss/9ho+fHbj9aC1j4jtZOY6+1sLDwo0mS/E4Yhmfw5tVnGR4UvytWg65+s5TZ2JU6CRuY3mqa4koD44lUJSuCYTPeBvQ21s+BPPxOpL5bYRu9Ay7DcpDoiKTb7f5nGIbfs3///qNboe5P9jpY+J6EM3z06NH9+Xz+g3EcX8+5uzj9uNgOpvWgT0mudwaNC4DT9Yqs39xsypPt6Q7r0DNBbKrkUVWz7s1vV+Wrq3d5G9FtB1G9sqw/GeprHn744T983vOeF56EW8MWqbWAhe8mXw6HDh0qVavVdwdB8D+iKMrxxmU8Ly9+HbRmp5v5yjtux9CoUNrMw9XtBX2I6yj7GKZizTLMCAbTWhgVkOZDatB2JoBH3ccox3+q1zE73YyIB6V+Cd8wDL+YJMkrnvKUp9xzquv4jbY/C99NPuOHDh26vlqt/mO3291jAldXvab1IK+340J3k6v/uOLSACkQNH1dM3QszXcdVNdxlPtmPGiGQVevq3neTmabn6yydeXLv/X8D/I339LCMGxEUfS2ubm5P7CxvyfrbPTKtfDdxPadmZkpF4vFX02S5E2Ekd55ljZM2OyE0wG8idU6oaIGKVN5XdUhOChuNwviYlOcUAX7G21UjWZtb3bGybnRw/42Uu9Tva1uD+nw5d+ErpzTvvXwyXq9/n0HDhywc8WdxBNl4buJjXvs2LGnFwqFPwuCgLNPPM5m0EevyY2t2xBbCbwCRR1AAlAzYF+UehZ8x7UXsk7HoHLGBfAowNXroa+vv7Fs4qVzSoqSNjRVr6F8CePlZrP53y+++OJ/OSUV+wbdiYXvJp34d7zjHe6rXvWqH/U87/eiKJoSr1c6zmQWCt3b1ZWxVGNckGxS9YcWI6+tvFH1H1FU5rKhBWoDL0ZZV9YZ1mF2Iu1otvkwSyLtjWWcYzid68r50j1fKt/+cGOlgjlNUbPZ/LtcLvcjNvPZyTtbFr6b1LZMFblz584/j+P4BziMTZRvVhyv/hq7VYErTWMmahkE2iyFOqoCzlovzUM+0XYbRfma60i99CgUecDqD4YTrdMmXYYjFaNHORC6uu0gIO50Ogvtdvt5l112me14G6lVx1/Jwnf8NkvdYnZ29gLf9//xsfmzLhPg6nOupQ2y0DvXNqkam1aMDkEdvmlKNw3GwyCcBbdxDkA6/7K2GQWy+raDFHBalITAV6/HdoGvHnKmA1hXwQsLC6+58sor/5fjOPE458WuO1oLWPiO1k5D15qdnX2553l/8djAikkBrW416Il0zBjeoYWfphXMULJxOtUEViaE03xkE96myk2D7DiQGxfC8laiWxg6fPXyzPDB03SqRtpt2gM1S/ly3aWlpb/1ff8nL7nkktpIO7ArjdUCFr5jNVf2ynNzc7/nuu6rCSg9T6+ZJpIlDMustUlV2nAxRgJuFaucBjL9pjZhO8xuMD3ctLJMYMv/BylffZthHu6ghspSw3od9LearDba8MnYhAKkbvL2IvaD2A79ULP1mN9Op3N/rVZ72VVXXfXgJuzeFmG0gIXvJlwSDz74YPWxqYE+6jjOc1icmSRdB7CoqnGU2yZUcewi9A62LKthEHRlh4PgOyqYT1T5DrIR0hpkFIWsQ1fKkLcaXSmP3eCncAMTvtLZJipYrIcwDOcXFxdfcc0113yU/aOnsIrfELuy8N2E03zkyJFz8/n8ZwGcIz6g3JBpeRy2OnjZJLonmAbSYeBNA+uJ+sAmfEdRl6OAd1xFnAZeeZPJSvu5CZfXSSlCRrzp4DXhGwRBc3V19c1LS0t/ZIcbb/5psPDdhDY9evToM3O53CfiOJ6kypWZh03LYbvYDWwSuSmHqd5RbYZh4NVPgw5bbsd2S/OQR3mIDbMfhpWRBvGsZXK+N+GSOulFyJsNIWwOspBlYRiGtVrt98vl8q/akLPNPyUWvpvQpocPH/7OYrH4kTiOPYJ3EHw3YXcnvQjemBzpNC54WbFRIKsr11FtCbMTTuybURpjowDW98WyssrTk+GPUq/TuY4OX1P9igLux/v+ZRAEv3DgwIH66azvk3HfFr6bcFbn5+d/yHGcv+EFzRtQZiROm5NtnN0JmHTwDFNq45RvwlIUp9yM+vemzWBCM80a0O0Ks2MtzcrQ655WflZ900BsWhNploG+jtQ/DaxSl6xMc1KObjFt9nka97yOsn6a9UAVzAcvf9rtNjqdzr+HYfjDl1566eIoZdp1Rm8BC9/R2ypzzfn5+Z9xHOd9XIE3IOEr4DU72zayO8kXcTJvbIJEer1N+OsPgSxPd5jyTat7GpjHsTN0sI6ikEfxg02gD2tzUcR6SOFGzvVmbTvIHxf1aw4v1pVwo9H4Qq1We/nVV189s1l1suX0WsDCdxOuhMXFxVcnSfJ7vAEFvnqs7zjJWAaBSNSZ3FA6EAbdZIMO0fRSxe/Tt5Gbkw+SLCtCVOkgG2GQspXvTL932OkZBYpmGWmq2LQTspS6vj9RwlK+fs6H1WvYcY1yztIU/7BjNc+BDmCJcpD0kjzvzWbzqysrK995zTXXfG0jdbbbPrEFLHw3eFUkSeIsLCy8FsBv8+YzPV/ehBKIP+6uTG90Izd0GhTN8rgObzh57RTQynr8Tu/8SrvRzW1GVbBZZelQ1mEz6HhGaScdtmlKWL4315P/m28FUjd9u2HnO62MLOgPK0u+Tysza1s5V+ZoNy23L1qt1kyz2XzJgQMH7hy1Dna90VrAwne0dspci/Cdm5t7HYDfFPCmDSs2VVIabNJuIAJPFLV+Y5nqzVSwpirKUqRmkm2qn06no6yHSqWyHnLG8rhMjsO8yeVGNuFhqvO09dKgaipsE2r68eptIW3FMrMAnQZWri/HJlEp+qcOV3M9/QEhyn3QA2DQ28Eo8M16OzDbYZRLWwewnmxHHsKtVmu12Wy+7NJLL715lPLsOqO3gIXv6G2VuiZnKT527NjrAbyXXi8BLGrXTKqTVkDvRop7EexaGLu6CZMIC/PzarPde/fAdXNKmabd4INu6CwQCXD0V0+q3uXFedx111247rrrsGN6F4I4gqpOkqi6SkW5zASnPgTZfODoN7oOpzRQZSVnl3WzFLZ8nwU/E7z6+ll/6yGCj4c74Gh3UNr2ozxkVRv2z38qfJ31FkfCHcYJEm4QczlPTO8a8lyOQOTCBC4cJIiP+4q9xWp9ddoYtdGvnNM7uYiiGHEcIQpCuKD330Wz022u1Ne++6LLrvqPDd4qdnOjBSx8N3hJfPjDH/ae+9znvjEIgvdIR5vZ2Zb2iqvfqLxJeEM4Dm+Z3k3hcFkU4v577lGK8xlXXgnH9wH0fFf9x1SX5iGlgSjp33ou7+U47qm+hOkiE8weOYzP3nILvv2GF2JichoRa6Nu3H69+gBWqll917/ZFZx7v2l1SntADFJ6wxQiv896o0iD+6Bl5jkS4GbBmm3MNjl+A7F1evlnevuR3+NnQ84aTx/RyBblZ+84+2e+x0E4PB/EpzzsFIB7O3TA7wCH0JWKMHl/3ISDEFGnhaDTRrfZQNhuIeoECqjMBholQMRO4UIRuVy+NxrT7dlN3U5XvfUkQRdeEiAKu0Cp0qkHyfdc/pwX2Ny+G2TFE+7LTS7vG664JEn8paWlt4Zh+LZCoaBgwE9RSMMg0BM8kjSqd1PxJnPjHgi/dt99CMIAlz7jcsDlzeY/TrWcaIMLCJSA0uGbxJibOYLP3tqDb4XwjR2Efah6ZDSVuvqVmjtw1pXx4x8MomCzHhhpsJZjyrIN9O8Hvd7LejpY9WW6atcVrX7uBsH3iW2vJ/86Dl+9rdX57T88lXpVEBVlSwULJOqhBjieqxRo76KI1K/LlXm9hCFXBIIOuitraNfraCzNodusYWV5EbXlJfh8skYhfOpgx0EuX0KuVEahMoHiZBX+RBXI5YA4QqfbQb1Wx+rKKjq1NXTqy1icn4VXqYb+rjNf+b0/9er/faLXmt0uvQWs8t3glZEkSW55eflGAG8S+Mogi0E+7+PAom4o/vBW6ykhwtdJYjxw330IowiXXX5571XTyfVuWP199wSOIRW+vKnjSMH3c5++Fd/2AsJ3CmHsIOrDlze/WA/D4CsKWPdnzaoKnAcdzyClP8qhD7MWpD319UZRvuPAt3ej9eDcOx4XMd86emdzXUH3NHDvvUTp4jiCS0uB7R51kHRaiLtNdGePYmVhFmtLi1hdXETQbiOXRIjaHbTbLTQbNezevRO+6ym4O66DfKmC/MQkChOE7w44lSqcQhmIQ3TaLTQaddRW62itLiNorGFp4RgCP59g8oy3/eAvve3do7S1XWf0FrDwHb2tUtdkEvUdO3a803GcNwh8ZZDFsE42KdBUvj01FCkQPnDvvevwpfIlfHv+cHqGsVEPR4fvcZvgOHzXle9Ez3bg66paj3aIpnyVB0lU8B28/yNqVn9ImACVdUzbQfd09WMZZE+McsymgtXrZvrEIytfXeSrO+m48u3h8/jt1fN0I7VIqVvH7dk5aivaNroVQa82hsc2jQJE7TZaa8uozc6gPn8MjaUFdOuriLsteCwzCuGqMEdHXSthGGC1toqdO6bVm5iywbwcvGIRucokcoTvxBRypSkU8iUF31arxbAy1FfrquzWyiLmj83ArVQRlne86/te8/a3jdLOdp3RW8DCd/S2yoTvrl273gXg9dLhlqV8BSCmyut5vj01JD+ugm+s4BuEIS674gqlXk6G7fAE+B49ojxfKt+JySlEVGlUYf1OwCSJlFWheKKG27pIosfn2zY7zLL83lGhmtV2o5y+rI4wc/nYytfM89XvNet3aT0RvuuuOQHsKOW7fr6J4iTsd5iFcGgnLC9g+dhRLMzMoL68hKhVBzod5AnssKPWV9Dux5ezw4w/URJjdW0F5UoZpWKxd44UfEvITUwiP1FVtkOhOIlivqDg3em00W61sbQwj9byEsJmHSuLc3DLU2j5E+/+3tfd+NZR2tquM3oLWPiO3laZ8N25c+e7kiR5fT7f68CQlJImZLNerQd5vg/cc08fvpfD8TwmrNxgjXubZypf8XxvuVnBd7I6jTAxle/o8OUx60rYVLOjdrildhoOUP9ZbZ+mckUFjw1fsk6/g/p/Hz+fjz9VNBf6XWz9OAQq3p7KVW86URdxu67U7cKRw1h49EE43Q7CThtxt6POfN514SYOHJedcUkvFJAPP3VleErpxlGIldUV+L6HyYkJJLQevBzcYhmF8iT8iUmUqlXkyxPI5fNwoi7CbheNRgPHDh9GZ20FubirPN+kOIGgNPWOl7/mnbTW7M8mtoCF7wYb8957783v2bPnXWI7SFYzCTkbVryCj+H5chulfAF85a67EMURDlxxpepwE893WLkm5AQwsjwVvqpTJ8bc0Rl85uZP4dsJ36kd6/BVII05zXivM1Agrnr9zTC5/o6y/N605SfiYw/rlDOP27SCsuwIPbzM9H/X2/YJtkOvVah8+3EIPY+B5oJDjer1vu8vIzIJ3aTbRmdlEfW5o1g5dhi1pXlE7SZyYUt5/7W1NdXB5nse8n4OnushcYEgThBR1fo+4jhBngtjhpw5aDQb6HY7mChPoJAvAn4OfqGMXGkSuckqStVp5CYqcPI5uHEX3XYLa2urmD0yg7jVQNhYRRR00XXz6Oaqb3npa9/2a+Ncc3bd4S1g4Tu8jQauQfju3bv3nUmSvLFYLCp/TdTvKDDZbPimwUgOQK/PWPBlh9s6tal6j8N3PQTtBOGrAN7v/R+lvcyTMUpnnF6u+bcZwyuwPhH46ixWVlIS96IV+MxUEQ3Urn0YJ7FSue21FSwfOaTUbmtpHm7QhheHcGJGMyQI2i10O21UiiX1YKQvm8vnVChaQpXL+FxluSdwE1c9n+n9cp9LiwvIezlUJ6fg+HnkihXkyuxw4+8UvMkpePkCPCdEu1HD4tw81laWgU4L7bUlIAzQ9gpo+hNvfPmrf/U3N3ir2M2NFrDw3eAlocOXHW4CXlG+x/3U9B1tRfjOU/nSdnj+DT3l2w81U2lgXSEAACAASURBVOBSfu/G4atDdyOnYBTPeBT4DoLyUOW7PgiidyTrylfZIj0tTEW67unHIYLVRcwefhSLRw4hqK/AD7vIJyFyUYQkaCMKI8RuTsXdUoGW6d0mIbr0gmlB9O0t1pseL31d9hzw4c8ON8931TDx+sqagm++VEa+MAG/PIH85CQq1Wl4Ezvh+AV4CNFpNVBfW+mFrC0vorO2rFR5M/GSpld+/ct+8a2/s5HzZLd9YgtY+G7wqujD98YkSX6F8BXly8438TuHhlFtsu2QpX5HVb46fCeU5+uqUDMTvsrL1QZZrItjbRDIoDCzQSp91NMyimoeBb66PaFHO3B5Jny1Svb1rJgtva7TROIZ1EgWJGEXQW0Vq3NzWJo7gtbqIpyghYKK2w3ghIH6VKMh4KDLMN6gizAIUMjnwI5O2hmtVkMpaRnUA3a00RLqx2Cr4JMoQi7no9VkFEMLlYkqJneegXylCr9URnl6J3ITZ8ArlODEAcJuC91WA4vz81idPwY/7qiOuKV2ROX7updb+I56SY68noXvyE2VqVxzi4uLhK+K882Cb5YCPtnKV9/v2PB9wQ1qhJt0uClAoTcEtRfr24tFlRFu48J3s9TvsFNowjft/+L9jmU79DVurx2Od2LykUR3V3Wi8Q5jjtxWC43ZIwpsjZVFIOzCCVtA2AYjt6NuRwGanXIqx4KKXIhVTl2CtFAqqE+OeOMgjG67A8/1UfDzSGLuC0hUJ1wEz/f656g3AjAMI4QJ4BcrCrqVnbt6oWblafiFIrwkRNBpolFbw+LcHLq1FRTcEN1OCyvtGA1/4pdf9gu/+rvD2tl+P14LWPiO115PWPu2227L7d+//+1JkrxFh6+Emwn8xoGvCopXLmuCr9z1Za3DzeOwp8wa99QXXz572zqJCyfxe4hgOJKc7cd1FNGd7N30vTH+wMLMEXzmlk/h215wA8r9aAcZSkv1RfCqbVTsby+a4XFgH1H5ng74Zna4UeGqTjH1hzbDtKsp38fncujF9fYiDXT4AhE8PpziEEkQoLmyjOXZo6gdPQQv7KgBE4zfjYM2kHQVbJUtQXciitfzd3hhoDrCgjgEI2lUVjnPheN6qNXqanhxpVgB0zkwzjqMA3h5X6llRjpwfZ5dzy+oaIfEzyNix1tlAtUdZ6BS3YVcvgjfidBu1bC6tKSGJTtBG3FzFc1GHU3k0fTKr3vxK99kbYcNssLc3MJ3gw3K4cVzc3Nvc133rRLnq+d4GFZ8T/n2ToPEhxKCKvw+ifHVe76MIIzwdEY7eNRIx2OBe5lV2LnS61sPkaARrqLZXUWpUELJnYATFeF77JgBPHbGcEdi2XoJEjdGqCDiqA4bL3axdOQwPnPrTXjuC1+AYnUaEfehtuHotgiJkyBiEhdWXQVI9BO9pBysbjtkWQSj2A8C96x4Ydl1msWjh5BlhaD5cFT78FAT16fXAEc96PjQ6j241GnqN796oBGwvUQMvcESavgvCwjgRh1EDN+amcHCkUOIGzUUGDHdf3hFcYwoDhHGkRoYERPUalQjz0+srAePHW6tprId8jmGkTlodlrqPLuep1Tx9OQUkm7IIDOlbt2cp3xhfs83FB6v7+cVgHPFEtxiBX65Ar80Ab80qZRvzmEynY4Cb6teV8o3aq6h02qiHjmoe5U3vORVb/qtYdey/X68FrDwHa+9nrD2TTfd5F922WVvdV33bVS7+kALWhDDftLhq4Y0KPh+5e67FHyfceXVgOeTDD1ACAdExUZA6MWYjxbwsds+jv3n7cdFey9E1d0BPwZyLm9Phor1atQbvsq7tZe8Rb12M340drB4hIMsPonnvuiGx8HXVZCNETl9YHNz2o39JAWqXimqVxTuRuCrt2NaJ9sg73cU+Hpw4PMhpsFXlHAPvhxMomIAe3HLKoLB7Y1Yo12gAgxoCQRA3EVzaR6LM4fQWlyEF3RR4HpqYEQvN4ZKShRFqrMsipj0hlZD1BtWrpgeK5iz86zTaKDA6al8D4sri+iEAcoTFcRRgmplEl7E68VFyHPKUW5qsEZ/RKLKJ+3DzxWQL5ThqWiHqhpokatMKSAziQ5th3arhdbamorAiBqraLcaaMQe6m7pV178qjf9xrBr2X4/XgtY+I7XXqnwveSSS97q+34mfAdFPIwC324Q4vKrrlmHL0OLyFyly+R9NwRCP8QhLOD/+de/ZP81nnf1s/GMsy7DGZhCLnHgwYPv5PpDWnv5BCjk3P5otZ6KA+ZnjuDzN38Kz33hMPgyBwVv+97swjp8TYWqvs8IKRtF+Y7SiaifnCwFnKV8CVoeybr3K9YDVSbfGNRo4f6rg0oB6qnBDWx/9R1Dw8IukrCNxaOHMH/kUUSNOkoukIsT+G6CThT2xmRE7HyL4KiOtQRRECAOwz58ewmL+Nt2Qniei+ZaXQ2yKBULSs3SY6cCZn2nJicRdwLl/yaeq6wHAp0P1OMTero95VsowStNqtFtxakdyJWrfc+3B99Ws6ng26mtImnVFHzrkYs1p/jml7zqTb++wVvFbm60gIXvBi8JUb6O47wtzXYYFvEwDL73f/lOEL5XXH3tE+Drr3u37C1P0PI7uKv2MP7k03+LpeYipnMlXHnBZbju/KtwTvFMTHsV+MxxpeJBcwqaCsCUTIriIRIPmJ05gi/cdDOe98IXDlG+Tx74Og6Nhx582Siu28u3oD6V5dD3HfqRKQRvrMaUJapDjZ1rYW0Zi0cOYm7m63BCqt0EuX6SJKrPjtd3KcJeVjJHqdxYwTcJA6WAlX+LWAG0nYQqpCxoMbfDmgKyn/cRJhG6QaD82olKBRHLom3SV9Qq2kFZE0oKryvfHJVvcQKFyarqeCOIGefrI0TI2F4m11ldXbcd6DfXIgc1p/LmF/3c6y18N8gKc3ML3w02KOF7ySWXvM3zvHXP1xxifOLKN8G9d96ubIcrr30mQHUTu4gZUsThpP2hZbQC+Iq65rRx8+E78Kef+zvkpnJori0rlbSnuAtX778c33z+Ndg/sQ9VlJFLOLKJnTccFdV/neaLq9NLKfmfN92aDl9Eyu+NVHazBC479FVe2eMZDcRmMK2CzVC+owzEGOb7pilkwpedmfTb6a0yKTnBq5Qw3QWyV+XY7fWu9V44HHjKPgjQmpvFsUe+hpX5GeSdGAV6tEmEHO0C1+0lKvd9hFyfbxocKRiGalv6u0lf+aooEg4bVp/s1GTnXIKo00Gr0UQYBQq+xTLjdgs9C0kNKe5lweMNTXC7Xm+Ke+6K/q+fKyJfrMArTSjboTS1A35f+RK+AeHbaq7DN27VlOdL26HmFN90w8++4b0bvFXs5lb5bu410IfvWz3PS7UdNqZ8Bb4hrrz2Og2+vbgGj4rVg/JguwgwG6/g7+/6d/zzfTdj4sxJwI/w1YMPo+gWUWj6uHT3U/Hy62/A9Wc+A7ucSeRi3ry9ziIVpgR23ITK8/38pz6D56Yo3xgR4n6Hm7KM+x1uikkpj/LN6nBLO2vStk9QFCnpNnXfNxu+fRtB1K7b6wxlQiMFXpn9IaY/HtDEVcBbPXQQB++/V+VEmCxy+G+vM44hXx5HoiX96Al4KnIh4kAVh35uL6dCTz0zt0MvvEzla2CHm4J0rHx1jyBVgO5N5RTw0+tBXY1oA9CNOPQ7RqPZhJ/zlGWhOn9zBZXLt1CcUB1uTK6jhhf3PV+Bb6vZQJO2w9oK4taairSg7VB3ym98wc++zo5w21x02NmLN9qeSZJ4x44d+9XH/LV30GMblFwnM9ysX4nj0Q7HO9zuvfMOlVjnymuuU7ZDT/kym1UMJ1LZARB4CTro4sHGQfzppz+ILy08gOLuMs4+5yzc88D9aLXayMU5hLUA+8t78UPf/DI8f//12Ikp+Azx9xwEKq1hjBwCLD76KD576+fwvBe9aN12YEccO9wIX8JeKd+4p3zX830bHW6DlO+4Pu8oilepwAHgTYP08fheJW1Vx5qCoepg48AFB/A4lLeXooEdlwwdceM24tYK5h/5Gh6+7z7kwkB1qpUKeTWqzfWZxpFRExxSzI7MRG0bJaGKVmhFbbTaDaytrmJHpYKSl0PUDdift56yM0h4Vnodc3EYIe/5iDvdvsfcS1rJNxsOuiiVSipt5EptDTMzh1EsFVEoFlGtVlEpT8LNF5EvVFSHW64ygfLUDuQnJM63N8ii2ejBt1tbfRx8W7nqG7/tFa+28N0oLKzy3dwWJHxnZmZ+9TGF8Tj4ymALM/41DQ5i3Y4GX/bIh4gY04lSL8TMBRiR+ZkjX8Tf3PYRfB2LSArAZU+7EMuHj6K2VoM/Uca9Dz+EfJLHhZPn4Meufxle+NT/gsmkBEflCFbd8Soh9+rhQ7j15k/juS9+Inz1aAexHSSNrSjfrHAw3XYYBb66fbHZ8H1CBETP6lUuuAoXo9dAtUt1qRLjOMgzYoRhgBSqq7M4ct9tmHn4QQ5DQ9H1UM7ne/lzmXuBIxz9HJJ+uJrHEWlMhMMBDU6Eeruuhg7H3S4qfk7Bl+qXDzROGxXQRsj11ue+g25XPeUIZ5VGkuo46GJ5ZRndoI1SqYxivoTlpWUsLC0qb3iyWsUZZ+xGuTQBR0U79OCbr0wo24HwXfd8u20V19uq1RDU1xA2VvqhZi4aXvlNz//p11nbYXPRYZXvRtvThC9f88y53GQfYyvfOMI9d96h4kCvvOaZKs6XypdyM+ArqpsDB0bNzC3hKwv3446VO/GfK1/GbL6GVtTF5eddhIuLe1WylIfWZvDFow8h4Ktoy8H10xfidS/4aVw5daECMqMgmLGMnTZrhw/jlltuxnNf/GIUJqfA9DCifNNCzXoTOR6PU95M+I57foYp37Roh96yRKVpZCckg/KY7Jw9Vnwr4F1CK8GNaMskCJdX8fBd/4lH7/siGDsyNTGp0jxSfXJYQ6FUVlnE4HFtBrFRTTu9mSbiEKuMoe1wsAXQqdexg5nHqHw5eWUMdBj7m/AtJFbRC4xi6EUwEM4h2FVKD7ixtoaVlUVV75yfQ6vWVsOJ6Rfz32R1EvvOPheVyiRcFefLGN9+Pt/qNPIVKt8CfKrxgNs2FHypfMP6MoJuB43EQx3l13/7T73mt8c9F3b9wS1gO9w2eIXQ873oooveQuVL1UPbYdPhyw43wpdKKmI4UaQU2ZGlAHfe/iju/eo9eDT4GpbOWMRcdQG1XE2lGzynsBs/9azvQrNVx199+iO4t3UMK7QsIqA6F+OVz/l+vOK678MuZxoFFJSaIkWXDj2KW2+9Gd/2oheiUJ0eCb5sxv4czKlTtpuhZqMq33FPz4nCVyXAoV3Af/30j2AnHCWrywEPAbyoi+7iAh64/XY8+pW74Ed1lW2M0C0UKgpkru/DzeWReL7q6GJ9PIdBfkzb0FWpHmk3MD1k0XPRWquh4PrIF4voug5aboIaEU4Lo9ubpYIWD60KDrZYWVhE6bGpsov0ktstxJ22gjj93XqjjU6n24vdBlCZqGDfWWfDy+UBr6d8/cqkeqAWJ6eQ0+AbEb6tXqhZl8q3voJOWwZZTLz2+T/12v857rmw61v4ntRrIA2+erSDPpz1RJUvPd+r6Pn24UuVefhoHf/22Qfx4P0H0XW6WNm9hPkdh7FSnkGQ1OBEDnJ1Dz/1Td8Np+jiT279EB7BClaclpp1Yseqh2dXL8GvfNercNmOi1BCESqMAsDC4YP47Kc+iW978YueAF/d81VTlEvQcb/DTe9g26jneyInblz4yvkhfDlyT8EXvbAzZTu47NDiJJRdNOZm8ODnPo3D992Hks+BFSHKpQrK5Ul4hSIix0VpYgIxR8d57PDy4VM4c3AKYjRaHdTqqygWCiqfA4IQeZV7twW/UkYtB8yig7mki9D3kBMPWEVfOEg6rMMCip0Au/0C/GYb0eoa/ChCpVRGwHC3mMq7gNJERQmBQqHYi+LwisgVy8hPTPVnsuCn2A4c4dZXvhLn2+5FO6wFYGKdX/z2n3zNH5zI+bDbZLeAVb4bvDr60Q5v9jzvRt7Iuu0g+R2G2Q7K20wbXhyHuOfOL6kONwVfL484drC80sG/ffwufOmr84iTAlpuE4tnz2F24mG0Skexp1rEebvPQalTwlUTT0VU8fDHN/8NHgpm0Xa7cKMIE00f5wU78fqX/Byef8G3oESTmEG+hO/Rw/jMJz+B73hRH74qR0Rv8jGVTN1JEDscDKAi03qhZjKLg8zMa0whv1WVb29wRW+0Sewm8BKqVZoEDMPjCwYnUeoiWJrFXbd8HIfuvRM7fA8+k5kjQZkzAVcmVCiXmy/A4W/OVxEIvsc44Fh1pHFa9oBRCmGAUj6Hdr2mOs8mKyW0qFYrRSz4Mb6ONuY5im6irCIeOt1uz44IQjjdELlOFxP1NvY5OezohAjnF5A0mHQdyJdL8HI+JqeqKJbKCviu68Hz84DLfL49+DLUrFDtwddnbgfG+XbbaDVoO6yhvbqEbn0Fq0uLWGx1k6C047Uvf82Nv7fBW8VubrSAhe8GL4m+8n1zLpcbCt+0Xelq+PjIXHZ/MYari7u+dAe6nQDP/KbnIAh9xI6Dz91+BB/7xP2IOkUViN+eXMPM9FexcsYR1HOz2FGo4IqzL8W3PvV6XFTYh0PtBfzhrX+Nzx+7G74bYpdfxEqjg/JaCa9+3o/jR654GapgvliSNMLi3DHc+olP4ttf8CKVWIf4UTl3+rkdlLsrWc1Ub2E/N4UGXvVA0RLu6DZDluUwLB561E63Xo2Ozwi8PgxwfaBE70zQp6W/S/zGDGLwOFBBZXlQojdBgBw6CJeP4cs3fRwPfekLmPCg8izkikWVarM6NdUDGLODqbCuHPw8YccHcV4N2W23OyiVywj5psBcCw5UlEOeVkccoBN1kCtXUM/ncF/YwtQFT8NFl16hcvQS1l0VkhaiGQZYWJzFwdtuw5nNFs5oNlBiIpwuz5CHdquL6o5pNXcbtTYfAFzOUDmP08YXyyqfLzvbaD24pUmVajIO26ivLKLbamFtZQUrx2aAbk11Bi63gyQq73rtSy18N0iKJ25u4bvBJmWH29GjR9/k+/67hinfTPgKvNZXkHSEIe6644vodiNce91zECYeavUAH/nYXfjyV5ZQiqfQDTtolhexeMZDWNh5EPP+UXWzlTsF7HN34ulnnY+LLr4EX3joHnzk9n/H9Bkl7NkxhTsfeQQT7Qn8/LN/GD911fdg2imrvcdJgAUmU//Up/AdN7wIFZVSsh8L3J9AUw2pUENstanP+yEbg2wH/Q1g3GYfBOa0sgS+6ymL+qPUerkbGKcr8CVwXSX6Cd+EKl+FnDHOtoO4voh7bv4PfOU/P4MJN1I5FgrlAhqdAMVSFZPT0718HoUifHa2FvIqUoI+K5PnqBg1NW17EV1GLDBrGZVwt4VyIY+w20StVUOhMoFlx8GXozbOecZVuPzS69CMAzy6eBBhFGLv5B5MT+7CYm0On/z7D6Jw5BAm5maxwwH27jgD5cIkPC+v6kDFzs45PqxU9AZD3jwfhdKEmkKI08cXqztUhxuznXU7NbRra+g0m2jWakhadZScCEHQRi1E0s5Vfv5bfvyX/3jcc2bXH9wCFr4bvEL68P0V3/ffvanwVWnEIgXfKASuuvZZaiLEQ0dW8f5/ugVzqz68RkX5t53CCtb2HMSxHY/gaOEwukXA7TrwVmJUOy6+6fyrcOCCy/AnH/1LPOWKc9H22vjEXbdhZ1jFLz/3J/Bjz/huTCZFuI6nspZxyvDP3HQTnv+CF6oZD8aBryheE7RZylfU7LAOuLHhK/G+/dAsVR9JnNMHMS9+pXw53Np10Y26KvTKcSL4bgy/WcNdn/oY7vvszUB7DZOlvMqX4Hgu2t0AO3ftRXmyCs/3FWwJvnyx0I/vddFstVFihEEup+J+CVFHwTdUs1IUcx5azToaQRPI5zEbhrjbCfCUq67BRRddgc8/cDvufeQraEdd7CxP4/nXfCtKSYJPffTvUJo9humFeVSiCOedeS4m8pMqsoL7oN2g+gyV0nbhs6+A/nOhrIYWF6emUZicRuQWlGp3ki5a9VW06w3EQQC324LTbaBeW0XHzSfdUvWVz/6hX3zfBm8Vu7m1HTb3GiB8Z2dn3+i67ntOGL4qX0Dv1b7307cdkODO276gfN6rrrke8D08+LU5vP+fP4NGOI32igfP8dH0ltDYfQRzZzyCo5UjqPtN5OMcnlo+E+c5U7g0/xQ862nX4EMf/xD2PPNc3PLQbfjiw/dj92PK+c3P/xm8/MIXoBTlVUcTBxAszh7FzTd/HN9xw+Ph26tab5JN1pEB/jJV5DgTaKYNM95s+PbyXfYyj6mBav0BGJxwsvdFT3dwBJr6ZEY3/lFwEQYNFOMAB+/4Aj754Q8g361jouQjV8orK6DTDTE1vUu9sjNKgXCl8mV0Az1XKs1OGCIKY0wwexhtCJX9rJe7gUaHSkjPOdK6DTS6DXSSBAsJ8EjZw1lPvwI79+3DR279V6ygiYiKvNHFt1xyNZ6+5ym45WP/hN2tJs5utuG1Wtg7tRu5OK/2yyxo7Djk8TNe2OvDl3G+fqGE/GQVlekdiHNFtCMXxfIEigUOoGFioEillOzQ811bwvz8MUT5UuJM7fnF5/zIL/3h5t45tjSrfDd4DfTh+wbXdX9tY/ClUJFcvbQdesly77ztiyr286qrr1NhTA8+tIAP/MOnsdKaQBhMqMxaNWcRjV2HsbzzIGYrj6KRb6Di5nHdOQfwnH0HcElxP/YWzsCRhYP4unsM7/uPD+ChuSO4bHI/3vqSV+G6vVehnBThRMz8AszNHMSnb/1kz3bQlO8w+GbF96ap4dTBJlo6SvO0jKt82XmmEuQQvgp45G0v8Tl9c36q13JOxS6v5wznitpqFoeDd34Rt/7fD6M7N4OposuQanSZ/tHNoVqdxvT0rl6WMIYW5vPIM1cu4cvZgF0PXQ4XdlzkcwU10oyKNEe7I0pUKkjG4fK1nuFn7aiNeqeDVcfBkYkCzrz4MpR278ZHvvRJLPmMte1i0i3hwNTZ+JanXob/+Ng/48xWExd0QpTCEFPFKpwuR9T1EqirIeD92a9ztBxoPeQLyNN2YMwvw9qY4648hZ27dqNc9BC0G0r51laWkXD24voKZmdn0HFyibdj7y899xWv/18bvFXs5lb5bu410Ifv613X/fWNwjem39ivnkrUjQh33n6bGr9/9bXPUq+7Bw+t4m8/8hnMLvnoJJNoA2jl62hNHMHq1CNYLD+KenFNzRc2FeSxz5nCU8r7cOXFV+FZF16Fjx+8Fe/7lw+i2e7ihZc8B6/9tldgb343igmnk+l1QM0d+jpuvfUmPF+DLxWfgmuG8lXZ2kW3p0DUtB1OBXzp79LPXYcvh0gw49d6Ix+fsYK5eKn+8h6w8JUv46a/fT8eveuLKDsBCjkgyblq7rOde85CpVxFaaIKL8eOth58fdoV7GQr0Otl5npGTTDhDVTu3U6rhUoxr2J+u51QZbYPgg6azZqyCJqELxIcLLo457LLccb+/Xj/bZ/AoWANXS+C0wnxnPOejmeefQE++h//gP1BgGd0HZS7AfLIw4lV8JqCrhqMQetB5Wim3esjdn2UOWNxqYw2h0eXJrBz7zmocHJNP0HYbmJteRm1lRV015YVfFvNGlrwE0zufvVzf/J1NtRsc9FhR7httD03A77SbaVGVfVffxV8nRhf+Oxn1M1z9TXfpGJHl5Y7+Md//jweeHAJrWQSgVtA1w9Qdw8j2j2P5cmDmPVn0cm3VKIcNLtA3cGlZ16IX3rpK/Avd/w7/vmWTyHf8fGW7/9F3HD+NyMHzmCbU6O3/DjG/JFDuOXmTx2Hb3/qeAVMA7693Oxq7vLHNaWpgs1QM33lQYp5nAgHvUwq3+Pw5Swd/VhZOg70X8NQTTDZ4bTslQrCqAUv7MKvr+ETf/0X+Mqnb0JUm4efT+AXPVSmp1Gd3oVSZbqneAvMnVCB2x/RyKTktB/YDUkrxvF8lfbRc3Mq+oBAzBd8NfNHHERqKqBWg1MBhQiSGCu1VdQ8B4eqBZx16dNx2YFrcOvX7sYXHrgby60adlSn8MJr/wt250r48L9+EE+LE1zRijHZDuCCw8N7llFvIikV/9fLc0HQMh+Fn0Nlcod6WEeuh+ruMxV8aTtE9JyjLtaWltFYW0XUqGH52GEVfrbE8qf3vu7FP29nL94oK8ztre2wwRbdOHx7/ilBq26gfsCs24fvHV/4vPKCr77mOjheHt0gwRduewQf+/jtWOsUELuTKt7UKbZRyx1GY2oOCxPHsJhbxIq3htALkQtdTHVyeOV3/gCayy38/Uf/Bd9x6TfjR7/lv2J/7iw4Sb6HUGbiSkIsHDmIW265Bd9xw4t7tsM2he9x26HX669mxmO6Rb838oydi54aR0FQdYD2Ku786L/hzo/9K8qdGoocDVjxgQL9XsK1jJxSuyW4BaZoLCvFq5IpFYpK+bL8XL6ghicz2sH38j0fOOfCzbuIuxF8x0PcDRE0mipeOMkBRxfmcaTbwJEzKth3+eW4+pJnMW8dHph5uAffHTtx0RnnY3FxBv/343+Lp0UxLm/GmOyE8Ny8ioRRIxRVJop+h1s/TTNBz45EhpsFfMAXitix5yxM7Nyr4Ou5IZJuZ135ot3A8rFDWF5aQCNykEzufvPLXvNOm893g6yw8N3kBmSc78UXX/wG3/dPsMMt7nWQqAGhBnwR4u47blODLK6+9psQO73p6BdWu/jYx7+MO+85hHa3BLglJG6EtreMVmkR9elFLBTnMOfPoparw4sjVBoRrj/7EnzrVf8Fd33pHvy361+CK6YvRiWpqE6pHvOZKS1Q09/cfOvpga+ugk9U9SqPmZ6viuXtDRChBaAeMK6jBi1whic6wJwnjVnD/KiB+794M27+4IeRW1vGtJcgM0V31QAAIABJREFUlwOcko+Es1IzTpbgVR1XBaV8FXypgDmsmEN4HUfl661MTKiRZoRezs8rvzc/QZ81VBZI0cmhsVKDE/QGXDSDBubrK3i0U8fRvZMo7X8Kzj/nEuXD5wo5RL7KHIyCk8fiyhw+9Zl/V8r36e0EkwEf2TkFX84BlwZf+hp8YMSMZskX1CCLHWfuQ2V6N1w/r6IdkqCjQs2W5ufQXFpAUF/G2soSAr+IbnHqLS/+hbf92ibfOt/wxVnlu8FLoA/fN554qNlx+HJmBL4e96DBGNEu7v7SbWomi2uufzbimJ6lh8gFZpdC3HrL/bjzy4+gG+TQaHeR5CJ0nBV0i/8/e98BZ9lBl/udes/tZfrM9k0P2SSbQgpRKQEMIF3gvacIqKhIFRApT2w0FcUHgijowyfSJYDASwgJISQhhfS2vUwvd26/p5/n9z/n7k42u9lNZuITcifZ387OzL0zc+693/mf7/+VZZijIcKKgwV/AfX2AhTXQ0m1UMmXkVYy+I1nvQLnDp0OPSJfGEcm0rWmhwEWpyb/v9EOR1NCPJ6HKBYzHCJ3D4FvnIEbh5hbhi7VPyldw8KDd+LqL3wWczsfRMHQkFYjpNOmWIb1dBa6lYNB0BUThSGTJJshCL6cfPnv+BQaoVAsycJNFnCqIUYJK5eGHbnQpaQU6DY6MIXG8dG2W1hYXsKM30JtYkDMFo5HCYYpwfW+4kNXDSnCZAV91GngFGg4JVCQdalHNoGIDRc8gbMONZ58e7QD2YhUJstOZZl6s+UKikOjSOXKkvUrky8LNLs25mdmMLN3lxRo2t0WYOXgZwbec8XvvrcPvo/nifgot+mD7yoP6FqDr0xpPfCFh3t+cqtYTM+/6JKYllB0+CwTjgC7G+D+e2fw4M4DmKu2JWCbsepDwxmctm0dRjaX0AxqmKvNwvZtwaKlWg333nM/Xnv5S3Hm2EnQYUGnykGVvmSxwy4eJO2wYuH2n0g7PFbwPdrXP3Jijiff2IwXQaN0K3BBsoWQ2W7U8KMvfQ4PXvctMgxQ9QimocoCMpspQtVimoH8rpqirIxmijgfV/5eCb4KUCgwCY7LPE6jsfWafC8NMczlJfXAFAlWD3WYnRu60h7c9F0sFCx0aUN2QvBh8c04rznwONWq0FUVac/HBCKMkibyolhmFhhCeRwJvrEEUIGZyYpe21M05AcGUR4Zg54pIpWmVtyG3W7Atx2RmtVmp9BcnIHn2lDSuUgpDL35517TX7itEioecfM++K7yiBJ8Tz/9dErNHiftEDcCi26WVlC2HkgtOV81Hu6+/RYB1fMuuCjOhlVNuKKvJXCw8QBodTxUW7ZETxq6jnI2g3Rag6oz+NwTFtBHgC4CLLlN7J3Zh3NGT8JAqijLGk5jvDwP+b0jBQvM872BUrNE5/v/GXyPZzsWeFkRoh6/H2/6Y66hF9ZLzjcOjVeVECbpgMDF7ddfh5u+/M9ILU9BTasImYquqsgaaVhqBoaWhmZloFgEX12oAE7BhnkYfEk7xPXxoeQ9EJTJAfteCDNlCr8c2F3R+DpeEqje7QjoZi0dOSU2SEz7Ntq2h269g6FKEUhr8A0FrhdANVigGcHkJB04SAWu7Nh0JQXF0x/B+fbUDtT/aibt0ArafoDS8AiGxtcjlavIRGy3ayI1c7s2mvUaVKeL+vwUfM+BqxqRnyn3pWarxImj3bwPvqs8qL3JV1XVPz2yQPPIYJ2jfStRAcStiXG6i0y+PfANcNdtPxZQPe/Cp8YFmlL0o8iGnDXjUiGjsDY8RhrCsi6GjbiqhvfswYULB57MxT666CANTaYpjTIlB8hrGZSsIlRfx9IsTRZX4/KjmCzEKHCEvVgkyQ8XOxyKlTwR88QqH4JDNz8MwPwJY65X4zqSHXdSJpnk60bsNrOR130s7rgb3/70p9DctxMZzZfJlmYWLuUsFk6qhhRVaqm0yMqo4yWYCu1gxjGSsa3YkphPz/OgGyasbFayHQI/kslYTBaei5CORNdBp9uRv3OZNCxTg8pGY8+FSxOHzeVXDblMBmqK1yLxG0+OPJ5SQ8/uNzYZJ/plUkdxC0bcNhK7muNgeF1jsLspGR1cuHHyrYxOCO3AeqHI78LptmAL5zsHr1mLXW5KBFtLBb6V/+0LX/GGv1+rx6l/P8lM0D8QqzsCPZNFFEUf6FUI9fJ8Vw++Ie669RYJ1D7vAkZK6mK4aIUOWn5XPm67tsiY/MAV4HX4AnZddBxXBPe+H6Jld+CFLpqdpgj7Hd6WObF+AM/xoXsqzj15Gy479xIUU0XMH5zEDT/4/sN0vj0A+GkB38MnMg8KOU0xVvDkxgmRucsBvOokbvjKP+OB71yJjOJD1ZnJkBJpn6obMCWhjBwv+d1Y08uFWwy+FnQzIxNwrPW1hF6gvIwnw0KpLPfjuYEs5PicYF8bHWjMzaXGl5m+6bSFMAFSXu0Eti0yOH6OJ12+sZ1YItkT3W5EcE1S48RlmOiqGaITX0GFkjwXZwnH9AdtxLxq8nVdHG7FyjCsQkV4ZTV0BHybjQaa1UXYovNtIJ1J0V4cuFbxty9+VR98V4cUj7x1f/Jd5RF9YsE3wF233hqD7/kXSqOBHwF7agdw1767ZZEj0mC+QNlCoVNnGgepcOYjwPJ9NbCghwx5B1KMM3RtKVhkSDjDXcxIw2hxBOvKo0ipGhanp3HDtT/A5T2pWRKsI5P1T8XkG8dcSj+FXFUkp44kKjLwHRQM4IEbvoerPvdpBPMHkOP0yVSzBHx5LCkZOxb40jFmEHyttOQ5MLaRgT1SAeQHyBeL8niQ82XYOt8IvtQVu64DXVeRYt9bckxZH++7jpRmigwuDAXIpdJIaoPizjbWDIUs7kxMLwTf3hvBl4FHPfDlxwm+jLZkhxtter6mI1MsCfhmy0NwfCZCsDvOlwqi6tw0vE4T9blpDJSLiNL5wEsV33DBK3+7n+2wSqw48uZ98F3lAV0JvpxwGLyyZpNv5OPOW2+Vy8jtrI6nfTRU0Ak8zNaX0Gq35NK2UipjsVpF13YwMDgMz42wZ+8+aTHgBHjPXQ8hlyqh3VnCtm1PwdTUNK655ho87wXPwnnnnQGDG/1Ihe5zWvJRnZ3CdQzWee7zEnsxl3FJPthjBN/e4T2Ww+14tMRjeXhW8r6UkHGSZG2StCz3shuo6IgcePNT+PfPfBIH7vgxsloMPjRdUHolQTl67Fw77uRrUQ4WT8Q0b/D34eOQzubiynbNFPDl1YjnOHBdW54fpqkLsNp2V05ogeei1WggdBz5PLN8qROWTji2VvjxBG0S0CV0icXGrBaiiSKxpXO5dxTwZcWQ8MVc1mo60oUiSgMjAr5cwhlqALfbxvzcLGxWCHWaaFcXMDY6jLobBp5V+t2nvup3PvVYHov+1x7/CPTB9/jH6FG/guC7sLDwjiAIPvhEgO9dt90mk865CfhGEV1uXdzxk/uQy+XRbnewZfNJmJyawlVXXYOX//IvIwgU/ONnP4dXvvIVGBwcwZ9/5OO46OKn4ZZbrsFpp52GjRu24CMf+gg+8tE/xKWXniomjl4xIxQfC1N7cP31P3wE+PbsxY+F81158FbGTZ5omtljeXgOgy/1u3EDtKcakpkRgy8NDi5SYRf3Xf1NfPefPgPTboi6gQoIU9LJeAKlKYJdfCZUKhkM8zi0A3nfmA/myVfAl1pfKhsCiIOOFBDBl+CYyXASDmW65SRsd9tYXlqUavhUAqSmQYlaXBNPCsLpdCWhjLcplvKHALcH0HJVwsyjFeArqW0C3ly4seLIEtrBzOaRL1VQGBwX7S8CGw7T1VpN6alzW3XMH9iLTCYF30gHvlXqT76P5Yl4gl/bB98TPFDH+rKew+0/xAcfFMnRmk6+XLjdGoPveecnhYw6duyYwpe/+G085znPQaVSRqFg4cCBJXz5S1/Dq1/9SkSRjr/71D/hta95OcbGRvCnH/gH/NwvXIYbb7waG9evw5bNp+Nv/urj+LMPvwvnPXVTTF3EbmaoWhezU3tww3U34dnPff7DJt+fJvBl57BMh2K9jVUkiuLBirqo7roH3/jkx9DYswOpyBWFA6VohsYw9BMHX+p8e1wwa9uFEybP6wcSuNPt2pLny/p20hE0c3C65ijeajVgmgyNiOLoxm4HGctCWtfRZrIYCzZ5MtA0ZFjM6XoywXc7HdhOBwXm8kqORI+Nl8Qg4f2F9V3J+TJf2OTCMI2AP2cmg0y+jOLwhHDBlJoFri20R6u2LFNva3FOMocdxQiDzMBbn/Eb/WCdVULFI27eB99VHtGV9uJeXfxjpR16UoG4vn2F2iEKcDeDdVaAL11wc9Nd/P2nvoRarYYLLjgfz33uU7FzZx1f/MIXcfkznyVypO9+97t43et+GUNDw/jAhz+Fk08/GevX57HtKWdiz85pfPQvPoH3/dHbcOElW2F7LlRFh66p0I0u5mb24IZrbsKzf/EFEiDD9mLqikXyJQTE4TD1XqTkiQTrnIiGd2UGhHCdCed5LLlZj/tc+TBKpAHIgauAT/0rHXy0TtvIuk187//8A37wxc9hKKXCMlQoJj/PyZfTIU+gnIAPc76HJ994wiXoSUoYjRdmvHAjTcHJl489g3UoJyMw5rIF+R06nY6oF1h0yYWbuAkBtFpN0dPms9Tb+nDbbaEoWs2mtF+QsuDkyysTPr9810OLmlzfh2VZsNJpmYI5WYtIkVSE/BeBhhJZuLHAM0V6JIPIMNENIxTLQ6iMbRCpGctByYNXFxYky5nZDppvy2M9vdyItNLo2575G7/frxFaJVb0Od81PoAE39nZ2bfruv4huUTU9cfM+T4a+B6afM9nhxslZBoCV8PMwQDXXnsdbr31NrzkpS/F4GAZX/j8V/DqX30ZgiCFf/zsP+I1r30JBgeG8Mcf+Bhe+JJfwrOeear89td89yf40J99Ah/88/fgzHPW40c334wzzzgTIyMVKJqN2cm9+NF1P8Kzr3gB0pm8cIXUxxIAVWrKVuT5Hi1Y51hBOasB32M9bMcEX40dcxE0n4tFQ5aLetTBwj234spP/BX233ojRso5ZIsZmTCZxaDz8tygMsGMW4hlURVTDjLhJullptiNCb5ZUUKI3Vin6y2mKqjvrTWbMk0XC2V0u1358Sulkizb6LAzDMY/+jLJUu1AbXen1QIoVROVhCtRlAReOQkR0G1bFm6O2xW+V05UgAA0r7qEdkgmX83QRPZGpUTKtARkWR2vpCxJNcsWyhic2AyDNfe+LWqHmclJLC/OI6spkudLRUa140bWyPo3Pf217+jn+a4xdvQn31Ue0C996UvapZde+nuGYXz48UZKHhN8EUvNOPluT8DX9xVMTzcxO9vC1i0juOqqG1EqlVAsFPH1K7+O1772VVAUE5/+u7/Hy172Upl8P/m3n8Tzn3cFnv70bfC7wA3X3YF/+eev4nkvvBzZooodux7CK//bKzAwkEekeJib3Isbrv8hnn3F848PvsTiJMCldyj/M8H3aA8fAZlFzFxGmZIfGULTQoStBfzwC5/DLf/2ZXgL08jlUsgUssnlPS/x44WbSMw4bXICppSsJzVLwDeVthKdbxys0wPfHu1AIF6uN8TcQa0wQbDIrjdVhW13ZHHGn4ngy8UazQx2uw3PdYTzJeASXCUrgrwvR/kgRLfTRco00WjW5D74x7ZtmbAJwFQ7aNKYwd43D7V6TXjmlJlCZWgUxcogdDrdVB2pTA7ZyijSbOJQfHSbdcxNT4vbD3YH8wf3yiLQgR7lRze/6emv//0++K4SK/qT7xofwCiK1NnZ2bdpmvbna047MM/3lltitQN1vnxRBgomJxdx/wN7sG5iPer1OrZs2YDlagsPPHA/zt2+XeiDBx98AFu2bpFlz959ezA+MYqJ8UFxWFUXWlheXpZoREX3Zds2PDwEQ6fEyUZreRHfv+p7RwXfJ4p2OFINsZJyONpDdqwpukdTkCqR5l52mYU20maE/bffhG9/5lNo7HwQmtuWvrpMMSfhN6LtlbQdPQFfXcwTGikFTsMrJl+Cb9zZRh41mYiThRunVgbqLNfrwsTQpJHP55HJZEA5GRdilJhxqiTw8t+ddlMoB4KzToWG6wr4Skoatb6ccNkykYCvTqokCYKv1esyWZNXJm3C4CBy+PVmHZ1uV5Z4LPAsDwxhZHy9VAjRKg09hVRhQACZ2Q6t5apk+TJGcnl6ElN7dsDUVXG4ZUY2v/VZv/Wuj63xS+dJf3f9yXeVTwGC7/T09NsMw1h78I0C3Hnrw8E3brtQ4blsQghgMaA7vjKVzbq4zWLTm7xJJb0Cac7V6YZjYS7xlrueQ5X1cQQN/V+IPEzt24Mf30Da4ZGT7yPAN7Hyskvu8U6+x5qUHy3V7PiZDob0Fwehg7TmwnKb+M5n/g4/uvIrGGR+Q+Ch3W1JzbqoFAR8VZl8SR2Q5+XHaGyJgZcAHE/B1PVKY7EssR4OvuR8OTEvLFXjidTKYmhoSCZUTqFcuLFCyPddAV4xUKiQx4YPGaVmvufFhooV4EvOt9PuCKfbtdsC6DwG9UZDaK5cLifgS/UEzSL1VkM+79qUtpkSR1oZHEFpZEQKNAPoCPQ08uUKchlDsh2cdkdUD7P792B6z045IYRmJhzYcMqbn/bat/Un31ViRX/yXeMDSNrhsssue5uu6x/p0Q6cfnpT8CEN5jG+r4CIEnN3sQe1t3BjqllP7RDgXNIOOmt+YiF9DEyxhjWudRcJviCvXGjz5kmuF11utIoSdBmnyGYMyph4F24Q98Ux64ALIcs0sThzENdf/31cfsUVx6UdZOEmKH78JotjTauPFXyP/PoeSB9eznGYZ54CUzqZg9DC3D234PMf+gDmd96PiYGSBOdwYszl80Q+ydzlgk7yM6DA4rFIZ8TYQqCNeV+mmrEyiH8TjBN7cSJHk7Qz8rWej1anC9txYaXSQglwgiW40tFGuoGKMtdxBCzTlomUoceTsecKCyV1QGGIRrMptEMpXxCgpiuR6hfSEVzi0QVHSoMAzOcOb0OzSNvuCHfMx9N1PLS63WTJNgGrUIBh5dAlN6NTJ54VnTPBt9tqoDE/i9n9u0X5oOWKUWH91jc/9b+9sd9kscbY0Z98V3lAe+CradpH+GTv/Tlh8D1kCI2LFWNDAFHDl0jJe++8Q5pyz7/gUkAzUKt5AqKRH8F1PZl+aVm17di6ajuetOPa4qaKhf1tpyv/drsB2gSFriPAw+/icNnitFAsWHjVq16M007ZhNnpadz4w6tx+XN/UUAo0rjBT6bqJD+it3SLgZDLuMNPpZXg2FuIHctMcaImi97dxxkSvZk9fvDkdCP/rzwZxbSDofpAbRrX/Mvf4wef/yzUbgPlfA6ZfAkd2xHNrclJmOBrGGh2bDiuh+GREQnIWanzPQS+idrBsDJIpTMxN0zul0oHWUwqQjnwJMfm4F7mB39XLtrkhBz6aLdbsnDj+1ku13QNYZL/wMfS7XbhOq48p9KWJSdVTtNLS4ux4SLRFccKC9m2HYrOrDfq4mwrFHKoVpfhByGKA0OS6WDli7CKFSipDLquD0ML5WQUOC66zZbofKszk2hUF6FmCpE5sO4tF77q9f0Ot1ViRX/yXeMDmCzcSDs8LvDlj8N4lHhKTZp2k0QzGh7uvPVmSaM67/ynIQgMfPNbP8Adt93PLpi4iDGKxfp8oUvrceLlPxRly3AZU4GR4jRuwDQY/p2Rv1UtkqhDx21gdHQAF1x4FkbGypidPojrr/kunvfCFyJHCVSkyc8gQrNEV9qTnR1WPvxngu8hjcXD0sziRPjkDy/ZfQ+ZyMfCg3fg8x/9Y1Qfug05ipkjIF8ZQccLkLFSSDOsXFMRajrqTQbeuJhYtx7pTPZhaoeV4CvBOunYXizcMivYpT3YR6RqSFsZ4Y6FhkiME1yCMfCcIKuEATrttgAwp10yQgRTU4v53E6LjrMZFJiQllQV8ePk+ClFy+dzSFmsuU+ch4kaJbYmQ2gOTtV8/KgZNqwUrEwB2fIAcuUhGPkijFyBKRFSHRQyYpPOOtuTbIdubQl+twufwTvZgd875yWv/ugav3Se9HfXn3xX+RRYS/Dl5EtskOlO8SWP7PZbbxZA2X7epQhDHQ/cvxdLy03RmvLF3Zu0uQXnJS9f2CKVIodI44BB6RsTEqkrZciKErc49DhhanfVCAEXUwqpiAC7du7A7T++Hc97wYtFwkQDAW3NovBN6IX/bPA91sN0dF6Ykjymu/kw7TZ+8KX/jeu+/L+R8+tQ/W5MN5QG4YdA2jSRZoqZEeckd2xPpsuh4VFkslmheh5BO3AJx7AcK5OoHmJOVQgcSsDYkZYvIpPJCqgLNST6W8rFKDuLBGTJ7Yq92PPQbNaRMgwxWvBn9xw2G1MF0cHi4qLQWOR1CeQ9aRnphd6bLOgOlZzGJ0nejqfM4eHhOFhIM1D4D8djtjKIVL4EI5OHbqXgdjuoLs2LuQMMAqIm2me4eof2YgSZ4tsvfMXr/3KVL5X+zY84An3wXeVTIgHft3LhtpJ26PG+x+N84xSq2I2lSAlir3+BH/Nx9523ybb6ggsuQRSxRkiTS1u23yb7M7ntyvelIIGLNTrWkijbOB94xcMtAyC1oiFIc0YhHVS+1NVfd+11aNXbeM4Vz5fMAlbj8LKVBoMgOJyi9fAyzSd28o2phoQXX/mY9eqBks8l9ZVyPaH7NrpTe/HVj/8lZu+7DRk4UCMPjXYTmWxeqIGMaSHD7F3GQUaRBBfxKqJYqSCbzUm2Q1wPv4LzTSIlNYtVQqwXSh26MpB4SYs8b1ZoCPmJk2hHSt+Y7UCVQ0wtxRYVXu63mrHjjfXypBx4bqTdt9NsYWlpST5H8CW/SyAmQPOqh481n2PC9a4wW/DfTClbXq5ifGJCQn+o8y2PjMPMlWAVSkjli1B4wla4mOtgfm4O9cWqZDuYkQ+d2uNIi8JM+a0XvvI3+2qHVWJFn3ZY4wOYcL5vpdSsB749hxtfJCcCvgSKGFz0mDtNhLNR6GJhbgr33Xc/LrroacikC5QtACZfcaGgK79cOE++nygbBGgVVbbl8sa7lyt1hrwecQCkrigetwPfxe6dO3DllVfil174Qpx0ymlyP5x4Cb78ToxlPMTTPqzJ+IkG3xWZxyt+BcntXRGkLmDHqVcJYAZd3P+9b+Kbn/lbGM0l6afTDBXLrToyGdpqQxTSWeSsApzAhy/5x6osI8uVAeF8j9T5ysItAV+d5gYrI0tOl+lguiGuNCubg0lA750YuATt0QOidPBkouUUzJNfnqlnQh35CH1GgfpiuGg3myjmCwKs5IrFSJHQC72FHKdfPsd6DkBZ7DGYXRaqChbm5+EFHsoDgyIrSxcrSOUrUiWkc/I1U7Jb4PRNOqOxVEVzaV4yfTvNhky+RmX0nc943dv+fI1fOk/6u+tPvqt8Cpwo+B7LHpsEQibgqyEUKVlvxgvguV384NrvY2xoBFtPOQ2mqiMgmkbUjHJ2jc0EvKwV8A0DRJ4vL1jJ82WalseYQx+u68Nxbdmyux4XdLHIny9S/nu5WsP+/Qdw0SWX4KJLLxPwlnBwMyVB3mJhVVnyGfPLAsKH3G5PLPjGJUf8roePz8r3exNmTIdEMCMHemsRX/nYh7DjhmtQYAQ9OVkFqLUbyOZS4iYrpPNIGzm0HRsKGyOoBPF8jI5PCJASfA/ZixNVw0rwpa3YozIBuhRnErAlYJ3FlGp8YlipxmCYOo+553TR7dBK7CBNXpg+Ct9Ht92MHzvPFxWE6IMll9mHwdS0XsZvooYg8PYm355Zh7uA3vHg7ZrNJgrlklTH67k8rOIAssUK1DR5Y0uaPehwo4PO79oSKem36rBbTQHfKFt521Nf9fq/WuVLpX/zI45AH3xX+ZQ4mtphZbbDo2lV428tabyJVIsvAy1WnPFTbKpQIsxMTeKhe+9D6HvIswiRAEuNaPKi7E1BvV9FQDkBX7GhioiX1TmcmOPLVKELOTExH5ZyMwZuawa2bDkJGzdvFaDi1Ctb9LjYKLGz8odLrK2H5GUE4sMH8kgFw4koGo73NT3w5UkgljbEf/cut2O+M5Zk8JilYWPyJzfgCx/9ANSlGZi+C8VMwdc0mXzzWQtK4KOQzoksrWXbrMcTvpYqkYn165HNUYamJYYK6nutOGRdpGZxmwVxjn/YhcYM35SVibveVJotYmDkFZA8nOR9E9kI+9s4AXMp6BP0mOfLEyJ70xQlbkROJIX8NxPSeFKJr1+i2HyRUBqHFSXxCYq0Se9jIkGTLk7y1BlZsqVyMeXAv2mZ1hSCvSMLQKfVht9pIOw0ETBoxwccq/B757/sdf2F2yqx4sib98F3lQe0l+2gadqHeolmqwJf0gWivI0ZAhHeBy7a9TqqTJrqUjRPkT9fNBp0I5a38Xv3piwCKUcpeXBVDYpGcI0JYOp9+ZnelXqsDuZSKKlYF2Bj1kEi6JLLXL7cD3O9vUvflYB5rPfl9LISmY9xvI/3NSvBtzfx9gAmvuyO6RN+HXlTs7uEq//l07jx376IQmDDQggvUiRSsdaitC6LyHdRyuTRbjpiR+ZhIKDyKmF0bEI0wBFT6lJWou+NFQ10uDH7gSdK8sQM18kXK8jkaFVmdi4XnrFjbiX1JMeNJ0OSzSGvThg56UMRi7ErVyQE5UNgGlBT+PDjLoArJ8Qk6OgISkNOtisWo73vT8mcbmVgZItI5ctIMRUtWxR6hAlwvmNL4A/B12vVEdpNBI4t4Otaxbef//LX9Rduq8SKPviu8QE8MtWsJwvq6XyPP/km0y+nSeFsY/Dt2S64FRLqtsfNylexF5wfTLZpMlaR503KIg9Nob3ghcQCl+zcZMkmoSyUpsWmgnjSjv9IgpnCVrh4wu290I98/0TB93gAfDzgFcBJaAfpMUtIe08SAAAgAElEQVSoh96xpYKDJyhNVRAxSEZX0dp9D/75z9+PpT0PoKCy9ywCC4A9KGjaXVTKFZkys1YKi/NLMXAy4jEBzcGhYZGa0eHGpRqpF35eaoQsLiEjqYcnOBeZjVuqiAmDJz7JzqX2l1cPdM0l3LvCyEdetXATmoAv/03wlfB0StGETgjgUX6WnPB6J7v4OPTS5chtr4iTlIMcxoE7Ar7xlQpziplTcSgIKJuHWawgnaPagbGUKbABsAe+brsDl43KdguB00HTBzyr/K7zX/6aD6/xS+dJf3f9yXeVT4Gkvfgdqqp+4PFNvvEPIJObvLp6D0mMlEkZTvyCZX0MN9scnBRVpGQxUCcvyvieDoN3gscPb/I9yi+cKCNipxyBl7BMKmTtwPfRAPjEwDc+kcRsc8z7xuAbxaAbetAVRRohTCXE/f/3a/jmpz4KxevAAItCQxiahmarLV1mpAmo1ggCD81GDdlcFvlCSezFXJSVKgMCTAK+jHVMrjZkCtZ1NBiEE0TIl0oYIFBn8zIdU+Gg6IZw40I3rABfaYgO/AR8Y8CN+Jj68bKNwTqkmiQQvQfSBOAwjvDsgS//JoUknW+cjpO3GJhj8JUTKvlvnp8T8DXS2XjyLZRh5UswM3mZ2lVSIJ4Tc9D8vVoNhN0mfLuDJk9YVund57/8tR9c5Uulf/MjjkAffFf5lOi1F+u6/qerA98EOFfUAPfAUMBTXkW9GEG+vOJlTuzsjZUIj5RjHQbwlQ90PMzGHClfoJwcD/OGsV2YMiaC01pNvr3D/Gh88LGXkofbkQktK8GXNIpGKoUTZEQLbwivXcdVn/ooHrj6G5Lja+icPqld9dCst1AuDaHrUY+rwnbaEiZk6DqGR8Zl8uXvXyyz2Tclk23M9ZpiVOgVZVZrdbEij61fj8GhIahanIRGOmgl7XC0yVeWnOTlZcol+HoysTJQhxNx/LgkjzWBV4wtDzeWyONJvl6+vhf3mVA8clUUKyBk6OY0zjaOdBZatgirUBYANtO5WMcdhfA9Nmp04bSaMvkG3SYCu4N2qMC1Su84/+Wv/YtVvlT6N++D79o+BxLwfZeu63/yeMG3xxLEGtU4sDx+iykBTrqyRFO4TOLEQ9qA3GC8nItBV7iJI95fOSutnI8OQeGhgyEypwRsWb4ZS8qS6SmhH1ZDO6w86o9GVxyLpumdk+Io9/gt5rjZ1RZPtuQu+ffBnQ/iG3/5J/D33g+aqLWUDgQO3GYDlkKzQhmNdoBACjMjGDqdZzQjjMN2A6ELONHSGixcqVTwUL8bgy9jG9kOTUAbGB4VVYSqxzw8dbPMfaDrTVLSjqAduHA7RDtw8hV1iiuPG9UOlJr1Jt/eCZEgHatKkt9ZHnI5Q8Z1RD3Nb49bT3I/pB6KDFVSi6SnczCyhYTzJfhmY9qBy1saOsj5tluHwNfvttGOVASZyjvPfcmr+1KztYWOlar7Nb7nJ8ndRVGkz8/P/4Gqqn98tEjJE+N8ezNrfMEYTzmJMyp+yR1WQCQMrQD0ysADkaj1wDeZguUvvvoebrB4+PTJS1PZnx+aoOKG3F5OQnyfRy7ZVvKQMRYcljscj0ZYCeJHgvLRjtfK34q8aZw/FMMwXYFs+aU6QAkcpFUPP7nqm/jO3/010p0aAiX+fKvVkl63PB1koQrbj8R4UKoUpEaHJoZ8cQDtTke422KpJMiVIs0g4JtMvikaK9gErMNMpWFlcgJuYsSgtpeh6kmyGY0b5IAZ88iTZsiAo2TpRuUKgVeMKn4MruR5+TFSDjHHH0/H8dItnvlJsYg6RdJ3YlpBHgv+F3iJUT3OteDTQRaxdDUyfc3KQrOyMAtlpPMVcbjxd+XVAsGXjjab2Q6dBgK7BbfdRCdQEWRL7zrnJX3Od60hrU87rPKIRlFkzM7OvkfX9T9cDfiu8sdY9c0PXebKlM1p6jCgrgTaXoPCSsAlYPYyH44E4hOZeI/3wxN2BHMjBUaoCeiGDMzhpKsYcLxYpRD5LRTCJr758b/ALf/+VRT1CO22LaFDjbojXXcskxQnWBhIg/DAQAWdThv5Aq22FmyH5ZcZ5Apx/U/aSsskzOhI5jfwa0THa7I9IiOTcK9GiNVCnJBj8NUkLU0m4ITWEZ00gZI8LafewBejReA48jPJFE9ZWeDJ52Nyn+5CRkxCjBbM5+X0LCcp4XQV0WJLEI/dQafblkk9m8lJuSrv17LSyDBMqFCBmS+Kw40yM8PKgy49OinZ4RZ0bTiNBrrtOnyvjaDVhhPp8NKld5/90l/rc77He6I+xs/3wfcxHrAjv5zgOz8//x5VVf/waE0WJzr5rvLHWPXN5dJ1RWjOSsA9Hvie6OT7aHzvo/0CyfpPFox6wCVjDL6cftVQgaanZfmlh134i/vxt7//Jhy442YMFzKoLbeRTqfQbhPgiGmRJH0xbGZwsCLB5gyhyeSoaDDgBj7KAwNSB8+TKfN4Cb5xpm86znTgtGhaMFOZeBGXGDEIupx8hfcl3SAOR4I9L0BiCif0aS2GKC3sTlu0tW6nI+Cay5EGYCSlJ8DL6qDYrRhzu5yCOfnKyS4IhaNl0A7/MCOCxg1WDPXAt9Ohgy6CZWWQzmYxMDqOgfH1yA2MIF8ZgpUpQ5NwnkDAN7S7cJtt2J2GgK/XbKHrAa6Zf9c5r/j1vtph1a+yh99BH3xXeUBvu+02Y2Ji4t3/8UJ9/+PlfFf5I6zJzXvg+2gLNiFEku6wRwPcY9EOj/XjK3+xkPkITGijSouLR0kgiqkXXU3BpyNMcbHjxmvwuQ+8D63pg8gbsZ6ZGQ3LyzUoio5u10Eux3xdF+PjY2h3WlJqycwExdAFiIdGR0THa0gnmwWDfC/BN5WALydcmXitePJNnG/kgOV2pB+E800aJyQYnVcHsZyECgtWwXfbLVn02e0WGvUa8oUcioV8bKDgiZCMhB/zwQLgvCIJAsnxZRNJq9GUr41DldjQHMgxoevONK0YxIUP5jFTYGZzSBcZqlNGaXgMA0MTSOVy0PUIoecg6HZh15uHwBddGx1fibxU8W1nv/w1/QLNNXmlHb6TPviu8oD+LIBvDxSPBNajAfETDb69JdMjH5ZYXqaRj1ZChGokkjj2likBpH7H6NZx5Wc/gVuu/DLSgY1OoyogxI0+M21NIyXSLIam8xK/Uimja7cEeFnD03E8eIGPgeEhmWZ5O9IUhizdGKxD8DXjSVcoiLQoIvgnbi9OwJd/Jw63Q8aXJOyIUzvDbrhKpexMmPrAx+wMO+UyKOXzcsKQqxDBYMrhaMjwZdIlSDcaDel5k/p404zBV1EwNz8tX8+0O8rmaB1mmDpVGJJpR0OFlYevmDCyeWTyAzCznOxZU+QArougY8O1m3CdFtB10HbD0LMKb9n+yt/sh6mvEiuOvHkffFd5QJ9s4Lty8fZoqoWjHdZHW8T1PtejaR75tXTgcQ0ZxuBLMOMleKRADUNkI6BxYBc+9r53Yv7eOzGYM1FdXJQQcjoAG40WUin2qeUk38IwaPtVkcunBXyZs7m43EChUkE6y2JManZNCSTndCvxnWLRTdLNyAEn5guCc1w7xCaL+Hay6Epch2IxTjQarhNTBZkUGyYcqfmhvKxWq6JULMrH+btzotUiFmkG8HwX1YV51Os1mcbHRoZlwUiAnjwwKYHrhWJeJHeMwWQYPGMzafhhNgTpD9Ih6UIRhcExWPkB6BIUH5tIHLeFZm0Z7eUa7HodTrcJz2khxWhLmJFeGnn7pa95c99evEqs6IPvGh/AZOEmtMORqWZSpnhE4tYaf/s1ubvjTb5HLtOOVD48Xs73KPz5w8LBV35eof1ZPhCDL63SvJSmKMCIQuQCD/tvuwl//e63o7ZvHwaLFtotNgXrknXQ7QaoVLIolQtoNGpyGa/pCsbGRmSR1fUiNB0fZzxlm8jDHM+VSXhwcFCC0R3HEzDNlYpI5/JwSA3oBnKFvIAuNb90xElGhm7EzcmcgKkkodOM5RWJnIv/TpuG5OdS4VBjY0QUT+IEaQKvKE68QKbcanVRzCP8fKlckr43giuDcKYOTsn7/F5DgwMoV0pxgefysuT5VioVAV9mVmipNAbG1qMyth7Z8iBS2SK4JPT8Dlr1GlrVZbiNBtrNGlyngYJhckoOo+zAG8995W/+7Zo82fp3cugI9CffVT4ZemoHTdP+kGDbq4zh5HNikZKr/AHW4OYrwbd3dz164WiSsqMpG05kmbaSxjjeSWnl/cnXhvTyxVxvz4Ydu/wA1bWR9zq48Wtfwr99+hPwlquSR6yqBLQ82u0YnIaHy9Lu0Gw1xHZbLpdQLOWEL11sdDAwtk4yjKv1mgDv9Mwszjr7bKEuast1LDfq2HLyVmTyBdS5jPJ9jIyOCcfr+L4sthigTq6VgJ8SpYSG5eqSLMPUwE3C1CETLpdkzNC1u21UikVYKVNqhPiiJIe9uLAgmbzpVEomWzZRx7GTHlrNpuiCmfXL7zUwMABHQFgX2zO5bbtrY2h4QFyRjh9ItkNhaAwTm09CcWAYVo5VQikpGXXaTdQXFxF0upJ57LltGExZ85TQT1fe+JSXvroPvmvwWnvYQLHG9/eku7sEfN+radr/7IPv4Yf/0ZZr/NzjAV8xFChM9xJTscQ4sh+Ciza9OovP/8UHcftV38FQPoOZyXnpuBseLklsI9t+y+UCqstLmJ2tIZtVMTY2LODLxLDFZhsnP+VcnH3Bhdg/OYmRiXG4XgiWjzYaTZx62mmw2a8WQWrhTz3zDNaOwvMD+XepXJbYzfUbNmF+YVGCz2lDtglmqopWbQlGxPr3psjcZPJttzA7M4MiF225nHDABF+aMKpLVczNzmKwXMbg4ICAONsu6rWaAHCvHHNqakpO+Js2bZJyTfLC5K27HSfufsuk5GdZXK6jMjKKyEhjZONmFCrDSGVKAr5QmKzWxfLcHJqLVaQYccFsj04HLRdRkC68advLfr3fXrzG6NaffFd5QO+77z6zUqkQfN/XB98nBnx5r6Qd4qnXF56X9RssCmL9UUZx0dx5F/7hj96HA3fejlw6jW6LyykPlYop1UoE31Ipj6XqIhYW6rAsHSMjZeTyWdHGRkYGm59yFn7hGZej2myg2enIkm2pWhMgvPCiiyRTt9ZsYHF5GU85a5uUT1Yqg0JR1BstCUXasvUkmZjJG4+OjWFpcQkBOdgOOVROlHF6WOAmTrbAl9ZoLuI4HTOfgtPu5MFJWDp/xmE0mw0Ypi5AXVuuSi0QVRKZdBr79++HZVlST58yTMwzPJ0tx0EkvDBpFlIn07PzyJbK0DIF5CpDGBrfgGxpEHo6gyDsisGiU6tjaWZW3ICmEUGxHaod4Fult5798tf11Q6rxIo+57vGB5DgOzAw8D81TXtPT2rWi3js0w6PPNiPtnRb+dWP/DqCLZ1/rFbnto2xlwYiLYDm1jF724/wyfe+C52pA9I353ZoNwbyefLuEBDLZFKYX1hAvd7C+PiAgHIQ+rDSacm5Hd2yFdsvuBD3PfQgJjZugqansNxoSsj89u3bxYDR6rRRrS1j29nnoLrcFBXB2Pi4LLnaXRvrN23C7Ox8bNBIp1EoFiXM3O22odE6HAQyifuuI4oLqQRKqAQJSg98mXiXq8soZjMy1Xa77XjpVl0SaoHKDCuVkmUiaQeZsqmBZswl09ZcTwJ+uGwj2FO/XG+1UagMYGzjSYBhwSoNoFAZhZXPw/XaEqITOS6WZ+fR7dSRTqnQ2DHnK3BTxbdte9lr+2Hqa4wd/cl3lQeU4Fsul99vGMYf9MH3+JPvkcu5Yx3+R3DIsTgLEVzR+wr4knZQA1hBE7d8/fP4wl98GEanIdU+kReKSYGLNXKwlHHlC1nhWWdmljExURbgo624VC7CVTSUxsbw7CuuwPTCIrquh5m5BZxxxplxhAKA+cVFbNy8SRQH1AzTFczoSNH2WmksLVVx0imn4ODkNMoDFeFkaUXmi2x+egaW5NCzL5imCaaaeUI1MEqSsZJ0wtmtNg4eOCD24jxzg5lNbBrotFtCU1CmVikVZZInGFPFMTY2BstMyXJtdnZWpl6qHlgxbxq0QafQ7HaQzpdQGBxFulBGeXwC+dIQFNMSzlcJmZoeg2+7WUXaUqHxhOIBjpl7y7m/3O9wWyVUPOLmffBd5RHduXNn6j9eCDRYvOunHXyP5mQ7cuG2Uue7EkhjsDycL3FszlduhZDiXLEMJ396j4P4EEgxxB84VGnHclEJFPKST6gIaGSIPGTcFr760Q/j3qu/DTNw0HK6cROwmZZ0tlqjLsDNy/TAd9BqdTA6MgArbYkBgwWmVAKoaQsTGzaInGyp3pAK+XXrNqBSGcDU9LSkoK3bsFH43YXFZVlkrVu/QQJqlpZrUjRaqlTQtW0p0BwYGhCbdq26LCCrEWj5RwLV+YfxknG0pCzawhBOp4kD+/aLOoKVRDxWnF5NXZcAnGUqIxQF69dPYHGxilazFZeBJu3FnLg5LdPUQTOGuAINAy3bkd9RzxawcespKAwOI1seQii5wxFMFejUG6jOzcHrtpAxFQS2jcVml+D73kt/9c1/tsqXSv/mRxyBPviu8ikRRVFqdnb2j3Rd//2fVvDtgeixwJefX2k9PhJ05XZJAhtBLimZP9zzlhzjXgUQzRGBShCNxGrLnNvYSivsrnCncYyMgkAaNUTUC53ZDmK3DeFrEXwtRJoT4+wcPvf+9+P+66+DqXhohTY8N15qmZYB22VkYwQzpUiITSZjYv3EqHwPApOUcBLcpIVCF+0rsyK4MCNvahimxDJamSxUsRPH+b7scmOuA8PWlcRkQb2v43miC87mMtBUTSZvmh1C144TyyQoJ+5sY1YD3WycPNms0W3UMTN1ULImKGmbnZuTSEz+Lguz00gZGgYrFSm7ZNccZW5UWbTaLaFUSqWSWJCpAiEXXK81JcN440knS6iOrxjYsPWk+GSTKSDSTGRMFaYG0UXXFhahhx7SaoilxXnsX6hBK42+94o3/EEffFeJFX3Od40P4N69ey3Lsgi+7/xZAd+jGSmOD776oVS1R4KvxJAliVsxkEZJGPjhsz9LKMMkLD5p4GAyl2QWE4wJ0hE0tjdzVqXDTfNhBS46e3fjk3/wbkzdczc6yw0EWnwqKGaBXCErrRPkZFUlFGcY5Vhj4/HSSgJwWEqqqshVBqU40w4iZAsF7N6zD0MjIxgaGpQpOFcoodZow7SyssTiSYAUx3KjgcrQkBgZOLJOz8xJxi+Bm7wrQ9yp0yWvypOLbupwbE+szCnTQLfVlt9QiXy0a8uYPLAP5UpF2kpm5+eQz6ZFXjZ94ADyuazoeckjSzylCphGWqbhdrMuSzvT0DA6MiJytKVqFdlsEblSGcXBEURGCrlSBYOj41DSebhhBMtQoCvAwtwcnGYTKTVCc3EO83MzMIuDyI9u/p3zX/kbn1zjl86T/u76k+8qnwIJ+P6xruvv+GkH36PZi4/UAK/U6j5sYl7RKnw08F1ZwEnlghYaiYIhSBxrsXlChl8JRY/piDhIHPAVJnspMEDrLk0MdN+6SCselnbvwD99+EOYvPsuVKenJKWxZClYP5ZDsVSGy+1/FIkZgX84cWZzaQFG/snmCuhCwfCmk/Dzz3oOFmoNjG/YiG99+7vYtHULzj3nXOzbtw8nn34Gbr3tdomRPPe881FbmBUt747du7B560mI2O+WzWLHQzuwfv0GufwvlIpicOhSZTE3K9TH4GAM1J1mS+b7pYV5ZKwUnG4buawlIH1w/0FkMvHCjpPs5MGDcfpaNiegzhQzmii4cEunM3J7v1kVSRunbMfpis53dHQU4xMbMLO4BJ9GkEIZRjqNDVtOQW5wGB3mF4eeRErOz8/BY5NFp4lOdVG45Q40dPTCO5/xurf083xXiRX9yXeND+DPIvgeK9PhkRxvkiV7lILMpGMjyflNIuITIpd2CY3+YM6wrCxiapfAUNzWrEa+KHilncJz6fxFoLhCQQApABYCmHGQfODAijzcd+MNuOarX8L13/oOMmGALWNZVPK6NDJLKI9mCvXQarfFNcY3K52SVLPKwAD8VAYjJ5+BZz73Bdg/M4fTzz4X1/7gBkxs3IhNmzdh185d2LZ9O+69+15pKd5yyimozkwJED7w0EM45fQzhALIDw/h4J69YrbgiaSYZ0FnC41aFa7dxcjIiKgVKE0jJ0vXGi3GtDqzzmhofBSze3aLrIzB5tvO2w7PdrG8tIix8QnMzM1KSNDmk08Su/F9d/wEF198iVTO337NdzFWLsB1bMzNzoiVWsw+egpOGGFgdAyRnkKuXEGmUEauMoy8dNl1hdJot5uImM/pdqD7nvy7ybjOyuibL/vVN/3NGr90nvR31598V/kU6INvHLQu4d5JwcLhOiOC8+GnmMy1otGVlVscGi99cVzVMevWRUoN4HVqCO0GIocljk0oITlbXwwBRqYM3RqEYhQRaRaiiJfwXWQ0YGnvblz5T5/F7ltuQUljY3FH+uzI3QpVrOrC1S7X6qg3GhItye9eKhaglwYwcvLp+Pln/iL2zS5gfNNWVJkHwek4mxMVwdatW9HutGGaaViWCbvbEj54x65dOPm006RZJF8uwbGp4VVkKl2/YZ1M2stLS6gtLMikzWmU/cOcNHm1sXHLFvnc/r17ceppJ6NWXcJtt/wYcwf24dmXP1t+3lang6decikOHpzEPffej/Mu2A7D0HHf3Xfisp+7DHNTk7jt//47chqkC44LOpozpqYn5cTDUPl8ZQBaOosil22FEnKDY8jmC5LlsFxdkPp6PQTcdgPN+bm4CbpYiYJc5Xe2v+R1n1rlS6V/8yOOQB98V/mU+FkA3yOzHR7P5NsD35XTcfz+I8FXpFYq+cpQplwNPtSwCy1so7M8A6c5B3h1mIoNHQ60yIcaabC9EA2mJOoMBp9AsbIRqlmGmsrD9gKkVQ3R0jK+94XP4yfXfB1qdwGGhNrEhZPM5Q1pU9ZNVGs1tFpNWFYK42OjCDn5btmKZ/7iCzA5twQ1k8f6zVtF58uTQ61Ww/j4hDRb0ErMSZUnBNbI799/AJs3bxXjh6IzDAcolMtiHaZMbLlalWhIjVwynWxhKJkQnMRnpqexZesWkZd5jiOgXi4VsTg3g7tuvhEXnn8hHtq9Wxxqz37Oc1HjFN1oYGLdBExTQ7vVRDZtodus44Ebf4Sw04x55HYb2WwGy3Umu6UxPD6OlusjW2RrcU5aLaTRIluA73aEdqAuuVmroTZLWVyAQi6LdqhGjll4w9kv/rU+57tKrOjTDmt8AHvgq2naO35aHW49wDwW53s0udmRFATpgkNddLLNj0GXt6W9tnffEtMQKfBZbaME0GFD8+twWtMIuvPQwhoitwo1bMHt1uC6TTEh6D4phBSiFMPKmcfLBoYKjPw6pAe3IMxQ1pWC4StoT8/iB1/+DH7y/SthqRFMpu+wUt404/JNRYcXBFhYJDDpWLduDKGqYWjdepx59rmotmwxIpjZPOdxkaOxXiguytREPZEvFtC2+bERUSY0Wx0EoqiwUF2uYWhsDI1qFSMjo2L5ZT/e8sICiqWi8NCcfBu1mtALm7dsxPTklCwAR0aG5Fh1G01cf9W3ce4522Xq3bf/IC562tNE0VCrN7Bx4wa02g1s3bIF8zPToOr5zh/9EKOlEhYX5rC0sCDAzyuMXL6EdKGASDeRLpYwMDImJzIzX5JmjqyVgqlraNQbqC9X5XhZCtstHHQiLeoauTdvf+nr+pGSa4wd/cl3lQe0D74xwMaTb9x8TA5XGIbe0kzKH5M8h0RqxYWarnmI3GW0a/tgRFXAWwS8KmrVacmTZY7Brt17MMbwGs+HoUYw0grSKR3FTAml3DhclNE1h5HbcDb0wgZ4gQXNVWBPPogrP/vX2H3XHcIJZ5QIBhUW/E+lnIzZCh0JPC+XCkJ/0ChBzW7A+ngjDRg6DJ0182y5SElamURHGilZWkW6gnyhKA45TtSkNxiyw/tl2wWPC6VflIUxqYxUAP/O5fPwQ08WboyDzGQsON2OON/oVmN4e5OpZFMHkGKFkWnCZXjO0JB8j6npWbk9A3vWTYzLwq6Yz2Fq9x6Yqir8MhsySOuQ8x0dWwc3DGGHEMVDZXgEmWIZufKQvG+ZGppJIwavFAzK3uw2PLYXBwxTz7/l7Je8ts/5rhIr+pPvGh/AJzP49ibbleDb613uURfEYbq5FJVSqmQSjgIYkY3Iq6PbnYXqLyHy5tGoHcD9d98iXOrWzVvx41vuxOzsEnKZPNKah3Jeh5VWhBcupy2MlEYwMnEKouw4ZoIiKpueCqOwhUkwyMDF1F034l8/9XF0ZvYjG3kwQ0+kZpx+mdErET1KBNMwJOWMsjbFsCRmMa6MT4tlV/S+TCijttfKwbAyCFQFRoY5v6wTSiVON0MCzF2PBhJVpuv4LZQwneHBIVFAiEaXtl9qgF1bYiV5MmJ2RODFdUGkNNKIsDA/h2azJVN31+6iVq/Lwo4nuGajLooH3k7qhvxAlpS8vaGxpy4+6YWKjkKpIou2bGlAqIeNW08Vw0U6m0On1QBzhnm/vuvBZuSmY8OzW2j7iFwr/9azX/yaj63xS+dJf3f9yXeVT4EEfP9U1/Xf+1mVmh2LdlgJvqLqT2gGcaiJ2SJZxiVKXQEIZpFF5D/n0KpPQVNpiKhicX4PFuf24eqrvoeNE0O45MJLcNMNt2LP7oPIpnNIGTY01RO77IE9dfzCxRPIGRqy+RwGJ7YgPXo6WuoYimPbkc5tgBLqUH0HP7zyS7j2q/+CtF2H4XaQkuVbzPtS7kX7sRRcsm9NM8VkwUAdcrfSZMF/G4Y0FausCTKzovONdB1m2pKFGy3EMUiz8cKE7bjwgxCqEUeoM+iGdEulXBGBBiVzUtfue4dMFsx1CLlY9AL4LNgMSdcS3CIAACAASURBVMnQiOGhtryMen0Z+VxOJGWMwLRtR2zOTFXjNM3v4REwqSd2HWm26GWLGKkMMoUisqUKFDONtuth3cYtUiPPEwo1xFze8XfoNJpwmg0oTke44E6oRI6Re/M5L351n3ZYJVb0J981PoAHDx5MG4bxZ5qmvfXJBL69WMhDyznZjQv8iiNNPs/3Q5Y+SmcOZLiMQvhODZ3afVDRJDRhsTqF737761g3NohSIY2De3bi6ZdeitrcIh564AGsH6eVdkGiGzsdD5OTizhl6yCMqIPTT10HzdCQH1yP4sg2dKMxjGy6ELDG4fsKurP78I1P/zVm770NhtOCxUZhhaE8bBcmYGpxa7DBaqCMNA9z0lV1DZ5Pp1rcRMxJmfIsusQiLSWZvqQReNJJZzJxjRApCVWH43sCikY6JUs+Tqyu52JoKDZ2cDIV8HWd2GKcdLZ5rivHictB6nj5dUw5I+fdatbFWlzIZuRnarfacZC7YYEV9aLmEOonOenRziwmFVVcedBNWLmCcNn1jo11GzfDzJaYEceSZaRM9tvZ6LY7iOyOLO6YdNYNlcg382/c9pJf/cQav3Se9HfXn3xX+RTog28iMUPc2HBo+j1kmIhkCmOmQorgEHRQr+0Hwj0IvTb275/BcnMZN998PWYn9+JFz78CE8MDKGfSyCgaarML0ltG3lU1MtA0C3v278Y9992GsaEsNozlsPPBh7Dt7LOxact2pHIbEGY3IbfufETmMNRuC3dc/Q1867P/C3mvhbQCaIou0isKiHWDqWeRTIQsl1y/eYsAar3ZwNTUpGhlt5y0Fa2Ojc2bT0KkpjBXrWNgaFgKOOlSm1tYRKlcwcT6DajX6uhIpm6IeqspHC7lZ5xOKTMj5RBFgRghOrUavG5bAnYCzxMbcsTaeD9OZCOoEpBZjOk7XakJWpqflwUm75ca407XkcZlLv16dfJUYlC9wMeDPDXDc1S2Maey0FIZOXmkCyUEqoF8aQC5jCEnSeqOO80Owm4Tod2G226iG6iRmyq88dw++K4SKR558z74rvKQEnxTqdQH/kON9JZei8VjjpTsyQQe7WdZaWTgNewaPnJHsxOv/Jiwlitq5XsAu/JvUNAlbRO0SrDW3Y8NFIidbAyVsZQWOo29aDd2QFEOYG5qGVd/5yfwUwq2bJnAzIE9+PmLL0W3aeO2m+7Grtv3oz5bRafbgZlSMTRcwcknbcBp540jMpqYm9wLu7mEUi4Lz2Few0acf+nTUDcKyI2eByN7KjwljfrUXnztEx9B/Z6bkBdql2lozGzQoLF+XgN81cTIppOx5SlnouN6KA8M4fvXXovtF5yHsQ3rsLSwhDSNGj5k2WZm8jJVFooldBxWz2cF7GiusLuO5C5Mz85KxGQqkxZetlGvw8plkS3l4TJk3XWwcOAAFE65kSfxlpEXQSdnHIQItRA+9c2hiPMkeIeqDaab0ZjBYB++kX6Q6VthTf3hcCOpnOdzhXVWbGK28nKSAbnrdBa5ykhMRQSeTOB2uwOn04LbakB1O3A7LXRDNXTN4u+e/eJf6UvNVokVfdphjQ9gMvl+UFXVNz9u8D2Rn0nUAzFKE+L+q4GvdKwlEWQE31CNwVdRTYCARS2vu4D6wr0InANYXtqLmQNLuPfe/bj9wbvw9F94Kk7feDIeuGUXbvzebZjetYxMJ0JBBwzK0wKgGwCtFFBYn8Nll2/BOds2otWZgZGKcPOP78OGdUM457zzUN5yGjTrVJRGL4RjDCJoNXHLN76Im7/w98j6toAUJ1gG1mgaoxw1eFoKA+s3Y9OZT8HMYhVbtp6MO++8E08552wY2bQAUzGdg9txoKYspPI5yafIFYqH+uQWFuYxPDwCBOLoQLPdkhZhOvMKuRxmp6dhZTOojAyjtbyMbnUZit2R6Zch8VQwKHSUeRGUIIQNGxEzLISWYFkoqRtF+GPm+pKaoF3aF0pHRcqIF4SGntTWs26eWUJQ4LJCXjXlpFGoDGFgeBRWcQAmqQjflewJBr673S7c+rJwvqFvc+EW2kbxt8958a98+kSepv2vOfEjsIbz04l/05+lr/xPA98n8KCtxeR7GHwZ0BjINl6q3WnvZcoXHPjNA1ieuxt+dxp33n4XfviDGzE0Ngo9G2Hb6Wfg/hsfwLf/z92wnBAnmTkMaUBR90XdYCgG2oGB6UDDnm4N1VSEF734ZDzzBdvx0P7b4Ck+MrkSVMXCGWedCzN3MvKD5yHIrYcOHUs77sWXP/J+ePMHkVIIugY0GjBYm87gGz2FwXWbseWsbdhzYApjoxMyyaZyGSimDkPRMDY8jma9ibseeABnnns2xiYm5JJ/sbqETKEgIejr1q1Dp20jn80KVdJ1HElMY95uu1pDx7XlawcKeTiNBpYOHkQY2IkigtKCAGqSRRxoPIEFMjWzPjT048wLUTAQcElLeJ5QGaw7cm3m8pJnDyU9jZOvTMfksM2YaigNjqE0OIRsoQw1W4JhZSXQx/dsOJ0OfDYqN+voLC2g3VpGy4siP1N662W/8sa+2mGNX4N98F3lAU3A9wOqqj5+2mGVP8Nqb74W4JtgQuIsjoGXUxfzZEO3i5TSxdzeWwF7HxbnduKOO+7D9Tf+GPliCS968Ytx701346p/vRWlWoStVgXD0JHz67AUF1oYwYggCVyeZWFBU/Fgt4ulbIQXvOoMXHz5KfA0G9/53k+Q0ot41tPOw9jGs6DkT4Y+9BRoWgFqq4mvf/yD2HnTtaB1wlR1WWyRVwXjHmmymNiAk7dtw+zCsoDZGaefhen5OaiWAYu8aRRh/76DaHoezj7/PPhRJADMws1CqRw7z8YnxAJcLBQwtn499uzdI0s80t3tpWVRRpQGB+DbDoaKBRzcvVOyFcgDB6EHeHFym2T7Bh24viPHVORwqioWYFXRJBeYHC9dclRrcBymfVvAV9qPKaSjplkVzTEzilPZglTG0+GWocEiX5ZoSU7UgWfD7dpSpLkweRALk/sA3+F0HCrF4Tdd8IrX9xduq32hHXH7Pviu8oASfE3T/FNFUd62GtrhRGjf3o+61g/a2oCviHjj69wkBF0oEi64wg6iziymdt4IxTmA+an70Xa6eOD+fVDCDIbLW/G1f7wKmG3hVD2N4TCNLCMc1Y6AUAgNhsx+PlKGinoUoZozcSudaEMGXvPWX0B6xMXNd+9EKVfEU7dswMSWbehmNsFadyHU1ChSvopbv/mvuPZfP4O000CG8jLOkVQs0PmmqMgVCiiNjYtVudXoYmx0XOIii8MD0hysRQpabRuuqqI8MirTc4WNFQqQyeUxODwiKoSZyWn5+srgIPbu24vy4ADWTUyg3WyKTndwaFjC3u1mCwvTnHxpwnABoRcAhbGZvo9Wqyqdc3x8pKeN2QxabF8m5UDuiVw8eV4edv4cskfkbybqB+b6qlA0Q/7omQzMXB5WvgiLZo5cWZZxOq9VPAddFmYuL2P2wF4E7TpSlEGkc5Gbyr35/Jf/Vl9qtkqs6HO+a3wAE53vn2ia9vbHC76PBXhjzndt39YGfMMYfAV5e3m9BAcbaZWLpbvg1h5AbeoONKq7oRgBtKiAsFXEFz53Pfbes4BTUxomQhMZR5HcspTiUpoAl7ZhmEiRPA6p9w3gpFXsUzXc2/KwfnsOr3nnM6EUAD0KUex0kCpvRCd/EszRp8LInQRdyWD6jpvwlf/1AWjLk2BHhHDURgqR2cv1jeBoBizRFafRqDZgZDMIGWZupWWaVRgPSRWBlcFgZQQWAS2dgUotMAPYVV0UCqIRTqRoDHAjPWC7tuhzmWxGjtaxbcm2QOiJNjf0XbDgg/QCSzeXF2ZBHjnOIDYxNjYOnXI20iTUAouBhTplNjlHcBVfznailODHqfVl3oRqQKeFOJOFyXxhTr7FIoxsCQoddFqIMAHf5fl51OdnoXkdNOs1uJoRGeXx37v4v7+h3+G2ti+7NX8dr/GP91//7hLwff+RTRY9xQOnj54mtjelHPlbHa1y53jV6kc7MivNEPHWO8HC41S1Hwm+jyVYp6eC4Lfjpa5gbygvfwEHTfGh+VVM774JaO3CwQd/BLgLCLUu0toQdt9t4x8+czsGTRPbhiowGjZyRg6jI2OoLexDJ+igMrEVRlvH4swsimNpaK0qomYbQTqPu+st7FI9/Nb7L8K2i9cjCpZhdVvwjUFkN1yKjnEq0pVt0LQyWgd24Csf+xO0dt6BAkUAqgGPU2LGEo1yqpBDemAQrRZlXSkU82UxW8AypcKIizRqflk3NDwyAU0xBYxN3l6lC86SCEu61AR8Jc5Rk8DzjtNFEIUi59Io8WLkJBs5PEcAmJf9bDSmyYLTqmM78LtdOI4jS7V2q4XxiXWS3Rs/XvFky9p7UhK874DRmzRn0MUX9qZffp0GndQDizOzWWQKeVkUqhabOUyYeiSaXk7Tc5NTmNm3G2booNNqIjCtoDyx5TfPedlvfva//qvxp+snXOsh6qfrt1+DnzbpcGN78btXmiyOBr5HA90eyK4E4McDvAJ68qJMMhQSJ9WJ/IqrAd+HnTgilkNyAo4LLnnpq6kOvPYkZnffBKW5E3vvuh7dxiS0dIS0sR7f+9YBfO9H83jmRdtxxWWX4uZrr8epp56FCy++DPt23osdex/Cpc94Foy6i5t+dANGThpFe/8kuvumUMoUcdOuvbi9Poeff9FWvOq3LketvRuL8zsxvvF0DG+8GK52GlKD26FoA/AWJ/GNT34YM7dfhwKnVzUFn8u3NON9FKw75TQ842W/jB9871q43QDPeeFLseehBzG8bkwkdK16A1bKwuDmzQgdG5P7pyRIZ2DDeuzZuQsjo+OoDA0jsB1MT0/Bcz1sOmkLVF3F4uIccrksDh6YhNtlN9w6qbxz3C4GB0rwux3MHtyPdqONYrGACgPXVU3cbdQS79ixA6effobYmNlywZNrrdaQxZ7B6vkgkIjKytgYlMBHY7khuuJmvYG5uXls3LxZ7o+Fm/liHmm5XR6KoSPFGEqnKxM7aYeDu3ZAcdqS+WBDD/Xi0OvPfumv/8OJPJf6X3PiR6APvid+rI76lWwvrlQq79V1/X2PBXwPZR+QFH2C3k70ezxW8D3apE7LLpdG4KUvr7MT8DV0F53qTszsugHe4gPYd9cP0a1NwyxYCLxhfPOrB7FjXxNXPOc5eOGLfhFf/srXcNElT8NCtY6Tt25Co9WQVuCtwwNotepYajWgd0J4M4uo79uP6dl57K/NY/Ss9fiNd70Ii8EuHJi9F2ecuQ3rN56HQDsVVmU7FGMUUXsJV3/ub/DgNd9Eng4whRkOOjRLQVcxsO60bXjRq38Nt99xN2q1Ni7/pZfgnttvRa5UwP69e9Ct16FBxfanXSLLNbZLnHXOOcgPDGLnrp3IlypSZikWXdtBKmVI5KSqKVLtw+S3qf2TWJxZwBlnngndYmiPgXajDj300W02sHfnbmw57VQ4ni/Fn+VSGaXKAPbu2YOJiQmZ0NlSvG/vXiiKiupSFWefew7mpmdgdzqYWLcB+/fvR7vdxjnnXSDRmQf37MFZ27ejbduiK85mstJunMoXRInBCiHP6Yh22O0w1nMJzYVZOJ0GWj6glkbffun/eMNfPkFP0yft3T5xr/wnySGNosiYnZ19j67rf3ii4PsIUExSv1YeskMT7GMA55X3uxJQaXE9FlN8JMWwkrpY+f6xTBbxz6zKZW4ELwZfcr6RJht+LWqhU92B+V03onHgdszu+Al034aZNjA7Z+BrX92LjJ9HcXAUz3/Fi3DT7bfi4qddJPm2Z27fjupSHYuT89iwYQgdp4Vmg84tHRk1QjA/iYP3PoCdO/f8P/beO86ug7wWXbufXuZM16gXq9mSuy1csI0xGAyBcBMeMSEJvRsChBZiCNyEQHKT3DycBAi4AMYkYHDHcTcytmTLTbJ6md7n9HN2v6xvnyOPFTmQK/3eHy8z/o0lTTkzs+fstb+9vlXgdSbwwT97M7rWK5irTUo1UD63DIp+CmLZzVDMXvj1Eu773nXYcefN6ADVDia5B5gEX+hYsvFsXPCa12J8tgjHBdasWYs9Bw9g8fIBVIslzIyOyW35losvxsjkBErVKk7bfLrkPJSqdeFUWelu15vSsVbo6MDwyLAc+qXLFqNRK2NmdBxH9h3COeeeL66zeCqG3TufRdBssJsDtWIJ3f196Ozvw9DICIrFkky6KzZswNC+fZgrFrH2lDXy5/DwMGYmp3D+eedJ7RD55NO3XICZ0VGMjI9h46mbYPs+ZicnsXjFCpTnZjA1PIyYYSCbycJMZyXjQlXYnmwLB92sVhE0qrCLsyJBKzkebD39sTP/xzv/9r/JKf3/2Y+5AL4neKhb4PsZXde/+JuA77FTYwSy0s/7Ij5yb9W26h77/f2a39iLRoy20yni/H4T8OWXOl6mb/vtbWqj/S29+LMoLZ6XzjamnfOb1CVpSwvrqEztxOSBX2Biz1bMHdqFJLfzho59h2zcfccQet0Y+hYtxat+5y24//HHcMGF52BkcD9Wn3MO5mbrKB2axPJlizFdnoQSU6GlcmgUq+j0HYzs3IFtTzyOcQDv/ezrcM6li+ChgUbAOIMeJOProCc3QDEXIWhWcP/N/4gHf/AtJN0QiVgayUwahuXCDnWsOPUcbLrgAjh0ijFkh6Hr5SJyXXkcfGE33EoVcDxc/KpLcWBoBIEWw7rTT4dtO2iwhVg15NfG7rRkjB1xcUxNT0pVkWZQreGjPD2Lw3sOYPPpZ0BjKlrcwODhg/wkqLaDarksaWkGa+wXL5VSy5npaWw+4wzs2f2C8L/ZbFaUFKyNP7xvH8466ywMDg7DdjyccvoZGBk8gsnpGaw/baMs1Pj80lVVaoymhoaRtAykUxloyQxgxaCFvoTrMNmswWLOehVetQQldFG2fThW+pObfusPvn6Cp8rCpx9zBBbA9wSfEgTfiYkJ1sZT8SCRgeR7X47zPcrLthK/GJpChxGnDGo2mQHATXb0Z9Rs1vK0RZm484rZo+aeVpwNdbViQwUsFiqmmVjFWYq/4tYC7Dg/6/zp9liQPd7kOx94X3w/t20MceHU60TYG0ZtxnpYR3H0aUwd2IqRnY+iNLQPceqhYgk8tbuEXzwwhlW+iq7OPlx+9e/j0SeexhlnbMDE9GGsOOsMTE9VUR8uYnnvEhwZ3YMjM3vRuWwdAltFvwKUhl7AE089gf1VH+/+1Gtw+etOQbk4Cse0YGQH0JE+FYq5GmpsAHCa+OVPb8DDP/oOjIYNu+5BMw10ZA0oVgwrNpyBdWecjZlKDaoRQzyVhOO56Fk6gKBWR212FsMHj+CMc8/G2HQR8VyXKAeq9Qa6+xdJC7IRT8BtNlCv1uS5kMpnREI2NDqEeDyGXDqD0sRMlOlL83VMjyzOQYCZoWGMDQ1h8fKl0DgV6yaq1Tr279+Hcy68ELt27BDgZVA74yOZIXFw715sPu1UHBkcEhfb6tPPwPTYKGZLFeGbGeRODnlyegKJeBLD+/ZJMaZlWIjluyQwXoUn1UM0aTSrZfi1Kvx6GUrgoCTgm/nM5t96x1+e4Kmy8OkL4HtynwPbt283BgYGXgK+ps40K7UVVRiNtK3ZVgBWUr58T271nvrlL/DULx6ACU8mKMe24bkOHDcCYNHJMvyb9lAutAIFPuVDoS6NA5TWe3Qoha7gcNP2sWztBrz9Ax+ElSvQ+S+fK9Vpx6Ew5tMO7cm2DaptqmH+RNxWb8x/HydrtlOAlUChK5Qvv0eCr4Uaikd2YHb/Yzj0zEOYHjpAkgLxZA5P7i7h0UfGcArjFru6ccXVf4RfPvQszr7wPAxXDmPt6jWYmS1jeqaKNT0D2L9jK5555lGsO/MyVBsuVvemUBk6iEe3Po7xUMHvfOgyvPLKVXjsoQegdeax+cJXI59cDSOxBpq1CF6thm133oyt/3Y9Ejy+ToBqtQYlrKOrfxHShW4k8wXYno8gVFEoFND0HPT19kqIDS+G5J+72MGmqDCtFPwwMjdk8gVoBHzLkmmTCWx8yeXzsnBjASe52oFFAxKi3m73II/d090Ft9FAcXJS0suYWpZMJCTofWSYxZY1rFq1RnrnaLJYumwpLNOSinlm/fb190h7BluaySVTfkZOmr8r5kDoBhdtZVE61OoNWFYCppVAtqsX6Y4OUKhGjojLOd92pcMNzRrsBrMdFDix7Oc3veHqr5zcM2fh0RYm3xN8DhB8+/v7/8QwjKOTL8GXJw4rvwWDWuDbDhpnnCBdRW69itt/9APc9v3rYdBi2lYrtCIZ6VyihpPOJuJme7KlV5+Pafh8HA8uPDjMgvUBx1Vw6rmvwIc+/wWkuvsl2KZdWvlyKorj8bx8228KvsL50gQRuiKbYpgLwZcuNzOooHR4B2b3RuA7cmAXVFbbJJLYM+ThgUcmsSxQ0NPdiwuvfCO2bd2JNWefjtXnr8PEzhdwaGgIp19+GWJNG3d+65+RCz0k80sw12xiywXrcfD5nXh827MYDVxcfc0lOPfSxXhq25Mw8gVs3nI5sulVUOMrAa0bgWOL0WLrv16PtO9CDRQOkKhUpmHG48gWusSMwEYLaLrIuhTWHWlq9HfJ8E1CtxisTj0wAdKU6ZlNF7VGUxonRPtrsf3CRMDmDp9Tah2WGeX/VisV4YZZa8Twc1qBfaeJgE3NioJmvYqZmSk4jiuxkHFyyalM6/fRcrHJ3YXwUxJlJC/SKxeKfrlZZ/aDJ3nADN6h3I2lmQyCL1Xq6O5fgo7efiRzWcmRIDVBLTL5aqdaEvB1mjUBX9fKfOG0N779z0/wVFn49IXJ9+Q+B1qT76c0Tftym3YwmA3L3ICXAV9KgSQm0LVx28034Z4f3gjLjyIABYBFKxs5lwiYPAHpIJVzjZtpzlpKAJMe/sCHE7pwGLcV6mg4wIazzsOH//RaJLr6gdCInFz/ifTs5RZrx769vQScv8w7SkMI+BIEpKMYvkLaIYAelFEZfAbTu7dibNdWHNm9AzG2+CjA4SkV//7wLPpCE0ktiUxXF2rNAA1LR9fKfvjDEyjbVVgr+xFWqjDHplBwSeYmUXTq6FqURGWugYmZKkoxF793zSuw8Zw8PCdAaGbQtXgjNH0AWuoUaGYfNNfBL378XTzx4xuQ8h3oig7NjKNaZ5lmVZLM0sw8oCbWNMVwRpBUNEVAkyHrGidbnalgcakMigBYF+CzHR9eEErOLpUINFkw0pEASR0083I9NwJitloIfgautBvz8hWSN5YmCleUB81mHbqmi2aYn0eNceQijFwU0cUx2hnw+UKtL99Vq9bFYixNGa6LZIZ24hS8QJEsh0q9ib6BZcj29CGWycC37aN2ZbtWi8LUnQbcZo1h6vDjuT/deNXvffnknjkLj7Yw+Z7gc+B4tMPLga+EXZFGEGuSLzUtP7v5e7jnlhuge/VIo8t38YRqFU+KCVYm4LZxIQquAXyZfAnVbujDplDfV1G3A2w8+wJcc+2XkezsRRASuElbMA3r+L/u30Rq9nIqiBeXbuR9I/BlGi3hhNIqM6yjPrILI8/eh9kD27Fvx6NI6hEYDddM3PFgEXoFWNI1gIGV/VATFtL5TjSbPjK02cZUDNlzSAAoqDGklCSCmAndCuCWp3D4uSM4MjwJu1fHOz91MVautxALNQRKEsmeVVDM5YgVToVq9iKoVHD/967Dc3f9EFGMuCoON6pBKtUSPD9ErtAlpZJsq2CAOkPVDSnehDRXWLGU5CQwE0E1o9ogQ7fg8UIIRWzGQRhKaDovmizopNGCf6cGmhTCzMw0ert6ogZkz5f2iVBaLZjHQItbKBdmFowSPDnBShKbZBFHucmua0PXozxifgy5BiajsZCTTc+9PXTD6ajXa4glaKbQMFetIZbMiLKko7MHeioLX9dF4cDnEy3RNu3TnHztunS4NUINXjzz2VOvuvovTvBUWfj0hcn35D4Hjg++bDTg5Etf/UtpB56YpB3Is7lOA7ff/H38/JbvwnB5AkSrtQjQ2sHkrZUZHyvqhpBFDVHaCsg3+nDDAA6nnkBF0w6w/qzz8ZEvfBHJrj4EAZ3+XIa9PPjOl5EdC7LH8sDtf89/e3REhReRb1sghLw0A2zCJtzpAzi47R64Yzuxc+vPJSyHDQ1Tbhz3by9hdNBFT0cn1mxagYEVfdCUGNy6gphuwNUBW/NRSCdw+Ln9SFs5dC5bhEQ2hkTgYdu9j+GpJ7dhYHMPrv7gK5DK16F4CtK5HuR618JProGZXw9FL0Atl3Hnt/4GBx66DXktWl4yUFyPx2E7tjQUL1+5Bl19izDD7N1EEo1mU277qYslZ5pM5+H4IZzAR67QKRRDvd6MlqyGKROvFGZ6noAja9zJFxNoGZROtcLU1BR6uwm+mvSssf5HiNogoqN8cs4Sqs67IU64oXwsHzeioPgcadu5mWAWNYaMj49IE0Whowt205HeOcPUkc3nJDiINw2pXAGZzm4oqgXEk1DjcfqZ0ahVhfIIvQCKa0uYejT5qnCs1Kc2vfEdXzu5Z87Coy1Mvif4HGhJzT6t6/qXXqQdWMjYoh3aEytP9NYdIzlPArDr1PDTH3wPP//h9dDdugAY/fiMC4wm1VaGbxhNv4JvzFzhmk1RYIqxgQs3X9ppef7adohTzz4P13zhWqS6+4R2ECqDFMjLTL6/Dnx5iOZL0OYD8HxeWD6uBb7CARN8qf0tj2D31juhzR3A0/ffCtOrSlBO1Y/hyb0V7NhlI5PNYsOZa7By1SK4NQflWQcmA8qtSEPb15lHbXwKXtlFdqALSiomg/bTj23D3t27cdWbl+OK15+KsYk9sH0dp2w4Cz1LToOXXoNYYQM0LQd3fAQ/ve5rGH/6UWTVqHQyZA2PFZfJle3Ay1auEaDidJvO5bF3/z7kOwoSmk55lxeqSKQyxtknZQAAIABJREFUKFZryHd2oNGw5TIZTybEWsxF2eDgEBqcODkxB5644kxLh80QdMcRDXBfHy+MEXBKloMb1QYRfAmkpA0YdiO/VM6lvtd6bkRxkRKYI+3EqixmZ2enMTk+hhzzhUNFGjW6enqjyZg8NCV1sSQyhW4UuvugGnG4pFLicQkrCiSW0kNxekaC7zXPgWtXUQs0eFbmmlPf+PaFSMkTxIpjP30BfE/wgLbA97O/mnyY7xBJzAxdTgpqKwmmR9UOrZwHnjyaGiJwmtjz7NPY9ex2mXKoGhDA5RTbCgljiy0nn4hv5fui6CoVBowglBOWagdpjfBD4Tt7ly7HZW/8LWhcEnHh1hpMXy7J43jqhmMXbsfyvMeqJKKZXBHVQ9C6NZbFYmDDdIo4sP1BOGPP4YVH70BxeD8Mk1GHWQxPBbjv8RKCUEd3Ogk9sJHQLQkVZxsGF1lOQOrERdx3EXMDOJaKeiyBuh7H8MQ4rJSHd75/A9auzKIyO4OaHcOq9eegY/GpcLOrkSicAkNJorJ/D37wN38Ob/wAYl4Duq7CU3ToiTR8VZMKoSXLV+Kx7U+ip38AazdsxO69e5DN51EodMkkfGhwGCtXr4XFwB0EGBkZkdt1gnOpVMKK5csxMTGBRq2GPGvj7UaLToguuI5ry8ct6h84Cr7MguCkLLLDIJIayt99XqBZO8S2DRpZCM4Rv9u+jtLCXSwWpXae+bu5bBamGZe7HRo0Cp2dgK6h1KjDDRV09izCKRs2IVRN+IaJeCYj+RsMUWd+xNT4hFTHp01VFDllN4Qbz3xw4+uv/sYJnioLn75AO5zc50DLXkzw/bMXwVeT20QBX2n1jbS25BSlolw4X094Ni5ZuPGWcgrqX+UlCk6JAC+6lefUys273Crz/5yGZSji/6LP58dxGhRuOZUCo7cNJl6JvO3l+d72JDt/iv2vgi/5XQFe0TJEX4tTnKGQm25gfO8OHNp+L0oHn8LQ848hDhehGoONDmzfW8XuAyVkdQspLpiCEGkoiIeOXFxCxUSoekhRdeCGqGoKynEDo4GPSdfGha/qwGsvX4esFcDQTdhaEl2LNsDqWAOrdyNiuQGYvoZn774Dt3/7H5D1a9C8htySh7wzMZPwNR1WKoXV6zZK0eRspYrFy5Zj95496OzqRDqTlShI/nyKHpOOt4Gli1Gr11AqldHZ2SmpZlyO7d+7VwCS4EtZIafYaoVZC5bobivVKnqZAcGqIFmaBtJiTADm8yI4Cr7kfr1WGSmfD1yqRsWk/FjbbqJcLEqGA2vfq5Wi0A7ksnO5DlTrNam2T+ezqFDD6wfo7F2EgWWrpU4+NC0EqoqkaI2BSrGE4swM7EoJVuiiXqug4ilQ891//Iq3feBvTu6Zs/BoC5PvCT4HCL75fP7zhmH8aRt8dTOSh4lKQfCU/1PllpwTC3k+liESRikvUjRyhS0XmmyyW7KGo13ArV9TC2CZ20p8045KjVqtBcRhvmo6b/ZFiyoLO4bIvIza4eWMFL8OfNuA3Z6AI/BV4ctIpsoFhT+fNBZ7NpziGJ576Fb4k3vw/IN3IGGX4EFH3ShgppbAczvHMT1nI2MlkVQUZFwXGb+JuEQEa/BVRlCqiIdx1E0d07qD/Y06elfF8Lrf2ox0PIDqOli0eBHshIlFy8+CkVmD5KL1MGM5WK6Dn/zd17H11n/DQC4JSw+gqKFUxgeaJYu3Ql8fMh2dKNUbWLpylUy8Bw4fksr3eDKFXK6Amdmi0CDM/u1d1IepyWlZhPX29ckFk0A4OjwCXWPJZTLiwYMQzUZduuK4ACPg5vN5hH4glIH0tXmeuMxIU0Tgy7cr8n5egNn6TJ03gZcVQrbdQLlUlmevqeliviDQF4uzouPtyHfCcV2UGKSTy8BIxKHGEkjmCoincnCofEjR3WcJ+ErtfLOJ6YkJjB85CNVryvfjmym48dwXr3jvJ689wVNl4dMXJt+T+xxopZp9XtM0hutEixeCb4vzJTcXjaWicZCXo+Ar4a0ETgKvbOZ+bVivgJ0Ad1tyFNWFy2OTJyZdTCupxOqyQEca3wSAX85k0QbQ32TybYPuseDL70emXkWT22uO4JyDo0bdALrfwKEnH8Dc/idwePt9mNj/PCbLwKynortrEUo1D48/P45aFVhkGujRTaRsGzFpsVARmkDZBdRkHlNhE0P1EgYKCi5/9VosOWUFtj79NByvifPOPwMDKwbQNXA6Uj2bYHQvgUk6Z2YC3/3S57Dr4YfRk88hn88iDB2hHmSyNgzku7tx7pYLUXNdTMzMypJtYOkSUROMjo4jm8tjZraEBjN5+xZh1bpT0HBclMsVJJIpuf0nCJLX5YSboBQtZsoCjUHlbKXgwo3B6KQqhDKizIzASvB1o+p4Ltsi5QOjISM5odANvFMKPFTKZTg2ZWsOpqenkYjF0d/PlLQQpeIcujp7YRqWqC6ajo1KvRZVB3Uw+F2HYsRhJdJIdnQKrZOM60ddeePDg5gcOoKkriLHnrp4GpNN5SsX/8GHP39yz5yFR1uYfE/wOdACXyaaMVzn14Kvz0xYoQ8ovrdRnpuWtCyV4nhpJeYr6Ybo79SY0mjBOhjJgKDbjbeyBDYyF8Q2+XerysAPYcbiSBYKcksZwW/LpPwyDreXUzgcC8Yv54aLDiEvAJpQHSqLHlvgSwihDlYPHZSHXsDgjvvRGH8Bv3zkdowM1+D5SeQyMegJDZOlCnY/U0OjDpghkGMrLzT5Cchp1xGg6AYoqx76u3Vcdk4PlgwsxkSlgYOlEnylgeXLevHaK18PNb4C3au2wE9mobtNHPnlQ7j7ur/F1L79Yq4o9HbDNJk2xuOrS8CMLNnyeSSzeQyOjkkGbm8fGys0UUIwYYzTvaqa0GIWcl3dSKSyArpisqjVEI/HxZBB+Rg1vvEYg2to5vDRZHZCoyHLxXgsJhMuQZYqiID0Aidfvo3/lrB0/mJbzcVcrLoO7GYdVVbSJxLyWOSECfhUVPBZMDM3i1QiE8UPBwGSqaSE69QcW5Zr8XReqAfdSiLQLSSzOZl8fbspVMb40CBKUxOIKQEsQ0ct1FBG7AsXvePDCyaLE8SKYz99AXxP8IDOz/M9Fnx569maO6Pkr5YpKTInUVxv4/67bsdj99wJ1W5E4EueQsA34nDFYcUCxLbbTYt4Sp6Sqtc2NIQioJeFmxtixboNeMvvvwOJXL6VuXC03ecl0+98MH1Rr/tiLvBvCr5taRwVDpHTjTOwH010pAxkrvdgNGdwaMfDsKf34YUXHseTDz+DsGLA92eQyCuIJSzUZ3QMjXk4PFtHvRFdkHjvQN7aUBVYSWDRsiROW9+J/lwKg0PTqIU64n151O1JvPKVF+CU9Vtgpk5B57Iz0AgBtTqDf7/hn7DnntugN2xMT80iXehALp+GofOypUJnowUn5HhcZHIuTS6ajlwhJ7+SuJWAZlgwyOsacWh0wVFCpkfysohS0qRCnrfypAroUOPkS9WDL9pcV8LUO3I50QGzMVjAVirj54EvNb/Sw3b0Xkmm36bwy3PyGH09PS3AjfrdGIQ+OzsLchue4wntRX0yWahMLoe5WhWZjg6kcl1ihSbweooljRaJmCYUFumMyZFhlKcnMDcxBsvQYKQ7EKQ7P3XuW9+7IDU7QaxYAN+TfAAFfLPZLygKPtsO1TGodKDqQaN6IeJA5wNvtEDz4NbK+Nkt38c9P7geludEoCssRShuJb5wYjLVyKVGlxNrwQNNEQBmNgQnJEK8S9OGr6DhApvOuwjXfP5apLr6pZss0olG/GE7m4HfW3vipYGDt8r8nvl+ftzLRUgez2zBt5HzjciQ6HGFFmklWpCr5CSsegynmcDuJx9GDnP45f33YXxwFBOTQzBiUd15IduNJl1udoipiTkR/fOhdCtEpsNE36IC8j151GwXlaqLetPD8OgY1p02gLUb1+K8Cy9Hxcmif/UrYGV6YfoNTDy3Dbf83VfhjQ3K7fTcbBmVZhP9SwdgGFyM8qJnItu9CBu3XAAXKp566kmk0xn09HeiUili7cpNKDcd9C0bkI3m4aFhpPJ5MVCwlYJcr5hLKBMj5WToSKVSYtetV6uS8cDshcHDh1BIpWFXK7DYPmw3ZZEWTcFstOACNhRgpu6WWQ5cqNIRSGUFmy0ymazIEbng6+jIibKiVGIzsi1fs16qIGGZsF1H2peTmSxsL0BP7wCSmQ4U602ke3qgM9Uty8bn6PGdGjvcimjWijhyYC+8Rg25rn5YhUUf2fCmdyx0uJ1k7FiYfE/wgP568I0434iZjVZvIqYPPHjNKu685Qe45+bvCkgIOdCSmjETQCZKLst01tjIGgthSPdYCI9SB9eFLpa4QLhDDxpqnoLTX3EpPvzZL8LKd0vW7FEqOYxS09rAy7+3A16iYsa2pjQC6WP53WN53vnyszb4Sqljq0STH0/tAzf4/FNurz0HY4deQHHvVij1aWzd+gAOH9gHm629mopqxUV/Tw8M1ZDcWZY7GhqgWhqMGFCpFTFXqaPhK6g0dSxZvgTlIpsaunHJ5VfC1TvQu2oLkt2roGlxGMVxPPKvN2Lb7f8Gy63DVBVZRE3OlaRKJ9uRFVUK9b5rNp+Di970VkxMTokBZt+BQ1i+YgCTk6PYsP48VFwfqa4cVJdcLV2FJFWArkIBtUpVWiIKPd0IZWJMSTXP9Pgk0sk0crksXKeJ8uwsZkaGkOFU2myIltfjc4FSQ9H8Uijtw7PJ2kfaEfK8tBtPjI9JaE+WEjbm7Nq2gHAyZiGRiKEpYU0+mqUyTJX3Hj6UmCmTLu+M8vkuoR1qng8tk0UqW0CmowBFCeA0anBrDXgNLt6qmJkew+zoMPRYBrn+ZR/Y9Nb3XneCp8rCpx9zBBbA9wSfEgTfbDb7p6GCz7108tVk4x0t015MNZMpUQDYhdco484f3Yw76XDzomAdWazwVbhh8ot8DJ6PvoS58N8UzXsMQwloFCC4MYUL4mCqeSFOP/9ifOiz1yLR2ScTHXu92iDLPwnU/F457ba73vg1o2LGCHiPN/n+Z5xvq7hcftb54Mu38/uT3IfAA+8KvPochp59ALXpg2jUJvHkYw+jODuD2ek6SkUXqWQGpVIFvf3d0A1+Px6ajVDaIHTVRalUQ39/HhPTJameX7V2NdZtPg3JwiIkOleid9lZCLQE4qaBg48/itu/cx2awweRYGMblSa6jplSFQ3XQf+iPhh0j+kW1p19Ec561ZV4ftcLGOjvxfjkFPKdGYxNjGDz6RdL1KSRisNgdC/NDboik2ohl0elWMb07Cx6FvXDSiVhJhOydKNu1tItdHcVMDczjma5CMVpMn4OCu92aAv3PLhuU6glSg/5mJyCxaoduHAadfgs2KSuOwwxOTWDZDotecGe4yKdjMP3XVQbVCgECBo2VN9HPJOCYpmwklH6mmWlYPtAkuqNrm4k0x1ICl9soFaahV2poTI7h0ppBoHfgMOGjVgGWrrzg6e/7X0LOt8TxIoF2uEkH0BKzQqFwhdUVf0c3USM74u43wh8I863bbRQBQjJrykqsx1quO37N+GOf70BKlPNfE46XFjJOSkTGRN1dOpRRdIfKR18oqzPd9FUYbdUBRqaYQA7UHH6eRfhg5/+POId3YAWi+iAVlYEAZcvTzzxBA4cOIDe3l5cfPHFAsZRISNtsXpL4hRdCKJhvZ3JFnHCx07BLwe+kaY5ynyg/IzXIy1woTSmsP+5rSjPHELabOLxRx7A+OAQKiUHlbKH2ZKDbCGBhk09riHZu81qgP6+OJKWh858RhaRPQNLsf7Mc2F09AKpPvSvOAOp3GLAd+DMjOHWf/kn7H38YaS8JnTPluUX08kaboCp2Wn09fUinUygDh2rz9qCK37vndJYsWfnTri+L8qJ4YlhnHXOZZgqVtC3dABWqGHP8zuR7GDSWIiBvn7hYcfGJpDv7IQet0SaVq1VMToyLku17o48eruzKM9MozgxBpNTrmtLmhmPjec5Ep7E1mKCLzlevr9cmoPTrEsAD1USdNRRJ5xMZ5HJpAWkY5aOiYlxCcwp5DsRNl1RV+QKeeS6OqGYForlCjKpAsqNJrI9vehgGWc6DyuRFMVHeXYaXr0hTRrV8ixU1UNtagqeYkDNdH70/D+45u9P8qnz3/7hFibfE3wKEHw7Ozs/pyjKFww6246CLyu5Cb7RTX+U5xuZKLjNJs/m2U387OYbcedPfwjFp8wolE28GnJpFaWZcaKhWi0gLyj2ihAGnXI2H4NLNj/ih1UFNnNcmx5OPXsLPnntnyNB8FWMo7wvp1zmut500024//77BWxpDviLv4gyU/bv34/TTjstMnQcdeO9FHyPN/1GP2EULHPs5NtexvH75sVCgDgIYMBHszyGob1PwisNSvTk4N7ncXDvPhSLVTSaHrxAxcRUUfJtWYVOkMrnkujI0FpsY/PmzRhYvR5qvg9NqwsrTrsQqpmH6hvQ7Dlsu+Nm3PeTf4VaL8HybMRkeamJCYWOtokpyrQMmXIbioY1Z56HLZe9Hrf97HZMjg5j3fpTceZF56BYK8KKd6HS9GElLBSsJOxGE4jzogjksjns2vkCpmdmcc5550HlRdiKYXKK9IWHQj4vvGwyydYIDxNDQ1Jxz9JMQ4UAL58T7MDjJBvZjW1U52al0Xh6ahz1egWLFw3Al80eLc5pWapR70tqgpyvq6ii74VDDleRluJA11D3PExPz2FgYBlS2TziVHT86vduxbNSfUTKY25qEvViCfVSWY6tQrFio46Gp8I10p/a8s5rFhZuJ4gVC5PvST6AYRjqExNjn1ZV9c85PYoywbBk8uUt9oueNbkBjyZhWUhxw+3g8P49OLzvOQnaiRICOfkyuYpDLukHppXZMgXRtNCoVzGyfx8O7NopUiOCpMMFmUxzIUIzjgte9Rq868Mfh55MQ1GZyMWan2hyveOOO/DQQw/ht3/7t4VmuOuuu/DBD35QQPkb3/gGrr76amzcuPHoMu7Yyff/BnwjGoNTb6T5FRkd+90CB0FtGpMHnkN16gAMvwSnPo2ZyVGMDI6gWmmgVKwhbLlKDNbf5HMYWLwIfYt6EU+l4OhJxPtWoXf1OVBindDUmMRPDm67F3fe8L/RmJ6CRaed7wltEcVdqiINoyyrVq1g9YplUms0sGYdlp6yCY9v/SWalQpy+QI2nXc6cv2dOHxkDhqzfE0dlhuiq9ABWw2EAmLcZKlcge8FYrygAsIiOOoGAoIpKSJNhRGLif25Wi5Co36XJgbmN7DGRyRmka2Y4FstlzA5PAwtDJCIWTIJ03acTKRkqtZNQ2qEaNogl06+3GRGcCwpvG2zVkegqwK+is52FWqOE8h3dCLX2wMzk4GVyEGPxQXY4bky+c5NTaNZK6FWnQXvmco1F0E8/ycXvfcTf3WST53/9g+3MPme4FPglltu0S655OKPOY7zNQrnVYKvboFTcCS8IsUg/49st1yc8ahz6dYSzYduM6KGGZQTUNvbMmQQpGlD5gY9cGQ6fuahh3DfbT/G+JFDsOn7p1IhBBpeCCudx0WXvxaveeOb0bVkGaDHROpFyRIvAs1mA1//+texZcsWXHLJJTh06BB+8IMf4D3veY9syb/97W9LTfnHPvYx4YLFfdWqpH852uHo4ZPa+Ba9ItrUNt0SfcR8KRv/7bM6h9GLTlOm0tLkICYGd6M4fRhJK0DSVKReqV6rQSH4korRTCCWRsV2I6tsXx8WrV4PMzcAxDqh+jriCHF4xy/x8xu/gen9z8CSKqNQHIX8mUKR82myuCKlMcVyyf5eybvVkyl4Omt1FMR416LqaAQNZLvzCLU8QsOCFbeQNeIwdQ1hnGHpIWqNBjo6CkgkIlDkgpTaYRocqPXlsFqp1qStQ2SGR/OcHaFiCMBykaXCQdMEVKenJlGenYOpqUhYFjpyGSm4pHa3UmtIDbymq4hbsQjM2ZCcTsndkldvSm29Ax+5zm6JyIzFkoibFjwvRLqrAIta41QHoHOPEErdvMKMiaYtnO/U5AjKk+Oo2yG0TNcXXv3RP13Q+Z4gVixMvif5AIZhqExNTX0gDP1/oNCdJzizXhmCzfAcgqwsUlo9akwj40tkOG6FMYgUgk43eoal1EWoBL6f/V6ckBqT43jw9ttw920/RVgvSiA5q8CpSW0GQPfAUlz++jfhgstejUR3r7QH0+EWaWyJ3z5GhofxzW9+E+9+97vR39+Pw4cP48YbbxSwzeVyeOCBB3DzzTfjK1/5ilTekP89Xm3QsdNvhK4vBd/5S8b2IT8KwAwCJ/jyHa4nhoqYRr6zipmJIYwN7cXc1BBMxYbJn9/nhBjA9jQ01TRyvQNYtmY90h15sQUb8Szq5SYSmobJnU/izhv/CeO7n0bMt0UNQjCVS6GE20e6Y1IDBLKJ8XFp1ejt74dvGEAiD101JVYxw0VaswzVUpHK9MNM5QBLR8wLhX810kl5LHKw+UKnOOCoQoieB5rIBBkzyRD0YqWMXDYf3ak4DmIxQy4+DTpKPBeWYYidl1XwjusIjcCLcaEjj3QqIVIw0zJRqdSkHDOdycg0XS+VIpcew9QRiquukMlhZGgYlUYNqzdulEjJwwcOw23wIs8MiyQ6Fy1CKtcJnaDMi4jTRLNSlaVbrTIH16li/PAhQI9DT3d/dsu7PraQ53uSsWNh8j0JB3RycvydAL6pKooiTbWmJRpNUTtQkSATVzQHC+Qyc0GWVhEARTYCqgSEzoMnCWWMEAwQ2DXse/YZ3H/bz7D76R1wajUYKm9lbWnLVa0E1py2Ca/9rbdgxcZNMJK0zUY2X7oDyG9KvkIQ4tlnn8HPfvYzvP/97xeud/fu3fjRj36ED33oQwK+zz77LP76r/8aX/7ylzEwMCDg2375dZPvsSaNo4B7lHhpT78tDXAk+YgChmQhJ3FBUQRisw7PrsKuFeE0ipINIdNoogNaogtqnHU4Sa6pEAQ2DAbTFEvY/8Qj+MXPfoi5w7ugB640OfDzjq49OfHqGrwwgGFF5oipqRmp3BlYthIDazdg88WXS5fezNgYxI2oedi77wV0dq3A6ee9AvGONKZHxjE7PYMV69Yik8+JyoGmjIEly+R2vzhXFMsxf++Lly2TC+rs9BTCpi35DLmOPLIddMsFGB8eQsI0JUeCdygH9+1FZ18vRoYHUa01sJxlmgrQ3d8jUrbi5BS6BwYkF4KOuuee2YF1605BIhaTZLLBQ0ewfPFS7Ni2HUbMwjkXbEHddaHYLvbuekGGg1yhI6IoUjkY8ZQE/oSujeLUNErT5JnriFkKimOjqNoB1FTX5y567yf+50k4VRYeYt4RWADfk/B0mJ6eeHvg+9/5VY+bVi5zW1zGksWLkIzHoejRsi0KzokoAJduLQnejpxsYqDwqOdVpKFArAoaUJmdwi/uuwcP3/tzTA0PwiAv7DDggMs1nsRduOSK1+CCK16Hjt5FYpGV+nICHnnWViURLwT8RW/btg333nuvTL4E3z179uCWW27BBz7wAZl0Cb6kJb70pS9h6dKlJwV854dVtJdv7awLyqi4eFQ0Lut8mfhDLhkZ6E19M91tNGcokaSOWlUoaYRKTJZUuuIihgbKw4ex47678fT9d8OfHYEVUEHA6xkVHC9WKImtm+YUFliYdKEB9VoTExPT6F++Cme+8nJsvuQKDI2PiUnBbTgIvDoe+Pd7cOEFr8HSU9ZjsjaLjlwe9VoD8VQGE5OTWLpyOTwpKVVRmp5BId+B8fEJAeSVa1ZDNU3MTEygOjkpao+B1atgNxsS4M6FKRuNCeacZj3bhpJKwK7XMDI8hFQygUMHD2DL+edh+/ZtcD0Pl1x+hWQYM5yHOQ+mpmDnc8/ilZdegpmJSage8OQT2yT28ryLL5Lks+rsDCaGRhC3LGTzWVjpJDKd/XLxFpOHa6NRLKNWKsOzawK+zeIcxqaKUBKdn7v0Q59eAN+TgBXzH2IBfE/CAZ2YGP09hMF3Y7GY/uT2bfjR97+Hj3/0QwK+M5PjWLZ8ucQUqgRcKxkBMcGRFlLOwhqlXZxQI+0uralTh/birlv/DffddYfEMloEcd+FoRmoBxo6Fy/DW976Npx5wUUScQjDjFQNba5VArcJ+u2ENE043n/8x3/E+973PixZskTUDT/84Q9lEubk+8gjj+CGG26Q6Zd5AW3aQWbUl5Ga/QdK4Tj87vE+RqUKQ0o6uVB0BHypneVUykJKTeVtOLNreVzIjtvCo8LTKVWIUiS8Ep5/7D48cdetGH3+KWQRIKa4km3LCTpyEr4IvvwrqQcuReVuhBGYgYaRkTEUFi3FaRddiovf/FYMT08I1VMtlZHSFTx07z14w2veirqqYPfIflz26isQuj5GRyax78B+vOKSiyUzt1KuYnRoEOvXbsDQ0JBQDL3LlgjnyknamytC1xQsWrcWI0cOYWJiEslkCiuXLsO+PXuF7126bDncwBUdL4N2hocGsWfXTlz+uivxxEMPoGE7uOTKqxA6Ng4dPCiytLhl4BePPozXXPU6lGaLSJkx7HjqaYxNjmHdxo1Yf+qpMBUF+595VswUNGkopoZ0JzXJdMt5wq+Lw22W0rYqTCPE2KGDmC7WkOtd/seveM8fL0RKngSsWADfk3wQR0eH324a+ndUVdEOHzyI2398C37///ldHDl0ADd//yYUOgvo7VuEpctWoX/JMvQuWoKu/v7W9BXK9l1KFgNXGo0P7HgSd/zbLdi/8zl5m6ZG4dme70qLwmkXXIbL3vA7GFi1JmJ0dSPK8G3nAXOnJH1qrXZbeZ8hzi4C6/Lly/GWt7wFBw8elIUbaQcqNah2ICCSA6bW978CvjRWtC3F8+3F8w/1Ua64zWmTNvF16RzjNYLh6SGciE6QYkjeLegCkr5GswWgOIClGNBCB43pQdz0D18LE9g8AAAgAElEQVTF9rt/gk5NQVx4UQtGMiWtzjovZkfLQ7n4jMh2Wn+52ORizPcVjIxOINXZg3OvuBLnX/Um7Bk8jFQqgUapgrSp4fEHH8CZp74Cmd4+7Bk7iLPPOxeNagPNahOHBgdx7gVbRHFCXXCtUkFXoRuDhw4jmUyge+liWfIR7IuHjkhR55JT1mB2bhb1ZlMAt7OjgAN79iGdTMriTzVUWQSuXHUKJg4fxLNPbsPll16KF3a/gGbTxpnnnCuWal5n5/hx69fi4M7n0b9yOV741d3M+jVrMXToiDjnFi9dKndAXT1dOPDkDtQrZcSTccTSSVgZOtx6aGKPNMcNG/VyGb7TQKU8jZmRYTQ9Fdn+pR895/c/sqDzPcm4sTD5noQDOj4+/ke6pn1L1RSFiw9yiNmUhfHhw3j4wZ9jbGQIo0PDcOsOLCOBgRVr8I73vw/di5e2wtI9yXotjY3goXtux4N334nK1LiEULIwkcwrGxd6Fy/Fq193FU6/4FVId/ZCUVstFTRjtDJYhGrgdj/C89btt9yDyz8pM+O0++Y3v1kCuO+++2687W1vE9MF/07gpdY3mkojedqxeQ7tt730zxdZ3hcPafsbaAW9H/2G2mZrgiAXT1ElThiykoe6ZobFswSTR4C381H4DbW+chEKQ5haCL84hlv/6et46IffQYr8rMs83bj0qlmmLrbkiH4g7cqFGx+LeM53qNCZoxxqGBkdg5HqwEWvfyNecdWbMD41KfDPFuCVK1dg7PAhTI/NYe2mTdDjMcnRnZ2ewIplSxCahmT11h0X/YsXC4tfmStjamIC6UwaPQOLoFD/HYthctduaYvoWbJYpGi8w6Hml3pd2o9ppjhy+CAKhQ6MDA2ir6MTMcvC/t0v4NSNG7F/3z4J0DllzVrseGoHVq1ahcOHaYFege7eXgyPj2JoeBjr16+Doao4cPAAYjFLLrYTYxOYmZyBGYtBi1tSkWSlO5BIZqBQc+404TVtkbiVpidRK04BrgM1loaR6f7I5re+ZyHb4SRgxcLke5IP4sTExPsURbmurfPVNDaU0XnEKpYGquUZzI5P4ODzu7H7+X0SbPK77/wjLF+/HqHktnooDh3E96//Np55YisMePDthixVJBVBj+HUs87HW972h1i8biNHNwSMQZyHbRFKRjpikdG23tcGTm7EKSPjC5ds1113nWTKMg6R/C+rba655hpcddVVRwOB5mc3HE/hcDxQfrlD+1KpWRQkz6k2CKLsiag3iJE2DCSmeYEpY1xOevJq+KQbAtCV0GTQjqFBqUzinm/9L9zz7f+NgvSQUV2iIGYZAmaGGeVV0Lwg0ZyUh7ExmHcGCh2IJnTVwPjIGDwzhtVnnInzL7oEdc/H8Og4LwNYumSJdLDtev55iZRcunQFRifG4TUbyGTisOIxDI6Ny93HshWrpOFYFHoh6+YNqZSPp5JR0E2pArtuy9UglohJRGSlUkKlNCdSMTYWcwFnmRpMrRXIL2YbIBGPSzNxzDSkLYOyM8ZXcunGhhQmmPHPRDImDRdUUZRLJeGMM+ksEsk0Epm8JN0l8h1ougGS+U55Ozl12pdphy7NzaE+NwPVqYvxw9PjQLpwzaY3/eFCh9tJxo2FyfcED2hLavZhAH/XznagmJ/s66Hdu1FuVLD+1A0icOctM1OuSvUq0oUcrJiFWnEOz299FA/c/lMc2LMLBm+VfYc32/KdZQpduODSy3HBq69EemApwBp43YjqbyTyt/0rjJZ3UQqhJo0SnMKo+yRxqs0DY0Ybbt++HTt27MDo6Kgs2y666CKZeHkb3A7ZOR74Hm/qPXY6Pt4hPRZ8JfWdyg8CrXxvke5ZSF6w+ZhHgBcSEhD8/lWEbiAV6C40+YhYs4JtP7kBt/7j11EwFZFqeb6HWrWEZCYlx5cTr3C9PAY0vej8B4tKNZh6BL5TE5OoKz56Vi0ReZ5psftOhWnEYJmmaLa5KHX8AF09PVAtC4pmoVxpospwdEq3eroRT6YlRjKbyQmXy5+kzNaLXBTeY7G6x2XOhtJqLGZgTh12o4a52SnUKiUJ1GFIDrN0pfWEtfGaJpMsudlqpYK5uTlZtvF9DO0pVStib3bdAHkqGcxomctENL5yGCDF0juwVJx9qUIn9EQKyXwXkumMFGWy8JMfyzYLlbX1XgNOs4Gqr8DWU58683feveBwO0GsOPbTF8D3BA8oTRYXXnjhJzRN+0uZfDUVMUsTwfqjDzyIn/zsVrz7A+/Hhk2boXDNLqDoSeJU6Nl48PY7cPuNN8AtziLkBl+LpGEixFdVrF63Hus3n4FYRxdUMwZFM8D7aUqmovwIiu2j6EqVgn6oyOS70bdkuUzIHoHmxZ6MowE7/LGpN+UrT1ZqU4WrVRRJy5ofOfmb0A7zD+Oxhor5gB19HG//2c3Gv5NOiJZftFS/2KDEj+GBaE3yStTwoGk6Aliy0U/6DvY/dBu++5d/CrU+C00LkEjHUSlOQ1d1SUajNTkWt6K0uFbbr+hLVE363vhxnP6LThOLTzkFHd19MHQL5VIFuXROOGTbaYqd16XaRNPQ0dsXRTNWXUxOz2LxsqXo6esVntyxbWkxTqUzcJgw5nriyuNLs1ZFzKAxwhT7stesozg9iXq5KEuz4uy0hKPnc1lRQTBgn5SGTyccQT2bkaYKOt040cdicVkeNuoNUUHoOjMlkvIcbNpNGJqOeq0urRakGRLpHNR4AlY6I6WhZiobGT9CBhdVZYrm0s1k/ZNnw25UUfEA18x8+oz/8a6vnuCpsvDpxxyBBfA9wafEAw88oK9fv/4ziqJ8KQrUUWHoCowwxK6nnsI/Xff/4oqrXo/LrnitnBgMdZGMBup57SZuvf563HvLD6RjTNogxEbK2McoDNtj2A1nQhZhKpEBg/pQSq9oX6ZlN3JuRalmTqDi3Asvwzve+wHoyQx2PL0Ts3Nz4qojELWda21wlaJPXRcA5oKNU/DKlSuPcr7zp9/jTbi/HmhbcNvmQeSOXEy+0k4hgCsB7AYQMLeYE7yHkATu0folTvIOQoW0BIHaguqHSAUBJp9+FH/7mQ+jNjWMTIph55DWDLZ8eE50MUlwwRSPtZpAoqmXx4EXN5phmraNwakitlx+JV7/h++GMz2Lp596WmiP5cuW4ZfbnsCFF18EJW5h246nsOXCi5Hq6EatGWDXC7uw8bRTJUfBrVbkGCayHfJ1i9OzSOQ6ZFLmZBn4TWSyKSiug+bcFAYP7sPo4EGpauezQrr2mD3h+XL7H2ccqO9jbm5WwLkjn5foypnZadRqdRQ6CtANQybgRDoN1/GRzeZksdpoRtZzArAVT8g0H6iGUA6BbiCRK0CJJ5HK5cWI4jSjyZfHFW4TQb2MZr2CeqASfD+z+S3v/MsTPFUWPn0BfE/uc2D79u3G4sWLP/urJ/q1Ee2gCp8Hu4FH77wTN3zznxFPGli2cgVWrlqD/mXL0L98qUQPKn6AO75/M+760U1QnapMnwxWoWqBIjTX9yQfQEoe5RZckUBuNlgwXEdMy3SWkRtmKEuooer6OOP8i/HxP/uf8PU4vvXdm7DjmadbVeOhTLp8IfXA6Ymv7fB0/p3Uw2c/+1nhE9tLt/9s8v2PU+1/BNtjPyaaeAOhFIjDSqhDCZhZrAswh4qNUGlFbCJ6u69wKelD8UNp3lUCBYnAQXPwBfzNpz+C0b07kY3HoIc+kgZdZC5cP5QUOSsRQzaTFvqA+mECuNAR/JMUjqLgwNgMXvm6N+PS17wOu/YfRKG/TxZvXb29ePrpp3H5qy+Hpxt48rFfYtPmMyRBjMsrutGyuTTqtSqatYosrFYsXyW67X37D2LDGWdK7sbs7BzS6RQyyTiqs1Owy7OYHhnE9OggUibLnqK7HbYPy/EOAqEkEnFyuDY68lkBRwazs7HC9VzhoNmATKceLyLJZBpNx5HJmEvLKK9ZQzqdE8oky263ZBoNP4CVySFV6G7VCJkiY5SaolodbrUM2DWZfGukHczMZ85YAN+TCxy/vq7xpH+9/989YCtSkh1uLNGU4BUtZsDwPMwcPIgnH3kQg4MHMTwyhHKlIsWWvUuX4oMf+Sg6Cp2448bv466fXA89aER8rTiS2x1u0eF6MWWsBVqSfBZpeAm+kVY2kAURw9TPvOBSXPP5L8HKdmFytiyTXXuiboNtO9d3PgATmKmAoAZYlkXzch2OdbAdO/Ee13Lc+m0fdzom9En7BeuGdIQ+QZAXGQehbiNU69GtNyxoSAgXLMs4TszkP6npZQFmcQTf+ssv4vGf34usFkPeisHyPTiei1K9CUqDzZiFdDYlFxROldIsTf5XZQgSZXohDkzNYPPFl+G1b3gzHtr6S5x61llwJAQIIvvatOk0WeYdOTKERYsWS7kmh8SJyXEsHugT/S77zyYnJrBsxUoB9kOHh7D5vC1y51KrNaIeuGwaSUNDZXoMw3tfwOTwYQn9YcYDDROubSObyYg8rF4tyx1JPB6DqeuynIvCiRSJq2w2msL/9vT1IR5LyGKQtnTXc+T3R/6b1fOdnT2iA1eMBMx0BvFsDvFMHpnuXpixBAzGlHq2fO1GtQanUiJHIuBb9QAnnvuTM3/7jxaCdU4yei3QDid4QFvV8Zx6PxOBr4HAUGAFASy6Z9lS0KigOjODI4cO4/nduzFbreAdf/iHSOc6cNeNN+COH38XCGoypUQRD1GsZFvqxeVSFMbjy5QT0sVGqyzBgcAbuPJ2JwCqboizL7oMH/3MtUgWehGqVhRDKI3CvK2N1AXzZWTy9cR0EPWMzQ9Vnz/9tg/V/El4/tt+0yk4+hxdOFzWIvls5NAsNKlzVupQ4+TEq9IhBs+E72iImbFoMdQsy8eZyRgSRgCUxnHXjf+Ch2+7C2HRQTo0YDSaiJsxNJsOdMuQEB/NMpDPZCMLM0PqKWMjZWNSWxJiuFLF6rPPweWvvQp79h3EilPWYZputc4umSDXrF4jNMXE5DQ0zYzsw7ouUq5sOoHBI4dalUAhert75Hc5OjGFdaeejqbnYXR8Cl3d3aK/zqeTcOslDL6wEyMH98GplhAzdJTmZkXFkMvQIh6iWimLLZwXxDiXszXyslWZUJkX4bqeTNTdvT3IppktzKB4Tfhe7gI4HZMjz+YLUDUDWiIjQerpQidS+U7JqmC6Gy9lDPfhgo2TL7+fsFmDU6+h4gZwzOwnz/rdd339BE+VhU9foB1O7nOATRa/kmwRfD8tvW28tTVUxDRdlm61cgWqpiDJaUb4NA+Oa0t3GIHztptuxB23fg+hU430rQK0lKhFejHeHDORi3rfSAtLG4IKMqLc4EdmClIHVMiqqDs+zrrwEnz8c19EjDVCqi4TNcGbC5X77rtPNuOcAtsdcwTeNufb3d2N9evXv6Th4liwPSngSyqBMY9aFDcZqD58zYZvNbBn8Flsf3YrYpaJVUvXIGllMVuaw74DOzE5OQRb8ZDMp5FI6QgrUxjf8wJqYzNQKiHMBmBWGzBqgOpEYTq24wqdUchkkWAQT6hAp/JAhYAPdBVTTQe9K9fg9975XjTLNRw8NATH9rBqxUpJqpstFuGpiuQuUHPNUko+7sED+7F67WrEUilpqRgdGUVXZzds2xWlw5LVqxHLMJGMtfF1pONxSRGbGjyI2YlRuLWKGGsYqj47OSm/m2QsjnQyJalmfI4wNL1eqQqfzKmWC1RakS0zhgbVCboukjI+byQTmM+L1sWUv2MuNVUrjmQmj1gmK6/xXAeMRBa6EYPGY++wGbkp3XLsFgwbVWnQqLiAG8t87Mz/8c6/PblnzsKjLUy+J/gcIPimUqkv6rr+J+324kDxkbJiGD10BD/+8Y+wZNkyXHjRRdj19PMwDRPrN29CIkVONcCORx7Gtq33I3Dq0gvGLFehBpxIJsROLp5wgetGW272e1FFTNeX3wrh5ts8D7bro+q4OPeCS/ARNlnkukT9QI0r+YzJyUlcf/31GBsbk6/RVjtQ47tv3z6xFF955ZWS78vUrmONFsebfF+Ofjj2sB77cbyt1lQ90jkzF1etoRZOY8eBrbj3F7dj75Gd6Mh3oKezV1o9mkETk7MjUEMHvq6i6jYRqgFUr4awUUPaTEBzdJh2iJQHxOo6lIaCSqUOx/aFU81ZMeT0OCyX1fS8qLHo1BSAroUBakGIFStPQWe+C7PTJWRiaeSzOYmFLM6VoSfitNBBjyeQyeclS5exngzKoZaXwCkcayq60HIJxqYI0iTkuW1O4gq/LuA0qpJm5tQrKE5Pia6bFUdsJmHwOtuNeYHg75zEOK3ODG1iUScpE148+bV4VeWx5AsFjhKGJO71KBA/uquJMqaNRApmKi3UAxeBZjIHzYyJrZ2Tr13n5FuFWynL5MumlQXwPUGA+E8+fQF8T/DYhmFojY+PvwR8DV2Vk525DP/ynX/GVW94PTo7OvCv37tZFKpXvvFNeM1b3gwjZsqCrd1gSxMBwYgTr3R5OY4AMLMKyN2Rr+Rkw0mWJ7c0IFCG5Dly0lHW1HBcFHoWYdM557dCUxT4XMqJzlUTM0Vb8dAGYC507rzzTnG/0eF29tlnv2TZNp9OOJbb/b8GX3K91CyHLLSsQknUsfX5u3H9bddhtHwYRlIRmVc6nkImlUHVrUqCGTXQATTU/UAaiA2N4eMOLFa5+xq0QEFOUZDTMjDCGBzHF1BSXB9KzYbe8GHUfZhuKN1qViwm8ZKeCmn/rZQbWNSzCHEtBro5UnocCdUUGkNXDJSrDfT2DkAzdbkoeq2gJIbnMCw9R1AzTNF1M5/BZ6Ql5YCGIRcRJWROsgePYEvayHNRLs6iWppDtVKCW68JRcTMBtf1xa1HqRyjIrkwlMp53xdOVygo7gRoHGFmszw2DSWRtpl6YiF4mGWhmdBiCQHfWDYnigw9mYVuxcVJSc7XrtfRrNbgkvO161KkWXUBZ2HyPUGUOP6nL4DvCR7WoaGhuK7rlJl9gk9ySnvIKeqhi1t/eBOefeYJvPtdV+Peu+7A/md2oa9/KSo+8M4//oT0aAWhBo3Sp6ib+MXv5qh9LeJqW3KFKJxAJp2WRbfF5UZnYZQH7DtM6aG7igln0YdKjWerGqj9J9/Vrorn1EbXGwH6wx/+8FGAPh7Y/leXa/+BC6Z5gFqwkAYQ/mwOjsw8gxtu+3s8feRR+IkmQiuUSVwMDo6HVDKHBNsbplnuqMFI5NFgxbrfhBs4UOMxuCKjCKG7DcR5TAlG4kSJapksRUMcBgxXQeiyMdgX7a7bSrh3XV7MFKSMFOKwkFWTSPsGcjCR8nUoNR9pI4F8Mo+4FRfDS6VhixVZjydFC5zO5OB6geR5iCZZ5BykVni/EnXpHS0p9dyoedoh8FXQqFVlCiYXzowIu+6gq7NTQo9MBgUJ1cQLaRQMz8eVVhD+yVc2H0cfJcAblaMyIU+P2ixiSRgE33QW8WweejovTRYR+DZl8m2Q3qgSfBtHwbdpZj9+9u/+0f86wVNl4dMXON+T+xwYHR1NqKr6FU3TrmnTDjrdUypw909vwYP3/Ayvf82leOTB+7DlnPOxduMm3PCDW3DV2/8A604/Cz5lVjIB8g6SQOvIbSZvQSXnVgAlur2UE4znWus/fpzwrxJZyZQ0TjtRoAEdWcRpOfkFfDXBubaRYj7wthuM2evGMPW/+qu/OppqNh9oX07xEOUvUAynSESvfIdtR908D3RUjaRGAUC/qnt2YcM36nDNIm6973rc8fDNKPqTMNM69IQBzdJRa1QZS4xsLIt8Io9MIgmN4ZqhCZvCZlqFDbZ5+JgqzcB2GU4eBZRz+x9jhTtUSQNjsy+/HWbc8yLJsPN605bpNAqD492BgZD6YCeA4anIqXF0aAl06mmkPBNZLYV8PIu0mkRGTUMNIrkaZV6M9GwwO9dkXXs+CtZns0nL5EJ3GwHbJUjKr9qFwlzmgPIwW37vdU6ezag63nebsGgnZtB6q1VEmqiZuyG0TdSQEsEtlS9th2Okb+Zx5vVYJl8OBvEUjFQWFm3GBN9kRsBXVQNJUOPka1eqcGpl+HYNfqOOmhvCMXMfP3MBfE8ucCxIzU78eO7cuTPV2dn5VUVRPnDUXqxTHuXj4N5d+NZffw3lmXFkskmRl+09cAAPPvwLXP2BD2LVhk2RuSBk9RDPf67RmvDqZQweOICJkVF4tgddtUQuZVj80xQeMZnJItORRyyVFl6Xt52aYgmoRacjHWQ+QlrB2GoREOQjkG5PovMXZ5x4n3rqKfz93/89rr32WpGbkcpoA+78SMn2UWt/vnQosIqGX5t4yB46rgEFeAkLrXmMbrswmkgRsK69hqY1iccP/hzfv/ObmCgPIpZipoN892h4TVD+C81H1kojplrIprJIxlIyoSrgZp+0iwcjRvWCi2J1FrZdllt62nzJz5brDVSbDmxOuoErLRq0DfNIcBHGgErdpGsQkrEri05yqSyi9DXEQxNpJYGMkkBKScr026Fm0a3koDZ99HR0IZ/JSTrdbKUCi8tVacoIYRkmEmYMacOCGUaRmEpgAHYI1fZgUVxnl+GFTUkh4zAcuhpCjxffhuRdtOWA8rto3/VINVKkUIl+p1GTNZPUHFbPR2JqiRWlEYPWSU7nVjongTrU+VoCvjH5udlk4RD4q7Q7V+A0KwjqDAwC3Hj6j8/4nfcsREqeOFy85BEWaIcTPKCTk5OpMAy/rijKe9vgy14tNjRQtbp7+3Y89O/3YGDZAM48+2x87WtfR76zGx/45CeR7+6VVC3hPet1aHqA/TufwgP33IY9zz2LCjfsDuVk0W0mFy1sR5YlSTyOtRs24sJLLsOajacilsqLfItnEs9P8oGqFsLxmjB1S3Sn1AK3J962w43/5uKNj//888/jq1/9qrzOb7JoL97m0xX/AcCl7z4KlIkswjIPtyzEUXVoNPlSOBeBhaOX8eShh3HTPd/AUGkPEh2WTKGUiDVZPKkF0BO6KCGSdGWxmFTRkM3kUS03kIgxvSyOYnEONt1jObq4HNhOLQoY8hQYZkzol2K1JpwuLxI+82sVX2y3PC6O7cgSjNZuKUMibWRQCkerN1UrCrxmAMvToHkqiQskjQQy8SSodstYCWSTGTiej+lyGaWmjTppjdaFSA9V5OIprOlditWFpeg3CkjbceiOGvH9Ld468FiU6gl9wFcldISrnw++URFqBMJs6hDwbTFOvOC5Pi3jHnQjqrQi+NIp2QZfysvMdF5oh6Pgy4Q47hVoL642YDfK8hqwSt4J6HD7xFlve+9fn+CpsvDpC7TDyX0OTE1NpcMw5FTwLgFfcr4KYMXoGvLEDGGXi9BbKVaPPPQQli5bgRUb10uRI29befIwQ3XrvXfhrltvwdjh/dCkE423yZHGVyZJlm6GtCFASjMZKZnOd+Ciyy7H5W/4bXT2L0agWFBkGSNjT9Qa3GpNPsoVtg6BPF6LByYA33777RKo/sUvfhFpLovmFWgej+dtT75Hp68W/rZzhDn5ko44+sI4MQEKxpI52D/xPL535zfx9PBjSPRqqAc16UNTNVOqkDi8GXEdmsWf30Hc0JFgg7Cio9kgX6ogmUhKgM5ceQaOV0dHIQ0/dFErN9CoMe+AFT0F6S7jYzeY1gVPspHFbq1paNCMEUb9ZzozLiQ7OZRsBn5l3w1FdUJA1BWZk+XiYmjh/2HvzaPsqqv07+fM59xz5xqTVAIJSQgEZJBR+YG0Iti2CLZDoyJodys4i2O3UyuO3e2sraCgAiqoqICIDCKizDPIIGSqVKVSc935zOe877NPFSDLd63fu5L/uoqVFTLUrdS99+yzv89+9udBgW4Jygf8O2kmzgZYtgSaxpkOr+vD6wYoFVzYmYIVShnHrT4cRw5tRikrSmdNvy6TrLPQlzgfMMU4pbMlX/J4xmu9qP/L76V557v4GpKKFgYedu3ahXrfgGjPlCrEe24YgrVk58uYqbz41mG7ZaiMU9IypGGApOch7PTge20EXhNJr4dukCK2yx884oxzln2+e7d0LJ5Q9/KD/m96OBbfJEm+oqrqP7P4chpNw7wc+TQFGY9yQQCzyEghTaDbLB4w9bz40vuLGHf97gZc+cPvozU5DkSeGN81plcs2ojE40sbETshXuC6KQm1jD0OMhXHnPASvOZf3ob+ffZDDK4kU87I/b20AtNbysei15cFd4lctvTzk08+KSkXTDY+44wz5N+/VJxzLGN+vH1uosXSv483EXa6eX1lQGbO4X0GKrw4W5MnJoKnzeLnN16Ga279GYprTMxF02gHbRg2w0dthD4HYjEMS4dVYCcaQddTuHYB7WZXuMi5UyJAX18Nuqmi1VmA7ZoIQx+tBU8WNLhM4RRcWVTgv73rtRAnAcKYK8xEMeZDSToZqPeya6Rlj8VX0qEVoh1zySYkrMbQZQ2cNj/q8w4HWWQJE+vIJGDDQpBm6AYJekGKRtND6MUollw4BQNGK8JwWMTxq4/EkasPRTkrQY80KGEi6RQKLXSJD0YsSYQewUKLcgMLrrwOOboulxv4Gqs8vQQYHxuVG2a5UkP/wFAOR+LqscF/F3X04jPFt7pYfCm/qLy5PFN8KTsEfks6YRbfxCp9+PmvP3d5w20vF7Zl2WEPn9AnnniiVKvVvqQoyr8uFV9Lz7GME+OjuPaKy9GcncW+G9Zi/aaNWLt2P0mj0CtVmcKzM57Y8gi+8fnzMbFlC+w0RdHkcZJm+USO4ZL0K3pqLGhIDnVoa0oCLhSTHKxCKRRxwitOw6ve8laYpX5kqimdIbtwKYdZKv7er3zlK+L3ZWfLC5nLFXQ6MFLoqKOOwoc+9CEZti0V3KUivFR8n60TL/0Zf9ZS3i5ynZf/3mejhvMgn2cCNDPNx9bW/fjaJV/AeHM7CitMjLfGYZUsqIYjhdXvkqrVkyw7p2jAciI4BVLDYhSHLhoAACAASURBVLQaXERwxYssaRtqgkqNK7kx4iyUAMxuK0IcMiUjXyDh0KlUdPKcvMRDlLIA52u4PJb7MSPgE7GSxSGZCJQduA2nSbFl0Y0i8ibifEFGOvoUapqiYrvQBHbEm0GKrh9L5HqrG6LTpWUsg1MwYRVTKdR1pYxVWj+e33cAXjByGEpdC7qfk/BS6twJCzDJZfliotzwFiH5rLZ58RUNR7pf/jlf23aLbOYB0XxNy0FfX18uSVB+MA3x+S51voVaH2y3KvlypBCx40486r655svim/Q66AYZEqv88cPPOOcze3ipLH/6suywd98Di5rvf6qqeu6S24F6I4HYN113NS6/4DuouRZ6fle4D2S+rt//QLzqTWdjYNW+CDsd/OrS7+Cay3+IEgd1hOZoqlxAiQZErLYclOVCLlQZmOf6LSPXueEmlinNgDU0jLe89wM44kUnIWX3m8pislynRFgSpk5pgWAWdkjsgpc62U2bNuGYY44RsPrSx7NlhWcX36VC+uxCzMIj5jdOzqVbz1ekxWmRA3XlhsL/IqODGx+7HD/+zUWILA8tNBHqEVS6G/wIpUIFlmZIyCStZK5rwHQSlKtFNBpt+D0Gb2ooFouwHROe34HjGDBtQ2QWZqm1W2wbbYkLSpMYtmGgXHLk77FYx1kg7ANFzVfCZ5pdtD0unmQSU09ZmEmbBlm6mi7Fk2GfaUbwEfPmNPk+6WVwbQuJHyIJuYGWIskM9IIEC80uQmrEegGua8N2QtGctUxDITSwTh/CoaUNOLS2EZXIhRooUOJUrGZ0H7D6Sre7CEDKtV7WXOrAeawS14g7na7k8xUcS4JPuRc5N9+QRYxqpZLnBFISc4swXYZnEqjeB6dYk6TtVIlE9kj9QNwOUny9FhKCdYIUoVH+1JFvOPc/9u6Vs/xoy53vHr4HWHyTJPlPwzDOFei1MH3ZNQW46orL8MSdt+E1rzgZN930G4GezM43ZDh27oc+isHV67D9yS248L8/gaktj0IHAd82Aj+CXiigMjgAs1iQozyHQry4kyAWyhUB3HGnDVvNYHBDi+Bsy8aRf/cSvO39H4Fd7pelAyb45mdTdr85u+G53SufghzATRpY3g0udb7PHrYtyQ5/y36WZ7BlSHiEpVuAgzXq2TySs8MXF1qIRI0wH03giju/g7ufuhUznWnERgSjYiNIIrS7vvz9WqksMUBx2BWaWamaOz1m51oIfALGdYkMKhTYuVEmCOE4pnwfjfkWuj1WKUe8tSy+LFiOo8Mt8JhNRgatXRArGNGRc00PvViD3+NyS1588/BOTaxeoiQpEUyLg09hskFTTIGek00ReUwipvCiieTT7gRotj2omg3bLsJ1LLh2ik7QQavXgQUdI1Yf1qpDONhdhwOq+6EUu8i6mZwiuGCDJJAbFm9cIgHlR4086TlJxWrGIjw3N4vJyUnxBK9cuUpOVI1mDlhfMTycL3kwlJQbbi7Xi+uyXvxM8c015zQIEbRaCIiT9JqIlzpfu/rpI15/zif38FJZ/vTlznfvvgcoO5TL5f82TfOtS8WXR1baxn5/3dW46ac/xnvf9hbc/+CdOPKYI9FqdnHvA3/G6ee8S978t994My775uehhQ0kiYZ2N8LI2g146amn4uDDD0e5ry+PihefKgSczSjw0W1bcfcffoenHnkAJkdInHIrCuxaH/79s1/E+sOOBkBGLrVlFbF0Ss9ovUt6LjtgJloQKM7ud+XKlU/b0f6/Mtz+tveXiEjKDux8FagpLWUcTamCvNTNDL2kiVgP8dTMn3H5bRfiL5OPwEu6MEoWEjWFR84tXQJRhCJJZEUThsZ1ax+VWkm02Pn5NpKERDIVhqXBcigLqEgTMg8UFAouOh0fzRaRknkUDxcUDMYIMWtUY9fKjjJf22V32Gn30O2Rh1BAkmkIelzt5vNFeYGaK7GNLNYx3BLTLXRZAy+aBSmCZCJw+5C+WpFnoaHLI3yQoFisCEtXYuuRoOe1JESTTItqoYJ+vYZax8aRKw7CptJamA0dRmTIRDVLeiJzPK25i4mEbg12/tR7Uzm9MC5obm5OOMyOU5A0bD8IsXv3JEZWrZJNwSXZgW4Hu9IHu1KDXaiKxs7jFNeL026+Xux3m4jCLoLWAjpejKzY96nnn7Hc+e7dypFby5c/9uAZ2Lp1a8V13a/ouv7mZzpfTWSH8W1P4nv/9QUctP862aNqd1pYt24d7r/vYbzxnHNRX7UWV/7gEvzuykuE5xtpNlas3R9nnfN2bDzkCHEt5EmY/MgN9ULx5QUeeJifGMNNV/0Uv7v2V0hDT1i/oaLirLe+G3//+jMBo5BvQHFxYHFIwzViHtc5WGMBu/HGG3HRRRfJVxgYGMB73vMeCVz8W7ayZ8sNz/3/PJ2Cem8uOUi8O/2+/PpqghBtJLaHuWAK1935K1z/8FWYD6fEFVKqlbBAEHmaIZDNsximSScDgTG6xJgXigU0G6R60RZnCVySVjrLZsGlvS5GFERwnSJ6vRCNpo8o5nOWh2cahiqviWbQtkesZL6kQLvazMws4gDQMkcGZhy2pZQreAslzIbDNTEwp9L5ugX2rRqyIEPP80QWIjWMN0k+p+J6SChhsFM2ZeDFYR6Th5WYCxR0VwC246BgFqAuxBhOqjhhnyOxTh+B3tah0W68qDHnmm8egSpwuzQWySEKA6GcUUbiDWv9+g2LkHjClBSM7dyJFcRNkgNBzddlekUVVrmeF1+nIksWUnwp8Xi+FN9eewFx1EPSbaPlRUis6iePetM7P70Hl8nyp/6NZ2C5+O7h22L79u1Vx3G+qev6G6T46gZMxvrQXZBE2P7Iw8JFDZMA3/vehcJLJazlvH/7MPpH1uCSr34N9930G5hKSjM7Tj/rX3Dya85AouhyweZHzXwDS65B6qcS7sVhj4/mxDb86MJv4q4//B5xEACqiaNPOAlv//ePwaj2I0jZ7XLwBCzMz8sSxcknn4xjjz0WMzMz+MY3voENGzYIz4Ex8hy2vf3tb3/aDcEvv1SIn2s3e7Z8kTPXcpeDfIjfl1pHikwLkZpdzGQT+MNDN+K3d12FCX8HUj2WoRn5CjOz80gyFbplyjFZN3ij8eHYCopFU0IxZ2cXJHBTMxzExCfy3qTH0vnSzRF6AWyzgIjDrhYdA1zvJXiGXXkCyzGQ7xtw5RZCD2PU0PzMnDCFqZGniyvJfJ4JY/c5iCLUXjyzdKBAmLzEn89NNSXDjcNPWrkoK9FqSKwjLSZkPzCBYom94PuxxN7T2cAVcLpfZH3ai1DqGThq+CAcWj4Q/WEVajOBISTQvPN9esgmDsJchuj1yPTtSg4f3RyrV+8jz12ejafI73Po5haL0Dh0LORWM8oOXLJg56vRk64mSAMfiR8g7HZEduhyWaXZgBdlgNv/70e96Z2f38NLZfnTl2WHvfseGB0drVmW9T+6rv9T3vlq0OgisExJojBZIUgcSyLcd//d+P1NN2LTvmvx8lefJt3qhV/4Ip6483YJLuzbsAnv/PinMHLgIWCwDPs2jQsWeVJm3lCKkT5viA3yEdIu/nzrjfjmFz6PjiAIVex30GE47/zPozKyDzrEkStcyAWeePxxWR/+13/9V5EXRkdHccEFF+Dcc8/FqlWrwPVixsp/7Wtfk6JISeLZK8XP9gU/u/NlvZXIUCV3ZywV39wGlSHSumhkk/jNPVfi+nuuwTymADemS06Oydx2GxubQMS1XsMQUHmp4iDNyKVldlkBhkoq25xoqIbpSpetWQTIiOsZNkE3QSRLEVmso90MpJhzdTAndCbQDG57MQ04kaWKWqmCiM6IRkcgP2Ip03XpwH1q4yRuqPkiBG8i4gW2bVSKDlrzPTRnu3mqhm1KtlvEjpQ2XwL1pUCGMgQjtc0PPYnxUZmQFmaIfOKBMph8WeMEFcXBYFrBIcX9sdndD27bgJFQTsmHa7lxexHfoTKJhMnHLYkn2rVrXF6/4eGVORNaZrOZ8Ig5cCuWSn/l8xXZgcXXrUFn8WWYaRQg9nx4raakbe+e2Im400KYatDK/R878dx/++zevXKWH225893D9wCLr2majI1/Xd756rD1fEHgrjvvkMh4HvGrgwNi9OegjP5dHqu7s5P4zue/gC333StDlaEDD8G5H/sPVFavlUEZBQdmwYnTgT94pKUGSWeweHdpPfPQmRjFZ857Lya2bhWXBOPl3//ZL2Bwv/0RyWgnB+vceccdIjO8+93vFljLPffcIzQz/pppuNR+WXjPP//8pzfcnq37Lj1Vz9V8ZWdCFqrJ5ZVR1CJnIEakdNFSZ3Hj/VfhV7f9GF29gcSKoNoRbIddqoKYK6xMdg4SjI7NwbQVDAzURHLQzQS1Wo63nNw9CcNwZM2aHmouX1BLJuGY4HXhJTOkNKJGznglTdgZ3CAjyIfPGztN3ri4tFErl9Fp9dDrkP7A0wplA0uGcHkHn+bJxwTWUwJIMlTdSn6z2L5LVsMLhJiTEyEjOP7gMJCx8by0Yol6Z4pIQDSkaiCNuU3Ggsqvx4UcBWocw05U6O0MG6w1eOHQ4VgRVWEHmkRNyYZblGvUAoPXFMFZ8keruSBFdu3afdHXN5AnPufGGNGB++p1kTdoKVNtB5ZovnVJsrAKFVmyEBcHw1SpH88voDk3jeb8pCRuRIqB0C5+8Liz37+8ZLGHteK5n75cfPfwCR0bG6vruv4dTdNeI0GUugGLFCk1xu+uvxaXX/oD7LfPvjjpJSfj4COOgV2rICUHASF6czP49vmfwlP33SOWp6FNB+Htnzgf1VX7SgIFO1/ayQSys7i/L4560SMzxNQhUx/x/DS+/OEP4y/33yNH//La1fjwF76EffY/FElq5p0zUtxxxx0CUye1jD7fm266SVaKKTNQF3zooYfw1a9+VdgOXC9+7obb35IfxIJGuYDHdSWSwRkyS3TJTAvQ0+Zx40O/xs//dCkW1DGYJQ2dXhcFl0djDYGvIY1NRFzhjVL0uhEmd89KwsXI6iqqdQP1AQdxkmJi94zID7ZtSket6AkMLmDoJIVF0FQ6E2zhYUR+JDyLFDZSLUCUMRuNeCEO8VRYho+Ca0uH3G7Rsre4vq0UxK+scLXZ5BAuh9VnWSScBsdwMbO7i6nd8yiUCigUi5Kxl6cjJ+IFppuC8gRvCLblyDIMTythokAJQ+h8zgwbgULfMpnEGdQwgtoNMZT04ZT9XoS16RDKPlGYsQzrQjIoODDlzSBJZaWaA7exsTHRg9ev3w8Fwn0ErJQD5IkPpXWQTYHp2MxTgs1EZna9JJuVa0LBswwVSRBgdmoa3UYLahwiC1rIkhCtMCZS8gMvfNN5y+vFe1grlovvXn4CJyYm+rMs+65hGKcJUpJ+Sm5FKQk6rWnc+fsbccfvb8H0rt049Ihj8NLTT8M+B+4v1p9eYwHf/8IX8MhtN0sxdYfX4LxPfx6r9j8IqWqKxkvzPounFL5F6UHoVUwqVihORIjmp/HF887DUw/ex09AcZ9VUnzXbjqcjuMcjoZEgOk/+MEPpPhyEHPZZZeJ9/fNb36zPD5Xiwlb/+xnP4uhoaH/H8U3L14E27D7zWCzDEEtRHhg+x34+uVfxrbOY3BWpDALqmyRcXFhYb6NNLZJL8TsfBNxnKJSqqDX9dFqeDBMBfttLGDtfkPoeT4mZ2alk3RsE3aBToQYisGIIEW6S563C04BKXkEAaFAZN9ytTaGYhFUr0mXzdy7gh3CLRbQmPfRbfNmSE80i60rummceIDOwV/uUabey0h3wsd2bp2BH+ZDQGIkhTQmAPMMnt8Wh4Jt6ahWS/Ko3U4PnhcjNWyQJmFkKfwkRTcC/IjbcYDGbDkvQd0v48Ujx+DQ4gaUeiT/RFJ8WXAluQQZmgsNeL2eSFw7d+6UGymdDrxBG4Ylmm+LaMgoQrVSlXSVfMPNhemWYbhlFNgRl+swTIa2egg6XXTabYBcCDosvDaajVnsnJyBWu376Cnv/NTn9vKl87/+4ZY73z18C+zYsWOFaZrf1XX95UvFl1phsWAhCpqIgxZaW57Cvbffgdvuvg+wCzj+lFPwopeeIkOwy7/1Ddx2w1WIgw7s2hBedea/4CWvOYNU2nxF+NmUX8bIpzkSkf0Ni6+mRBh/5EF89r3vhj8/J9pm38b98G9f/DKG99mELOOxMl/9bf+/xK3Pf/7zOOKIIySlmMO3l7/85XjpS18qRfjCCy+UQMaPfvSjf7VK/Fxf8N+0mtEUy4RhaqSxAjgppsMxXPDzb+G3d/8WSi2C3RdCMVioTHQaPqKQacIGFpqeeJd5XHcsU+LPu702Zmaa6B9QsPmgleh6ARaaHdF2TUODW7KQ6ZQ5uM2lSedLMH2Fm3txiigkH4EhkjoSLYRhscBaiLxEtrncUopSsYiFOQ9hoMvSBjfkolA0CfEWp0qY2+4k0ilGvVZGHCSYGJuHYRZA869tO89YwehzTn1kKbPplHwwx6qcAF16aOnfDSJkQYiQ68sJh3qKSAos0naso89zcfzAYTi6eiCKHl9k2TGW15CsBvIb/J4n/8/veXZ2VlwqHKwJZpLLH6mKJuOrVFWGu+Jl1lVYbkkcDyI5VKrIDBuGZaPXbsrpyuamX6uDuNdG4rUxNzuJ7ROTMOvDHzv1/Z9b1nz3sFYsd757+QkcGxtbpWna93RdPyUvvpYkxRpqiofuuhX3/eEG2EmAqNPFrqkZPLFjDCMbNuG8D3wYQ6v3wfU/vQK/vPR/oMU5O3XD5sPxz+84D6v2PwCKaUtQJi8qkXz1nNfAxQURHrQEXnsOv7r0Ylz/o8uQeT34SYSNxxyDD372i6gMEAtJ10TO+GUd+e1vf4urr75alimGh4clMohd7sMPPyzOh9e97nV48Ytf/DRJa0lqeC7T4dkDNxmxqZzIxyK7kB4WOT7++OTN+PaV38ITu5+CUzdQ7KP4HErBmhhvotumi8CGSUqbrkAzUhRdG+qiNSwK2kjRwcpVVTRbIbrdCI7JDbUMxRIdBnLQB/RcnyWZq16tSBoIYTgZDNkwCzNPLGaGVkAS0OrVQ63Gjbcypne3EAaLNj4SzxJFSHCqkcIipjLVZBDIYVu9VpSU4endC9AMdvfk5VK7zRMk2AEDlD+AvmoZhYKVL8aEXDeOEUDL16FD2umIr0xFm5ZF5SSDFRsY9kr4u8HDcURpAwq+IgNXcVtomvAbuu0WXGrlUYhmg+6PVIqvLMZIQKqBXs9Hu9MTBwT/LmOkuOFmuEUYhZJgJbWCC8UqyntKVzLYuiaP12u0OBKUztf3O5hudpA4lQ/93dv+7b/28qXzv/7hljvfPXwL7Ny5c6Wu6yy+LxPJgQQp3YCSxfjdb36JK3/4PVQMLS8auikov4HV++KMN56Ncv8wHrj1D7jgS59A5i/IQkQcK1i34UC84tWvxYFHHg2zTl1Oz4MqZFWY61XcMc4QtOdw+x9uwhXfvxDh7AyUKEIrCHHy687AWe95P3S3D5kAcRfdaYyviWPhOJDvsHnzZhm08abB4svff8lLXiLH2CWM4f9V8V3k79IaRYxmpCUY87fjp3/6EX5+2y8w3Z1DseagVAaKRU0CIefmuAQwT4AXKtUKFDUSjVVTU3FakMFAF4NbAoqugYkJDsYy2JYGRUll2UH4u0kIuogl6SGLUKuUkQTkIzA+SUWcqIiVUGQXS3fzdIuwi3rdRKlQwq6dc/A9RbYI6b7QNAtB7ImLgpAe03Dg91LZ/urvL8LQUizMtUDgG/0K7OJ7XiDLL1xmKJeLcF1HhnR+l4QwLmBkUA0Tma5L6CX9z/4i7Yxgdc4J+XhmaGCVV8YpI8fgQGMVCiGXVVJ5zXjaoac3zRIQWdrjcKzVkAJL3/ZSIgl9ya1WR2KMyuWKSBYCdGfxJdWsWEGqmzDdEkoDw3AYoik2vS6aCwtIPA9qHCDsNBCFPbS5XmyV3vPCs9/79T28VJY//TnPwHLx3cO3xPbt24cty2LxfXlefHX5wVDC2fFRNKZ3oWw7EjGumzYKtToUcmmtgiQOz89M4oL//AQeu/tWgYUbqimDJ6tYxroDD8DgmtWoDg2h4Dhy0RVMR7CGs7MzePTxh3HfPbdJAq7Sy6PnY83EWz/8UZxw6qsRqkymzYsve98l+eC5cUJLlrIl5OSzLWX/t8U3hQ7ywRIGgZoJbt92Cy79w8W4b9cDaIZtgXyX3ASDgxwKKWi1M8gGbcpuTUOUdMSzWyzaIj8IjQ0hCkWg5NoY3dFBu0k4OQlnCpwiOb2ZFEzC3A2Tx/tQ5B6v05aTghzpaehSYwHh6IqDAqlpCFGpkD7nYHzHHKJIFYtZwhMGN+eo9qgBVPqQrSLCHjXkACOrBmDqMeZnZxFxUKY7ol93OlwjtlCr96NQ5IZdW4Zd1Fy57RhSt9UMYUiQyWGoluTHZVEmRduL2EMbsD0d65JBnDxyFPZNqzBDsi0JRk8l2YKPW3AdsceJPosU9XpdXl9KDCzSk5NTYjVbvXqNvB/4+vF9SZ6vKV1vBb04Q7GvH/0r9oGiW1J8sziU79FvNuG3GwjaC1J8e7GCuFB93zFvfOdyevEe1opl2WEvP4FbtmwZdBzne4ZhvCKXHfhDhZYm2PLYo7KFtPHAA2G5hfwrs4uVLKDcjhb7Pfzhmp/i0m9/FVoYC5zbUBSBiSdEUhoaVCbmcvGAkG9FkU6KhbLdboiHlIVeSxT4UYqVGw7ABz7zRQytPwAxyD2gOyL3BRPQslRouWBBny/lB+qF3GojF2EJoJNvauUIw7+SGBZ//deyA01x9CVTnwzQTJv48S0/wM1P/Rbb2tuw0G2Ke2G430GlaqHRaCJRHHh+Jk4AdnO6lcB2VRQdS4oxWbsE2OhGiHLRwY5tXXg9Xfy+VkGHaWsyRGJLyOKk64BtKjC1DFHQE48uY4a4MUd5hk+AmtowVBWVooZ6zZZEiZ1bpxExzbhQQJimiOIEpQohOBkCIi7J641U+H4PIyvrEtjZa3dlIYMQHnbYLLyqbouO6wURfC4sJEzNICSHd5F8MaZgE1mZwusFUBMdFjthsc0ZSDop1NkUJ605GocW16HW0WAsyh2+78lKMt9buqbK//ueh1IpJ7st3SDJcmDx7R8YlCBPfkiEEF0SDPDUTTC3g1CdwZE1cMr90gRQdiDInanJBD353HDrNBEGXQnQjJ3qece+6V3LGW57uXYsd757+IROTk4OZln2PU3TpPjy+GsZirBZb77+Rlz761/jvR/4ANZtPkA0OVlWE9cC0YZcwtDRmx7DRV//b9z7xz9CjyLR3HiR0QEh4Y4CUydKMJapNyHqJJlRG2VtZRYZuQeKVcKr3vRmnPbmt0ExXVnUkAuTxRepDNWoHVL3vfTSS+F53tODNQ7guGxBHXgpbui5Ht+/BeTJ/w5tYxwQhojVHsYao/jJHy7BI7P3YLS1A52gJwnD1ZKGvloRzXYXzU4Ct9gnhSeKfSRpD1HShWMbcBwblXJZ7FpQPLiOKZ2v72nQtRSmw2UWuityPYXxO3QX1Mo2ChZxyB1kqgE/zmluGRM9qL1GprhQinaGet0R3u/4jnlZJbbdIrp+gG4vQL3fRb3PQRi10et6OX85jVGr8GSSwZbTh5Vb/mIFXkh8pC84yh67XJ3Flh5jJZcnFoH4rslhGLXVHkIvlJspM9oKtguro2G9vRonrng+hqMSzFYizojYD9Bs8iarwrEt6X75OvIt1N+XF1jRkRUF8/OziGN+b/3i7WWXTfsdI+c9wpi4/FOqyqyhMrBCtt00swBd5RAykvTkuOfBby0g6jbR67TQox5T7nvvMW9419f28FJZ/vRl2WHvvgeeLTssFV/qlpaq4v477sK3v/FNnPaaf8SJLzsZdtFdZPjyuGzIwgSPukw6nnj8UXz9vz6Hia1PwqLVJw5EXlhKouRKKcsxizXN+gx+FAoZN7F4bFdN7H/IEXjb+z6CoQ0HiFuCK7J8fG0RScm/f8MNN+Diiy/GCSecIC4HFmOC1LlazMWLj33sY6Ij8uNvdb7PffbygszlBA2B0oJvtHDD3Tfi5keuw9aFRzEfzMFwmPCRwbET8ekGfoKpuQBJqqPgllGrl5EpIXreAjqdRRRiucK5JTSdna+NJ5+cRafNRYNIBmGkmRk2V3fJ2Y1RdHTUqwU4FmFgXWSqjZDZeEaGKKPntYs4NGCbKgoW05B1xL6G3Tub0A0TmmUiiKmJU9YAqjXa2YDmwjzABAs1Q71aFDQltePQT+F1e5iZbaDbi6GZOReChVyiiHjzFIcCB2b0asdwTFrfFAGsSyoGu3Ea8xQTa7QhHDtwCJ5n7QPXMyQbLvXJWujJhluhUJDCyx/kdAwND4o0Q0od78453WwGpVIZRS6CLEYMSdqFAjRbLZTqfRhYvUaGbg6RkuUl7nMAJYnh9TpIfB+9xhxSr4O5mSl0YmTO4Mg7jj3z3d/eu1fO8qMtd757+B6g1cwwjIsNw1h0OzBiJoGj67jhl1fhiksvg1UwsengA7Bh0/7Yb906DA2PoNo/LAO4RM3XkRkh89Ddf8TPLr0IY1seAyIfNpc16C1bBKrQwsQBikyamIJL+LYC9JIUazYeiNe/9e143gtOEC0y77YUoZ3pBOtkPEYHYjUjvYyuhiWNl08Bh23cbjvxxBNx+umn/3Vo47P04r9dfOmPzeCbLdy78w7ccN/v8KeHf49uNgvVShFlIfoGahhZ04dep4PduxbQ6tATm3fNbomx6xo0nfapHGJDmcIyCCEH3KKF7dvm4XsAzSRukd2xKUdpwm9CJoXoQLVooOQyHSRAppXQ7MXoBG0pvgSaKymLswrbjOAWVEQ9HbvHmzLx57oyc88sp4xutwXLzlCtmmi1FuQmWHYdGeaF3QidhRjzjS6C0EcQZjLU402MQzXKNSy81LWF8pZQ6uGdjCvQzz6qHAAAIABJREFUVN5NNJrEg2bQTAaaKBLMuS4dwEtXHo31GEbaikUn9ppNFCTqSJXXjosVlGSq5Yp0s0zx4Nfj60iLILVyDtkUEKzD+sulb+rrTdG0a4NDKNYHBKpD6cEoVHnGgpqFIj2Qn8z14tbsFKJOI++ENSuz6iveevSZ7/neHl4qy5++3Pnu3ffAotXs+7qunySaL7mpli6m+cktW/GH66/F2Og27BjbIhdQ0S3h4AMPwRvefC5Kq9ZI8eXpmce+JOli9+jjuO6XP8WDd9+F7tw8sjAWaxlXSkW8lXgeHZkkLVBP0HDAIYfjtDPPwobDj4ZmuYgllDPv1gh4YcfLdWQa8r/5zW/inHPOEbraUoSQ/Hkc4xe/+AXuvPNOfOYznxEt8dlM32czHpb03md+jsVCNhntwGU3/xBPLWzDvY/di0qfieEVdezcNQrL1bF+/9XodTxMjM9jfoHsBa7echqvwnIyLmDJUoNbcOQGRqZsoZChr7+MyalQPLimpcC2NbG2ia4a57BxdrS1soVqUUPUbSGCi/lujIXOHBQSzawStMwV1KeudlEpsUV2MDdDf7GGIPYlAt4yq2g2F4QrUatzYSFCvVwR/3Gv1cXcZAt+S4NPNwXZGooGXadVzsxz30JfXiMBAwmKMhaXCrtcfm1FddDp8HuLoZiZDBPrWQGb1RGcMngUBtsuWnMdtAMP1YIDbil3uh1BfnJoW6mUxc4nHe9iPh61Xr5+dFnwRitSB98aTFRRqX0HCKIQhUod9eFVKPUNwCxVoBeq0C0+JwHUNBHNd35qEnO7x4CgIzfARHOy2Cm/5dg3ve8He/fKWX605c53D98DW7ZsWe04zvcNw3ixJFlwoq0ALolVst4fIpqbxsTkOB548D48eO+DSGIFb3//v2HFfhuQcZGCzazstDIU0pPNrR2PPIx777gTkzvH0ZxdEGZsEPTgh75YqGhx4tHzuBNOxJEvPA4uwzN5iKWGmmTCi+VRV7CvEhus4aabfofbb7/9abbDUudLDZGDH64fU5LgevHQyqFFVkKeRiwpuiAjIcdE5rFGpJglSNQQnr6A27fcjCtu+Qnm0yZ2L+xEX38Rhxx0MO578H70wjYO2Lxagi93bJ9Gx0+RxFwtMCR5guCZgaEyLFtFpVwSO1nPa6Bc0lCtFTA52UMYKflgzdZksUL0XiY/iL8Y6CtbGCjb6HXmMd/O0AoVZFokIZymWYSa2IgjD2naQblIO2ABrQU6JWx0ukRaUmtncSQzuIcVK+voq1egaxYmdo5j964WLNWEY9XydeGM+i6HYKYM1VgAedKgB9exqLcDcRRIiGehQCAQV6g5MItF4qALo2RZGIiKeFH9UByq7INktANdNWGVqCsDrYUFeH5PCni5UpTBK9nBQZAvWhDg1O104bquvIb8N/CGxhOFpF1ztdgy4NNbzMGbU0SpfxC14RGYpJsVSGgjKzpE2PMwN7UbzandsJQUSeRh50wjy4r973rF+z79rT28VJY/fbnz3bvvARZf13V/oOv63y3xfHk01EnRSmgP6goE3S2XwTlMs9GUTa36yGrYxQIMQr0JgxHDPgtwzo3lnC0OeTzNN7f4/wxwDHzG3ySCMazU6igIscpc1HdzlK4sZCzayxjESD2Wf3DXXXfhuuuuk/Vi7vw/l1JGtgO33j76iX/Hmn33QRSm0FMdhuiYEUI1RMRuKtZhJioMMms1Hz2ni+2dJ/Hdq7+Gx8Yfhla0MdcdR7GsYmTFPhjbPo0o9HDA8wYkumd05zx6LAaJLjrswlwXzYYP01YlrsdxbRg6O8UQw0Nl1GoFjO6clKEiObzFogWnYCFVydtlrE8GS1cwXC9i9UAZ3YU5NGMNO6YWYFqJRAfRW0yrWavVRhR4KHJDLtMwO9Pl/B+GQXgPYecLsqlXKltYtWIFer0Y27dOYnq6C7dAkLojqE8e6ZkukvtriZJkUYwldJPJF1SH+DOfYw5Hy5USVD1F0KP/N0SghsL/6NeL2BCvxrHlQ7CiW0FVcRgAJYse5D/zxsK7H1ObKSsszl/RanE5xBcZghhTx3ZkC44+8KUYJ5FCiMKUvFVLUpU1pwTVcmEWKyj0DaJYryMNe1CSEL12B+25eXgLs2hMTaAxN41uqibu8L5vO/WDn8mhz8sfe+0ZWO589/CpXCy+P9R1/cSniy8BL1qCqZ1b8avLfyoc2n03rMeBmzZi3fr1KFX6kbrFnOeakbaVW89yFwQ3s/if4MnzAMRF5v1SGLA0srJ1kV+MkrYg1oA8MYguCTECMJI+Iz4xL75bt27FJZdcIiwHWst4bJevucjsXWI7fObz56PeX0fC/LFMh0ayVsbCm8JjUUkNaAG3ooC20pBttqse/Rl+fO1FWPDnYZcrgNUDtC6UTEdngXlkMfY/sC5T+9GdDYCOAb0AJTMR9AIZCHEiz+2sIKaGrKBa0rF23QDKJQNbt82KTMEOl55eDt2IrwyjECZ/rQODFQerB6sIe200fA2js004TgpNY9GmXOHKqjAxjISvl4plTE0uQIErYCFqvQo8DAxUUa1VMDe9gLGxFvxeAtNkRL0j4CLeHKW7jElS43gtg2WRWBbJyYRFWm4INm2FLL6UGxSYlo3EywFCXtqDaShwfR2HGptwwuAxGA5riNtdtOfnhT9BMA/5wHkBXUyOlkRqRZwq7VZTvi+uYz8NPRINOMeP8nP5dfln1LM1+s0rdXE56IUSNBLOuFAT9qAmEbqtFjrcmut2oIU9NJvz6MZqbNT7zzruXz7y4z28VJY/fbnz3bvvga1bt64pFArsfJ8uvoZmQkt9/PrKy/CjCy6QroRJxJy39PX144CDn4/XnfsugbJM7dyB2dlpOT7SoM8i4BSY++VAsywZ3jzdzgo/gcsEEom4WHwXcZPsetjiCPVssSCzSPPXUKUr40X4pS99SeDpr3zlK+WiZgGmZkjJhNHx7Kg+/vGPwxc6l5HHAUmBiRBlCVIWBMVkVjlSpYvIDrEzehJfv+KLeGLXw9AKBjpBBqeSoVxXZUDVnGvLcsSGTX3STe/c2ULbY/0t5ghO+ldNFVEaod3uotXxpVss2AkGh2w4tortOxh5X5YMNtrMwjRElATiEaaDQldiKb7rVw/S54GdMx52TDdRdPk8hWJnY6dr67SLaQjCHuq1GnaPT8naMVkMXb+BFcM1VKs1TE/NYXqiAU0vwdQqyDIe3SPpSPlv5U0uaEu0MDRTRanElV8PnV5TUpLJDuYNwrJ0ge7Q20xym62WYBkuvLgHhy6L+RjHlA/D4cUDke700F1YEIhPX7WGim0LO5Td89KNUqx9aYapqSl5/Qb7SC3LbYlcVOY9gcNWvtZ50eZ7QsnXiO0CrEoddrUPTqkGq9wHw6HlzpfOlxt5UbcjHF9vYUbSoxthkqDYd9Zx//yBH+3dK2f50ZY73z18D+zYsWOtaZqXGIZxXN75EuGow9Ri/OSib+DRu+7EP736VfjNb69FGvXQbXWhWRW84+OfRt/Iavzi+xfjhmt+BUNJZfuKup1tMd3BgVsowHIsAY5bi0XZKRTFk0pEIL2cFjfneBFz0GcwssaUC6s2OCwasFjaSOXi6CiK8Kc//UmwkscffzwOO+ywxY6vi1tvvVX+7OyzzxboDrtqTszZ2QkcVkkEnchFAlrXMgQI1AZ2+tvwk5t/iD89/BsU+i1YxRLGJ+cAI8Q+a/ugJAkWZhckDHO/DX3SLdI2NtOIkVB2iCOxb7mVnNWQ+5/zxQ7biFGr80QQYfv2HuLERbFYkI4yoHabxVIIGU6pph7qRRPrVw8jjQLsnOlhdyOEqvPGwRtPhl6H2maCksPNvxjVkotuu416uQ5Vj6BbkVDROu0QzQUfJWcI3Y6C6akO5ufaiBLyHnS4JVNwR/MzDbmp8ffqfVzlzRDFHsrlAorlAnS6NRxL5ILx3bvR68bQEktCUm16mW0X+nyGA7P1WB0OodDRUKHkwpsR9VnhQkS584TUMwLboxymw5t0sejKEkiyGK6ZMTmaJXhxiUfijeR+rEG1LBj0E5dqMMs1FASoXodhMWQ0lM6XAzev0UR3bgpKkPOCG36cqpXBNy0X3z0sFH/j05eL7x4+p2NjYxs0TbvUMIyjnym+Biwjxe+uuQLX/PhHeMvZZ+LBh+/DkYcdjHajhSe3TeDVb3un7Npf+d0Lcd3PfwwtznmtIhuQXMarRvQFbljkpK2MvlBamGgdU9XFaTbh2lxpNkR6IIzniBecgFe/8Sy50JjksFR8d+/ejf/5n//BbbfdJtNzFllCWciEpdeXv/4//+f/yNd2C0VhAmw++EDsu8+aZ4X9aUiVGN10AU1lCj/944/wm3t+AdVpo9xfgmrYmJ1voxc2xS3AGwrBMmQirFzpQEk0PP74FKbnUqGJccWYsiY31ooVCwMr+xEnEYKgC1XxMTTIQMgYO3a0kKSOQNQJLefwTzfoftAkEp67W1XXwLqRQfjdNrZPtTHVYv4aO0cWIerLtAHEMNUUppFIobN1Hf01EsFStLptiaaPA8oK9ATXheugKuQJZ9It+2FHYO/EOXYaHSl85AvX6xXpQBluyV9Tt+a/k0s3LJ6zjXmxxNm6i9TPRA+mxWylMojDzc0YDmqopi6ylPY17qHxbkm/dyR8iPnZOXl8as30/NLFIGvD3CvkyjLJZWCh5s2GbxvmZNBulsN/dMuCWSjCKtVhlPIoIS5cEGjPU0PKJYxeBwtT05ga2w5HSTA7M41GkKSVkXVvPukdn7hkDy+V5U9flh327ntg+/btmyzLYvE9Yqn4Grojw6K5iW344ic+ioM2b5Li2VqYxJGHPB+33HoX3v7Bf0O5vx+/vOi7uP7KH0FNPNAQL5IBM8fYvchFxFBKKg15OCUdCnFGD2meyCCx4otxP6miCSP2BS95KT7wyc9Ad6tIOb7Ja7espXLgRk8owTo8ylJmoAWOf7YkQRDcHfqcyPs465/Pwj++5lXCImDx4oDHS9rQCymufODHuPK2yzHhbUWlprHOi7k/iFmoWJh6cKySMClqlQLqtQxB18fYaAMLbQPjYz34XW5uEazDoM8YtQEXNhcgEh6Fu1ixogjHIbd2GrpRRJQm6Pk96KYO2zGk6+yr8Ojcg2tmWDVcE+1ydKaD2S5vZCZi0WY5+VdQsAjWaaNSNNBfq6DAwMwgxtj4AsZ3d1B2LbhuGd22h+mptrgMSiVHBmZ2wYCqZzAsvjaRoCB5o+JaNmWbVrODdrctAZrsNnnvpD2MuEpNkpZVqImC5kwTFbeEAb2KQ2qbcahxAKptB0Yvgx+2ZVgX+IxHysUE3ih3bN0myy+rVq5YBKbn72NJyuZpIU5kyEvoEicF/P0lxCTdFrSJaJYDh7JDhQsWdemALRbyLBTSW0ag+vQ0pnduB/wuJneP0+2Avn33f+cZn/z6stth75aO5fTiPX0+JyYmDlAU5TJVVQ9nJyKyg2bKgoASdfHUY49L1lYv9HHRhd9E1PNQrw7ivH//OEb2XY0rv/sd/Obnl8Kg15JAcmaFSVx5bhGTTkYM+zJpkeGbdMYKzfGMyknkcyTwMVXgpQpe8JKX4X0f/zTUIolopsgHHJTziLxkyl/y9i6tELMAL3Ed4iASmxlN/Lqjwy2T5mWCv69pGWKzh0dmHsC3r/4qHp9/GEoxRK1qy4YUNVhFZ4dGC1iEKGBqhAPX0VAqcsXYxdxMF40WSWU+pic86FpF/LoMGaXNzmBnaaaolBWsXFHEiuEiZmZouWJYD4EF7L5zZ4jr6FIwtcyHpcVYOVgVWM1kM8S8Z6JJ6QH0DZN6FqBUVGDqEUq2gRUDK9FrxXjk/i2YbyhwK2WRHXiDSZNYwil5U5LnjIWQq8WWCduxJNRT17niAfhBIAWRRdYPopwlTDsg2cZ0aGhkOGiw3QyOYSP1EhQMG9WogBetPlZkB3tegRmmiFNyjkNxUHS9tnCNu52O+ISpUdMTTX/3kl7PKKI8X5W3iTxoU0JWZeU7y1Gd1O5NI+98izXpeAvVfmjFMmzXhZaGaC3MYoGd7twsOrOTsuJOROcjW3eiOrLxvWd+5pvL68V7WiyWO9+9+wzu2LHjAMuyfqSq6mF58TXEN4oshKHkVCteLF4U4M4//h6PPvgQVq/aFy95xamCTbziO9/Eb3/+I+hpKEWXC6cCv17kuIpjkzsFtFUx6Ix9zeKFniWxrKfyIguZiKvma8ZHnfhSKb56uY6EVDPB3RLEHYDSAy9cIbCxG6IPdBGow5/Z/bIAyWxPSWVQKAfZNF+FJe1rHrvxwxu/h6vv/wUa6jQGRipQ0wyh78mSBL992qrYAXY6OQGzVi2gXs2Ev9Bp+Zhf4NAoRLuZSJIEC2vPC9HzGXRJ9KSKajnDyIiF/TcOyw2n5yUI0wy9MELXozVNR9ExUXK4JRgCsYdahaSxCFPNBLNNFYGvImM+GmE9VgDTIPPXwUBtAK25GFufnMb8ZIiOH8MoFGAXbIG1kxXBdAzeOPl90C3Aotrt+jAtB7U63Q+5jOEFvtjOTNPC4MCw2M0IvpG1X0mgyBCnoXiYOeyzOZCNMwxldRw3fBQOSNaiPy5Ci2L0Qsb3ZGg321hozCIIPQntHBjoEy8uH09cLM/qcDlU5c1StuqEtZHr9ZKMnKYiSXH7znRc2By0VWp551upQbNt+K15QUrOTE5gdvcEzCyE15pHt9nE7paf1kY2vOOMT339O3v3yll+tGXNdw/fAxMTE5sWO9/nP7v4qgrBKSng+YhSwHS58pvAn1+QKBeFtqU4xi3XXIlbr71aQCbdXg9ez5fiwU6UG1LswCTFWCEMPH+5+Hvsgg1OsRUaD3JOb6Kxf9bxwpNejvM+eT5Ut4IIhnS97JDHx8fxyU9+UiLjmWpBli8HNyy4/Ldz2HfMMcfgzDPPzPXnRdNbJtxGaocxMt3DXxYewPmXfBJ/6TyOyO5i5cpBCcBNowiua4m3Ns4CWX9eaDJLTUVf3UWpmKBc0MXnSrBOp8uRoCM83fmFlqzqNlqeSC599RJWDVlYsULH8DALX4Zuj/E7Gbw4RTcMYZgmCrRrWVxoIX4rEOYDFy9mmjEWWgp01V0cEHpw3QSuAwwNDGBmsoNtf5mD17EwN+MJj41RwtRILZNdegFpEgn1zbIc1GsDaLc8jI1NCfOXicpWgYU1lpsiTxX8mbavUtGF3+vJTdOgDr8IUYrjQG6q/D0zUTCiD+GElcfggGwtKqElDpKO35BMvNY8sZRzKDgmatWyDNzoguAgjq+LgJVUVQJT82Tr3K5IeUrsg3Q80OjBHEDDgGZaMmOwi1WRHpxqH1S3lBff9hxSLu+Evmy4+bSYLcyg125jphvGxRVr3/zqj375sj28VJY/fbnz3bvvgfHx8Y2aplF2OHKp+NJb4FgKxrc8iqt+cjk6nR72P3B/HLJ5E/pHVsNyazL0UAnEaTUQtJqIw0C8myzAbZrd2y10Wg206PlMYrQXZhH6PSlwu8d2YHJ8VDqzvAuiyd8EUQndRMHxp7wc7/nIJ2BUaogVWvYFwy7H11tuuUVy2lh0CU7nv/nRRx8VLZjMh3/4h3/AqaeeKr5VLh3wIk4zdu+0MAVIjAZ+/+R1+K+ffw7z1ixgxBhZsSJn03Z9WJQc9AAJApEHMsUUehtXWMsuV4CLEoPD7DLbLiGJ+PfzrpJg8TjlkR8oOQXUyxqqVW5sNbGw0IYfaWj6Mdp+jDDNcYmWzqO8CkfLOQnVclEYwTMLJKVZcO2i2Ny63TnYVoz+eg2N+S62/GUGrQUVzQafQxP9K4bR6nUQeF4+MLN19LyOeIjr1IbdEhqNFubmmnIzoSxERjEZC91eR5IumDjBDptA9TgKZUEiiXKnRa7hUzOmtBShoBkYTCo49cCTcbC+CVorRqcxj7nutAwlFW7zLd4IeJPl+CyOQySUgkSWYjfOmKTcE54IVlNnYpH8maEZiycRU7zATHw2meFWqIjXt1irw6r0IaSEkfkybPM7uc93emw7mjOTssHYgx4XBtecddpH/nvZ57t3S8ey5runzyfdDoZhXArg6KXBi8gOcRc3/OoK/Pz7F6OvXEaz3RC71Zo1+2Jkw0E45Q1no75iJbSMHU2u8fJD9DrqvVLtyESMZU2YXYkWerjn9ttxw9VXYtvjD8sFTmQgu6AoUxBnKlau3YjT3nAmTnzFaVCsAiKm8jKfLOGigYrvfve70lW/9rWvFY4vP7hezAULFubXv/71OPh5B4uHVpPkZA0Ru16mjGkheuokLr/9Ylx8y4VoOW0pTutXr8Wu0XF4XRLIiig4CmBEUExVvMrcjvO8BfRVCnCtAjqtrvh0i8UqOq1QNHKX3WLQQy/wiaOArRso2TqGB1wYWoTp2Xn4sYo2u+NeLN2vyCcKZMGCyyqmoaK/Xkecpmi1uygXS3Adl5gZSeJVsghxkGHblhlMTTKvzUKpXEH/cBUdz8PUzLwMPHOQkZQ0rBwekGGb5/XQ6nSkiHJJggD1OIKgL9kdJzElJlUwkbxpGRpDVHPaGCUjRdHRbgUI4lD4FP3VCspdC/905D9is7EBSivC2Ph2xFqIgdowSmYZ8/Nzctrpr1dRoVY+PYn52Wlk7HapQstCjYzdcgwoXSAZZJmD9Dt+D1Hoy/vLsE2YdlFOXWQ8ENYPyxU5QldCNGanEXodeO22BADMjI9KZJJe6U/s/pVvevl5X1wuvntaLJY73737DI6Nja1fLL7HLBVfZpIh6uLnl1yAx+6+C2f90+tw3bXXIIt62DE6DrO+Eu/41Oewcr+Nkv5AXyaLrmyqPcMwk9BGU1rbAM3J3bjpN1fjhl9fg/bUOGwlhh+QAKaReAjdcXHEscfh9Ne+ASObnyfrsmQyhox1Z6JBloml7Fvf+hbe8IY3SITQs4dvXLRgYeZF/Pa3nyPDpYx6CYeAzClj+KPioYlxfPf6r+DK+69AWGGRUTHSvwLbt+5EuxGgUiqjr68As5BCcyi3WICeYH5uCiWLMPO8KHC4RrZtlvAZ0CRJmDauOPbR83qyiVYwNIysGBT4zOTkDDoMnzQtZIaDTkg4TSgJHQ73tongVFMMDg6IR6DTbaCvUkHRcOF3u6gVy4i9BNu3z2By2oehV7Fq5RrU+suA2sHUzAx27ZqRNAfqqo5tU30XrZVshAaP4uQhU/uNyE8GmvOewPJZ9IlHYrHlDYtqU0FnNl3usU4UDhNj6eq7fg/lehGOpmEA/fjI687DobXnIVzo4S+PPID+Vf1YveF5UCMd2/98P8I4wobDD4eZAa2pcTx4+x/Ra7XQPzQEu1SGonFNOkOpYGP3+LhQzdZuWC8r55HXw5/vvAOx1xXgk0mveLkqei90Gwp9v3Q7IEK7OY+F6SnRftWgh8md2xAFPtRSPdWqw28+7UP/tWw127ulY7nz3dPnk8VX1/VLFUV5uvjaJk3/Pm689he48vLL8a63vg0P3303TjjyMEzNzuK+LTvwT+e8C5WhYQHvpJyMM1ZGzEU5ilASwrIUUa+Jpx5+AFf/7Cd4+J7bofFoG/nyZ17KnQUT9ZF98LLTXoMTT3m55MIxVYIsWfo7hfUgQxjg7rvvxlVXXYX3ve99YlvizUL6vMW2m8sXP/vZz2QLjmQx0ixZhBN2wdwbU2NM+Fvw9V9+DneM34oGuoLLXLNyJXY+tQtTE10ULBeVuoZijX5kD3bJhGHq8LpkxmowVCZn2BIo2evEssIcxqkwE2ixM7g9puTgGPbb7KwH6gPoLHTR6nXhVC0khoJUjtUZkiCDpehQEi5d9OCWTRTcAhqtFvTUgNEzsHpoFSy9gK2P7sbYXBddBag43HYjtlLDUN2Cpdnwugm63jzipCcgHA0W2i1ffNZtdoVJIjKOnzAt2YIvL0BP7Gt6nMCEgcFyDYev34y1g2uRRgqe3LkND217EDvmZ6G7JtxqAbW+MqbHF7C2tBGfettnRPttje3CzK5RHPr8IxBmDkzLhT83LqnHlf6VWJiZRV/NwX3XX4V2s4EXnXo6tPpKqGZRlkroLpl88inRdusjIzIniNpN3Pvb6xA2ZlAwAavgSHabWxuQVW1GyJMFrWb5XGF2ajfac7OA38bU6FaU3AJ8zU7MgVVnv+y9n1vWfPe0WCx3vnv3GRwdHV1nWRa7ghdK58v8Nk2HrWfYteUJfPsb38ABGzcKpNqfnxGU472PPYEz33EeVu+/Uba0FMVEGtHVwOk4OQAEnPmYHN2OW2+8Dn+6+Xq0pieREvOX03dyclmlhsOPOwEvfsUrse6AQ6A7RQGt5xsZS4kZi0SyJJXliptuugnvec97BJwuGuEi34GWs3vuuQcXXHABzj//fKwcHkbMpAZyDDjGU3QEmYfRzhP46pWfxsNz96HNaHVDweoVKzG3aw47tzUQRxrKNRW1fhOKFcJ2uDpMT7IBLTOQRAsYHLTQ6xKVSE3ZFFRk4FPzTaXoFYuG8BhSrhBHnlDOOPDbPTUFu2zBLFqy0ReyM4/pdNCID4OS+cJyYEw8h2OWUsTK8lp4XorHHt+JuekeIkLWAVStGGYKDJb7cPTmTVg3tAYD5RoCfwZIu3AdA14nEh2af//J8e14dGwndsw1EOoFhPQNZ4BjRDDTSB7nqOcdi+MPOQ7rhlajYpSgpDo6no8t01tx+2N344/33Yle0kKQBDBSFyOlTfjYOZ9DH/qQNduYHh/F/ps2o92jHs5ljGl4YQzNqaI938RQvYD7b/gVGguzOOW1b8QCHNilfnjdJmxDQW9uQQD9RtGV+VtBBe789VVIF6bEA80bKTcQzWINbrEuna9brcpNqMcFk7kZtObmEDXnMP7UY8JMTqxSVFmz35tOPPc/Lt+7V87yoy27HfbwPTA+Pj6iadoPFUX5u6Xiq/CIl0bQ0xhb//wI/DBAq9XExd/+Bvx2B8XaID7+hS/FpDUwAAAgAElEQVRj1cYNiJVM4DPs8phUyypM0Ml9v7sO1155BXZu3YLU94SIRv+X6LuahRX7bcTLTn81jnzRiSj1D0k2HDto6XblQLOkW+bfoKKowur95S9/KVSzkZER6Xgl8pxoQtMUzfeiiy7Cl7/8ZfTVa4jJxmQPnvmiWwaqh8dnH8C3rvkCHms8hG7G9d2cLxB3Imz9ywy8HmPdTZRqBqh86BbzwxSUCkXRIaNoDn39BhrzIZLUhqo66HWAifFZdHseHNtEpcoYIVPsZmnclUUK3Sxgx9gucR5we4xLC8RZ0k/LVAgO/MqOjlXD/DohGvMd9FX2QWMGuPeRrRidaUmsD1MoqlYRdtzGhpX74dQTX4njNx+FlXYVuhYhaI4iaE3DVlPELHyUGSwdu70F3D+6BTc/9CAeHZsATBVJ0IOjBDhk4xocf8SJeP4BJ2DAXi1pdtw301MFkZ9BsU00ow7uffwu3HLXDXjw0YeA1MYB+xyL95z9cRSTGvqLNYxteQorVq5Cy0tg2QWowQw6PQ86i+8Ci28RD9x0NZqNObzoH05HC+xka4KtNLUU3fkmVMuGUqDVMUVJV/HHX/4UaE6jbHP7jgxhSzrfUnUQulOC4eaaOGFDHLrNTExAD7toTo0LCzrSC1Fl9fo3HvfWj/50Dy+V5U9f7nz37ntg27ZtQ+T5KorysqXiS+3W1lJZGaZnl9tFgd/FLdf9Gnf+8TZs2HgQTn/DW2BVKkiprVLzZYJtGmFm2xO49ieX4p5bb0TYbQrUJl9RM6QTdat1HPyCF+EVrz8LI/tvzD93MZIoz4WQTMlFGlqegkFVgSuoHAx9+tOfxt///d8L24FFd8msT2bAD37wA9GFaUeTrjimVUvNoTRajNgKcOuW3+JbV/83diXbES5u3FUKRRQdF1sep2bIzTMCgRKJ8IHGzDkuQ1iSLOy6TLUwMTnTQBCo0FQXaepidqaBmbkFscTZDjDQb2HN6n6hjAWBj2J5GDtHp4FElUEac9xihPCjnqxZm5qKPtfGgfusBDnprWaC7aM93HvvTuxq+uhphPFEqKUWVhkuNq9dgbNf/Ra8YL8XQ4s16RIRN5BRdmjNQvMpe+RZbLGlomckGO1M4aHRp3D5b67BfKeJoWEdRxy0CkcffCjWDh6E4ephyFCGoTDJmTyfBEmLHbktjOe04GF0+i+46Y834fa7H8K+Kw/FK056E+yohv3Xb8LC9DSqA31o9WiZc6D6DbS7PdjFPsxNzWD1cA13X38Vet0Gjn/ZK9FVXdgFOka4mp6iu9BGouuorlwhrpO018bO++9BNDuOhd070Gg10GZg6tAq9A+tgVmsoljrg6Wp6HZaMtidGB2FEnSgRR6QRPAVOzaGVp/5wjd/cLnz3bulY1nz3dPnc2Jiol9RlIsVRXkFiy937NlB/OnmG1CwFLzopJOhOw5inz7KHhQCUqwS1EJFhmyKpE3EmJscxz1/uBm3Xvdr7NryOFS6GzLiEHVxLGRmASP77Y+TTz0dzz/+JXCp7ZJKlnLtmCMs+jvZP+cx8Ys961+DKRUFl112mVjL6OUl3YwfLMJk/dKCRhfESSedJF5ZpEsT+xCxEaClzuHSW76Ln992KeJqIBjiJEpRMC1Uyy5Gt06j19Zgma50WVEaClycBdgt6CgVdfTVFfQPOhgbn0O7Qz5DEVlqwg8SgcaoGm8W9NZmGOgviUOB/tl6/0pMTzfQmmuj5JZRLBXhhR6irCedOS1nq/ur2LzPvlCCDFt2zOPuB8Yxt6AiMly0E0buhBjshji8r4YzXv0qnHTcaSiqq2DE/DoBsngOadBG1ukCXiQaNTV43XUQmxGmvSnM9qZx+31/ws7pp7Bh8xBWD7rod2tYv/oY2OZGaMqw3ABTv42Zp7YiaGVw9Crq/QNIrRiJ1cWuuZ34f9h77yjJ7vLO+3Nj5dS5p3ty0mgUUQIhCQVAQkIIiWAbm+j3eM2uA/aCSfYueI1Zm9c+uzbr9dpes7YJJhybaIIAIYJQZJRGmtwznVPlulU339fPr7pHg1YmeOb9yz2cRjPdFbpvV33vc7/PNxx46iksY4Qbrn81zXnJsNhEbWWZ8oBUuwfKSRe2q3R7AeWhcUU7iEvwka9/iXarxk2vuItOZFAoVFSur5xxG4sr1DsOm3ZspzRQJmo26CzM4C6e4viTB6i363iioR7bzOatuzFyJbLS1xfHNGtVMrZNbXmRzsoiduwqx1wPO9bKY7943S+9e6PJ4mzBYmPyPbdHcGZmZsAwjL/Sdf1OAd+UYfD1z3+Oj/7NX7JtxwS/+4d/QLPZ4Suf/YIKqL7q6hdw0fOvIVMe6QemOy0OPnY/X/7cJ3nqwA8IJUs1DJSESlxLkuOQHxnnhpfdzvW3vZLhyc2qKkjZZeVtLnEQKoxHpFdSH9TP+lVuJ7XCW0ukVHkDusp0+MhHPoIEp4uud3R0VE27Asg33nijAuVsTgJepLFC3GEhmoSAWw5TzlF+96/ey6HG49iDBm7gqcwH+ZmHhrJMTy2xNN/FNArKkeb0HGUCyOVNRkZLFAsapTKMDOc5eaLK4mKHTDanoitF8SETrNiLJYZRanik5l20zyL5Gtk0pMB5dnqRODLJZgrEYYxm9NBwGB3KsWvzZgZSFU4dWeGJIwss1EO6nk0omhIjJqsHXGh6/Mxl+7nlljvZNHExBuMQ5MF3SMKm0roaIVh6htDT0aw0QiPFVghmh25vXumOTy4cpNqdJm1H7JjcS6V0PqnsfrSojBYGVKeO8dA936a13FHNF5df/gLKwxWSjE83buIKZUKOie2XENRCTD3F008+zujECAMT0iCdMPPoo7Q7LnvPv1gl1q2cPMYTD31XOd0uuvxKepGof02iwFcacKfdoTwyyrYLzlfa3tljR3n6gftIWlUSt6Okf+lihcGxLeSKQ3i6Sa5SppDJ0Kg3CLpd1XIdtutEnZoK8G/4CVFh8N/f9Nbf2SjQPLfQsTH5nu3xXAPf/61p2ivFuOA7Dn/2wd9nYfY4r3ndq7j+llv42N99nM9++jNE7RaVoQqve/MvcdMrX6uqx7/52U/x8Y/8CX5LFj2xlL0r7a5YTL0Ydu/bz50/9/Psf+G16Jm8ohCkL0xpO2XGXU9NFwReW7RJ6I44riTJSkT3cieRQa0v15rNplq+/dM//ZNyu42MjHDbbbdxzTXX9I0L6TSRAJuArzi4dB/HrPO3X/5L/vYbH6GX7uAZXbKFjOJbRWq1ZUuZ1aWG6kTzHF0tvGSBZqZ0shJWkzcp5hPKAzqTY4Msz3Q5fGiZYjFDqVSh4/SUGUMWabLkKw9U1MlEshWE9igNQLGcZerUEqJE81yNYi5LPhWRS4fs372VYqbC/Kk2p441ma02aIkkzE3wJRtY6nrMhLv2lnnpzhGuuvqVZAb2AkMQF6DWorM4x91f+gq7duxhz94LSY1uUcc0sG30jCxSu0TeEmFvkZ47x+zSU6r6aXRsJ4XSeaTy+9D8nHxzHLrvezzwzXuZPj7H7Mwit7z8FTz/6mvQ05FKhLOKslisoJHHSDIsz69w4shhZdqY2LxJKRgWjhzD90IyuRKFfF51qyVy9YQUp5p0g1jph4VjlhwNkaWVRkfIDQ0R6Rqrc3N41SWiVp3YdTCzacpjmxgc24qdkRNBmoGxUSqFopqepY3Za7fw6qvEnYZadq52/YTypn9301vf85dn+17ZuP8PH4GNhdtZviIOHz48VCwW/xq4XUonI6/HH/3n32Ewa/PW33obbqvN+3/vA8plduftt/LAd79Lz4/5jfe+j1SpzCf+559w9z98FCNw1G3EiyZvKFkOCZ2wc89etu7ehZ5OYedy5EW7msmTkWDslLTtZjAzaUw7o7JdTTNFYXCEQrlCLEu4NSpC3Eoy+YrBQqZk+V4F2IQHFpebnDiUa8qUjN1+LKFYmkMCunT47qF7+NDffIClaBEtrxFoAaYl0Y4J2aylQs+lka1Z93DbBp1Wr2+BtqVlWM4QUnXfppjXGR8fIXRTLMxVKZcGVW9ao97CEWu1dKCJMcGW2ndL2WUlTCaX6TE6VlEVRJ2umAciJRfbNJRl58QgWctmYa7B7GyHpUWXeqeHFycUS1llzTWjiMl0il+9+UIuH86y+7xb0FJbiLwshp8ilgzfU/N89fNfZHrqJJu3bueGO+9i7Lx9kCmQ5PL9jr2wTtRbwnem8XrTGHZMujRGrG/CSu3AoER3eZUnvnUvRx45wBOPPsnM4jwve8UdXH75lSRmQNurUxzKURkcxNBSnDw6R321gSbBSJ2uunopZHPkUpLZECoTiuf5ijc3tVhVKankMpnKlYlGMiNEzy0mOhPfsgk1aKwsY7hd5o4eUlSYnrZVoM7gpu1UhibRczkKQzL5ZhX4ivPQk3qiZk1RHr7XpepFcWpo8k3X/j/vFCPRxp9zeAQ2wPcsD+by8vJYGIb/R9O0mwXQJGns/3z4v3Pyqcd5w+t/jpMnTvL3n/0sP/f6X+Dlr7qTg/d+m0984tP82n98J4M7d/CJv/gffPVTH8VWNeD9GEKxJyvCQNeUdVgkQn0aIVbZA7ppI2lWku0qleCy1JPPmVYa3cpw9Ytu4q6ff71qqJVMLxXYI4Hqmsbdd9+tfmJZuAlN0qcrdGq1Gg8//LDKdpDwdrWq0zwi02O6Ps2HP/3HfPUHXyA1mKYXBOr7y5csYiMk1gNGhtNk0xaNagczLuJJdq7YJ1SgTUpl8iaxRDT6FKW6Rs9y5PC00tKKxlbaMST6UKgFT2IjfVcpQQRExOSQ1nuMDA6q2vVqvUkc+OzcUmbfzgmGi3mePHCI2bkGjbacMGwKxQwrK022bx/H73XprjS4aLzMr91xLXsHKoyMXAvJCKGjE664tBbqtJbq1OfmmZ+e4uDTT1AaH+Hnf/PtlHfvJ7bzYEo8p0/sVgnbU1jRPHo6IMkUCKJBdGsHpjZE/dQcT3zrW0w9+SQPP/gQARG33H4rxVyO1eYyS7U5tu6c4JJLLqRSLtOqdaRZniQ0SEKTdrOnrlIqZVtFSgrF1HPl9aHhez3FK4mVOZDCzjAm8iLVcF2wDNrdLr5t0+72GCwX0bod2kvzSornSatyrsTI5E5GN23HLBRIFbPKTSi18QK+vYaAr/x8NTy3QzNMIqMy8cYX/dI7N5oszhIrnn33DfA9ywM6PT290zTNj+i6fq2AmW3qzBx5ig/+zrvRJO0qjCmPj/P23/ltdmyb5JGvf4NPfuIzvO0d72Zoz04+/pcf5it//zFSa9mwKuJxrRJc3mCi11RlksqCLOsfuegULrifliWTp8it5CvSauy4CTfe+nLe/r7fwyiU6IWJSi6TJZyEcv/hH/4hV111FTfffLP6/Lri4eTJk0piJkqIm2+5ReXDRkYHV3P4wv2f408/9Ue0zTqBnuB2xK4r7rWQJINysg1VMpTzaZr1JhmjokJ1er7TD+xJ50hnbCUBkyJNjTSZ0gjfv/8Juk2fSi5FWsBXM9QkLlNvIEyvoeNKipdlkrGhnBNlRKTMACODFpdetIuxgQGWF1ZZWZb4x5BGu0e2LFcGeeZn5sjlpDetR9TqcOslE7zx5beyfWg3tr2PsGMTNgNqT8/y0PceYfrUDHqvx65NI2TTGscXZrjqtls575qXQGUSLV0kinwSr4Huz6KHU6DX5OxArI+R6LvQGaM2s8zxAw/y6Hfv5dGHf8DY5CauvOoqup06jz1+gCPHDjKxdZSf+dk72Ld/l1KUzEzPcezQKSyjLFG6KqsjdhqK0snlC3R6HrlCQRlIxCyRSOC867J3zz4OP3VYlWief/55rNZWqLo9qq02O7dtYeqxx5g/eghij8jQKI1MMLn9PAZGJslUBjBzKUV1yWPJ1N1tNvBbNYJ2VV3F1f0o0stjb7rhl9+7YbI4S6zYAN9zfADn5uaEOJQOt+fLBJmWOp/Q5btf/zLf+sZXaTs+d9z1Kq69/gbu+9qX+cwn/55MvsRv/af3URwZ4mN/9Wd87TMfxwy8vjxM8nCV9leRtf1IQkVGrLVYqJqCtZJNqZeR4hhVJSaWXakzN7np1jv49d95H0apQiwJ54kQAvDEE08oOdnb3vY2JiYm+ru4tZAWmTg/9rGPcerUKd71rndjpiwio810+wR//Hd/zLeP3o1jSVC4ht8ylXvMLoToJQ0ra5BLSyNEjlp1hbgnUC9ijBBTmiyEP9Z00qk+aOtJmnxphCOHT7I61yCrQc7UqOQs1U/neAGu/CzSUSlkhjTvSn1P0aaYjUjpHS7cu41yvsjiQosTx1ZZWfHRzDRmyu4H3qTt/oToe5LmSzZo8pLzB3n59bczNvQ8bH2HuLaJ6l1O3vcE93zp62pz2Z5bYHVmij27NnPx8y9l2xVXUrngSihNomeKSp2SRC2S7kkS/wiedxLd1knldoB5EVqymdZqm5nDj3P/3V9i9tgJdu7Yy9joGI8feIhDhw6ysDzH4HCe17/xDl5w3cWESY9atcaJE/NoSYkL9z8fzSqS1Gs8+djj7Nq7l5ZYpIdGKA4MKC7/5ImjDFXKqvNO5HfCCTdXVqg7bXqikLNt9mzfxpPf/y4rU0fRE1/9Tse27mB4cgfZ7CB2qYwhnXiaTNTS4dZT4Os1qoSdOqHfpeaFkVEZf8uNv/zeDXvxOcaOjcn3LA+o5Pmapvk3qVTqCnkokQjZcYiuBdSbVYJI4hFHVMrU5z76N3zxi5/j5a96Nbe95mcUcP7Nh/8b//Tpv8MMRVcq6x2Rl/X7isUWLJyeZAKL3rSfbSWYEioJlkzJ69ZgBYqJhhfpXH/ry/kNiZTMl/vgK8kDms69996rPn7lV36FUklqb4y1avNQ/V1MFp/5zGf44Ac/qALUu3qV7z4tXO+HmOodxSpDEpj4DYOUlsXKBVCIiO1+kMzYcJF2s0q34aqfwbLFYGHh9qQmPiZliW5fHGkpxoeGWJ5dor1Q58Kdo+zdNkKlkMbWdGrtDkFs0XACTswsc2q5xlIE+SGd7RMpdk6WqOTzTB2rcuipFktLkgUsF+j96V8syqms5CobKjQ9E0VsyUXcddUmXnr9axkcegG2PkIc6tDxmX/kKb79hbvZtWkzjek5HvnOt1XrSHG0zJ4XvJDrX/cWhi+4CtJ5pcbQdJfEl+XXcbzuYTRc0vltYF4G5m78bkJndYbDB76Ps1SjmB6gXW9z91c+T0eUBEnAxJYK191wCZdeuYNY6zA/P8PySouLL34RJ082efyxY9z+sldy7MghFaS/c9duun7cbyDOppk6cYyxoUEW55cZGhohZaVYPjVNZbjCUquJF4bs3DzJ3JGnaS5Mk4huV9cYHJ9UJp90pky6UsGU8HgdAs9XCze30cRtVdX0G/oOdTeKjIHxN9/01t/e4HzPEis2Jt9zfACPHj26P5PJSI3QpevV8RLGLbVrEi8opZOKtosT6quSo9tiZNMm0tmcujT/3j138+h3voFTXaBWrdJuNeh2JNqwq8BXJl9JJFtvohWwFUG9fMjIq8qJpZ04RiWbdWONG2+7g7e/7wPo2TyxhKkLlEex4nS/8IUvqMl3HXzl3jL1yqJNCjQ/+clP8v73v5/KUJmatsz/+Mc/5fPf+ywd6mCGJD2JPhTgt4jNEDMXkK5YKj5ydKRC2kioLSyooJdMJq0UD64vxZJ9qZuhWRD4DKZdJjI2+0YmeOGFe0iZEXZGJ5MvkEkXVcRk2/OZbzg8cOgYX/z+kyRWxM6twwwPDjMz2+DAgXmWF2KsOEU+naMX9NSiLbHEkyJXIWlit0shgYk0vP0XrubWm19NvnABelJAj4tonkFjcZaD9z7IyUcO8dTDD1GdOclI3lausq5e5C3v/A9c+bNvQRsaIjZFFy3tG020aIGkc4LEr6LbBcheDPY+EgoEbp1eY5G0b7J6qsqBBx/mBw/cje+1KRbT7Nu/k627htmypYipt6gvzbC6XGPHziv53kOnmJrtcuvtr2Hq2BMsTh/i5970FuaPz4GVxUhbTB07xHm7dqsTiHDqHafFQDlPvbbK4soqjuNw/u5dGHHEwUcfUbSClZJy1TL50hC50iDZ8oDSoAt5FXqeUup0aw16rVV8mXzdLvVeEJmlyTff9Osb4HuOoWNDana2B3R6evoCXdc/blnWhevga9pWP15QFmF9dFSXtCrkWrEJCZFs4GWbH3jQaytLsdTRuL0uHcnybbdoNRq4XYeu01n7cHCcjvqcbK+lbVa+5vY8xZX2wohuBNfd9FLe+vZ3kSqUiJTdWEeLYubm5vjwhz/MG97wBpVqJgHs8v2tVwp99rOf5b777uP3f/8DEnrFtDfFB/72A3znqW+jpyLStk59uYrjSEOuSgonU0jIFnUk6EAC0AfLWZxmba0GycQPNDxf8oalwUF0wz3V2nH57jwvuuBCtheHGU5L4WiiQnokvtL3JLGsS73TpCnFjkaaJ+dmOTw7j5WqML3g84MnllhcDDE0KeVMyNoSLO7hSWGmZhIHQt/omElELoL9QxrveOOLuf6Gl5Ir7MZgAKIKRDliz8WZWWTp4DEeue8+Th05BJ0WbqtBLzZ45Vt+kSte/XPow8OEVqK66fSoiRGuknQXIKyhmxpadidkzyNMBlQwkilW8bbP3KETPHzfd1iYO0i3tcqu7Vs5f//5lMtpTJHs2U0lYWs36yzVdHxjK8Xx57Fz1wU8eM8XeeyBu7n1xpfgyHSvpRmbHFUW48jzKWTLNFpNGs2qku3V66JS8FldWmLzxLhyA9ZXq8r0YqezZAtlBbz5srQXVzAyaTVZh55L0OnSq9Xotqu4Tp2416PRCyOjNLEBvmcLFM9x/w3a4SwP6okTJy5KpVIfN01z/zr4Gipcx+jX9Ai4rfvN1pQFqitN0ssSWZYJH9rvjOhzDX2XhKgT5Gvi0U9k+o0laCZS+t0klPwHT00zIhGSDxHEu66nsgBKgyPsvvBidFveWJLlK1RGP9NXlmr5fJ43v/nNP5RqtrS0pL522WWX8drXvpqQLk9UD/CeP3sXTy4dxM4Jr5ilU2+q8JxES6teMCsTkbIDspaEmccMDpfpuB3qTYcwFp4hJcQteuCSTnx2bEpxyd5xLt83wZbBEQxXwwrD06YSx5HsX48oclWZpBwPTaRWKZOZlsOBIyt87b5FjkxHhKGGZpiqeDMjEcpeQuhC2iiCRG66XWUUKUYxl49b/Ic7L+H6m24iP7IfLRmBsARhThhhaDs4MzNMHT5CfXmVFJriQiWgfvslVzB03n70SgnPCLAMHz1uEXVX0bwGBg5h4kCqjJnfQWJuIY7TGImuXGbN+WmefvQBFmaPkLMNtmyaQE9sJSOrlC2GB0X+N0+QtFl1LCqbX0h5x4uIezqPfOHTHHvifkZKA/i+TnlkHC9yVYGn6HtL+RI9VzTVotN1SNmWytGQE22lXFKuNVEySO2QbqVI5QrkJdthYIRUoXwafCPPI3CeAd9eu0bs9Wi6UWSVxt54w6/95w21w1lixQbtcI4P4MzMzIWapsnke8EPga9uqGlPPnd64j3judeLK4WLlV4ytVRbb4ORtvjTt+1nM6y1x6wBstB36+dNAei14HUBbHG5ieVY6UBTKhdivQ9OlAdPPfUUH/rQh9i7dy+vfvWrKRQKyuEmyzahH97znvcwOFQh0rvce/wbvOvD72CmO4eVk0aHCm5LpvAILxQ+N0WuaJHLaWRMCSfvMjw6jG5aLK1UiaRXTLIaJJfY99gzZnLt83aydbTAcCVDPl1Aj1IQRASuRxwkKmZS6pVSYjMOHcwkxnelk62FXhliNc7xjR9M8/XvTLNchVw+xdD4MF7kUK+1SFyNvDFIlPg0naZawo0ZsC/b4w3XDfOy22+juP1ykniCJJTuuQIkRSQ/M6yvcuC+B3jqwKOSMM/ubdvYf/HzKO7YDYNjaBKzqQcYZghelaCzrCI+DV1kX1UC3cXMjmBl94G+CS208FsLBI05pg4+QnVxnrxl0lyp8dRjx1iYXWJ4qMSrXnM1gyNdfL1GYBeJsjsY2XE9xAM8+cXPMX34UVZnF8nmK2zesUvFdEo4vAgSG9W6MmZIk3PQ9YnDRMWFSk2U0Fb5bFZlY0ilfSJyRJVkNkhxaFS1GOtpKdyTaE4P/4zJtydqB7dLy02i9MCmN7zoV//TRpj6OcaOjcn3LA+o0A6maX7cMIzTtIOafIV2MPoT8Dr4ri/I1hddcskvKgWlODidx9Dvu+xHQj7zd/VvlWzWby9QNYkC1up+Z0awK9hdUzEoPUP/Tmu5vQKwYiX+8z//c2U1lucWykJoiDe96U0q8tKyDHq0+dR3P8oH/ub9NMwWds5meHAIR5xgLR/fT0gMk2zWJJ8Hw/AIfckoGKVcLrK0OE/oOhRTOjvGS1y4fZRdowUG0pJ1IHK6RFl4ZXEn05lm6LScLitLdezYYFOlQNSt43U6pFJFZsU950WUduygHtk8cXiJ+++fYn5BXIMjtHyXettRSgq3mdBodonMmFQhz4geskfr8cYXZrnx5usY3v8iEm0PUZDHiLNoSREt0on9gJmjU3z/nnt44Fv3EDgtLrviCq580U3sufp6rKFBSImlO8RtzoC7ihHL71ko9Tp+tExs2uQql6Cl9kCQxmtM01s5ydyRJ2nML+E2ahx/+jBPPHyIhfmmWg7eedcLecG1m0mVHMKMTZgZYXTvDbjLJt/59OfxGqtkDbFcZ3AlrayYp1TKsbKwQFGqgdI2YRRg6TaRJ6YMnShI1GJPrr4k8D0xpNg0h5UvkC5KjdCQAl8jk1HgG7oCvo6iHZzWKgp8e44C39TgxBtu/PX3bYDvWWLFxuR7jg/gc4HvOter9LVr4Lsu6Vp/evn36el3nXpXoeZriHoajs+AZXWqlLIY5UzuA+ppaO2DsFAViuhI1ibpNXpD7dykSkgWgAdyQD4AACAASURBVIBYjEVWJg0WMv1u2rRJ0RGKniaiE7f5X1/8E/7XF/8UryBWZZOhwgBBu0e71sZTQThCmSRkcgnZfEQmrTM6WGaomMHtNBjIWeyYGGTX5hHGB3PkLWmdkCcIcX2ZHjVS0mQRCa8rNmaNULIEWl1G0yl6zVXajoOdH6DRkxY4A6ucRpf2BaPA7MkOBx+f49jUEg03En6ShpPgOAn1WiRRv9hlkyE95toRnbfdvIWJLcOMXHAtduH5hH5BNWmI+kIT6iFJ47dcZo4c5cmHHuCxh+9neWWZnefv55ZX/SzbL7iQdKWAnk6Ig2VwFogjJQKEpIMfzqiGjvzgReiZ8yHO0a1P05w5SePkSY4eeJzFE8dZXVhSGRVg40cRExN57nr1CxjfYkJWqpo09MwY00cijj86RdxxGMgV6bouXpIora/qmZOW6yjGzqT6/H2kEQnXLVSXIYYdyUtOVIuFyNMsifUslBTXK2lmGQW+2WfAV6gX4XybffANum3aHrGA74t/43c3aIdzjB0bk+9ZHtBTp07tX5t8LxLQlUv703zvGvCuL7We+6mEcui7wf6vP4kINkXnu05CrAGxfH4NsKX1ot9T0f9afxLuf6h7rT/ss37Tfb75medcPxGoz2sx9aDOH33y9/jCDz5DLy2XrbFK7wqFdqg1CN0YtweZFJx/3gh79o0yPpqjlLMInRpep0E5m2ZydBTbMMhIi4JtqLp31+8S9HwszyAVSn5DjZ7ItQYKbBqdIKuZuNVlluamaPba+HYG18yg2Wnk3BFL1KWWIWcPk/g2Tx48zvGpBVY6EdOrLsdmetSrUBgo0TMcSnHIC4cN3nvHZVipLoN7LmBsx23E4TBxnCIORD2SR6OE1wpJvJB2o0G32+LI0UO0XZdd+/YzvmWS8nCRVMlAC1egM08QyHG0sCQoJ17ECzrY+c0Y5X2Q5GmvLLByfI7Fp4/z/a9/mbnjJ4i9iK4rumSLTq/N4FCGn33NjezZW8ZIt+nEdXqhztMHA9yaQdDo0VqpKsWIlU1RGRkhY6fIy/FQjSWoXIeUaeMHfQki4oQUdYkMAKauGi5kyrVyJXIDIxQHh0gXBrDEEq9B4LoELQHfKt1WlW5zGa/TohuZAr6vf8lv/peNyfcssWJj8j3HB3B+fn5fkiRCO1zyrwHfNbvEGpFw5jf3DFr2wbX/R4Hq2m5OYetp8JV/PQPKp//2Y8D32SCsAtYJaUQ1/uzzH+JLj/4Dru3iuz4FI6UWU0nP4/ydm9XWfnigwN6dMjVLBKGD5zVpri7SbdbJp7KUC2WKhQFV1BgQ40tQT+SRdD2CloeV2EpnGpsxWkrkaptI6Qnt2gJOb4VW4OAkCY5mqPYOK9JIkSNlSCtxgZSeobZcY25mgYWqy1wt5MmpNjNzIaFmEqQTcnHCZBjx2n3DXHB+ni37t7P3ojvA3gFJCc/xCHwDy6igBxbddk+dtOy0oQwUkjFhpdLquMT4JLYP8Sp6d5kwiDD1NKY0iMRNotCBdAGjuAWsCkHD4dijp3jkWw/QWDjCwskZFueqeEGCXZRWDYfnX7Wfyy7ayqYhoXC6xHqdju8zPW3iVC0s3yTqBKoPLpH2Y8PEMmwV1p7IxGtoqglbpl95Pal0O6G0kv6iVtQ3hrgvcwWsglTH92Vm+cIgqVyWWGzssrxtd3DrNZzmKp3mKl6njeORmIObfuGWd/z+BvieY+zYmHzP8oBKdTwgaofLBHwVAAvXKzKztenjR02+69j4HHPvv/idSX7EGuu7PgCvzb7rkNv/tar//wnB94emYC2kqzf5xLf+gr/+6p8RFSLleLb8mJTncs1lF/C8/TsYLGbUh560Cf1lXLdNID1nIntrd1RZZs5Kk8/lMQwLLwroep7KqVC15G1x9aXWwnxC7JTNQHmIOHZpdhbQ0l16UZeO6ykNs45FxsgoNYOWiMXWInJ9EsklaLZZWemw0ko4uRJwYingxHIP38iQwibT6DHZ8nnRlRZXXbODF77oTqzBiyEeJZApXhZ94njrxPRaXeWMszMauYECqXxOVe8IoCVaRJQRl1udpLNI6Dmk9BSGllVN0wLO8j8zW8ZIDai4ytqsx/Gnj7K6eIjWSpOl+SaRZpKpZCgO2ezcOUwxHZLVOqT1NobVxg1cEm2U6UMNglqMGcp6LSbQQiKpoJdxNRJVjFA/Yi4RH06fhJK/90G4P/0qykl2ENkcqXwZuzigFDH54iC2WJXV5CuhOh3F+fY6NTxHAoR6tL0EvTLy+pe94w827MVniRUbk+85PoCS7aDr+sdM07xqHXylLVjxvoZxGoCfrXg4E2z7VuKf5s/6ym0dYX+IaFh7oB9mgxUjvEYzrPPPZ06961/rfy4iNF0emPka7//f72Q1rJJLZ8lpJueND/La216ETYuU5mHikklHNNrzSuYWReKmswlcH0tSHLSEUk4ChxJqspnPSNA6dLoOmpHGkw42y1S8pKqC11Nio6Pn17ByPqEugewJWbNISrNV3KZIzDxPFRaT+CGhLOVkERlqLK50OTJd48lFn4OzMY5nEcU2tHyKiz5X7YJbXzzOTS++mcE910J6J4ln4VTbONUWMwePM3t8Sk3fW7aP0Og0VGjR6Ph2JvdcgD04gJ+TICMXuksEnRXMBCzy6mQgzSRe0sRI26RSwxANk4R5Aj/Aac+zcGqOlfk66UyBdClFaSSHoXfRghZW0EKP6lh2F82MSKIsRw7M0ZmXzjdJePPwE48wNpVZRY9EEeIr8JW830Rcj1rfbi7JdJJgJwvWULh+26Y0NEJpeIx0eZBCZZhccQArmyESUO916TU79KqrNKtLdDurqr7KjQ3s4ck3v+Ldf7wRpv7TvEV/gttuTL4/wUH6UTeZmpraZtv2Rw3DeOFpk8Ua+Kpl29r0+1OD7w+h87O+A4XWZ460z/Vr/JfBd/3RzgRcNSSfwQNLUtl08ATv/6t38cjxhwmDmEwML7niQl59+wtI6TW89iJp08fzanSDNp2ui+uJDC4tMlukRSgF5CxdXdYGXsiWbTtYXF5hcXWFsfEt1JtdRUVUxgaV3drU+kEvRA5R0pGdlKpHL2kVMkZa/VsAxnV9nIYEwTSVM6uYzWIaKRYWGkzPtZhqazxywuPUyZhubBF2I4bbJttTPq9+8RC33nw1Wy+7iSS1FZIymg+NmSW+/U/f4IFvfVuFqu+/ZC+1dl0Fmu/e8zxufc0vMLBrD17GxM7FJO4CQXNO1UWZiF5YTC0QaA00XXrYhkHbjKQPBVKMKmESrk/k9nM8ElNTiWeycIy9JnrYwtTamCkX0wwJ/YjDD59i+VgD3ZWf2yM0QqLEIBLjSqJhi9JCqJxQnJABrU5TRXMKBSWvv2wmo8LxU+mMkphlpTaoOEC2NKDMFnY+q1Lz/F7/6qFXrSrwbdUXcBo1Gt2I7Pi2X/qZ3/2zjTzfs8SKjcn3HB/Ao0ePTuZyub/Vdf2G9UWb0A7KYLG2cJNYxb5Qt//n/x50ReX7XH/WAXT9q/2lmty6n2/2DOtweno+44HkMrX/p58UfCa10O92e+Zj/XbqNkrHFlE3p/mrr/4pn/rap5RudKJc5g13vpSLzxsiCebQQrGgrpLEDo7Xpd11aLXaWGaGtJVWVeqREyoHWhLGpLNZtmzbQk9q4TWpKLKYmZnDkZLMgQxxSkLkdTVhF2RjH/mkJYPCLmIHWdWa4Rseba9Jz2kTOz3cdgsiH1uq3s0c3a7G7HSLmWbC8cWEBx+ss9AJlTSu3EwxHni84vkFbn/JBVx2w62E2a14nk1ay9Bb7fDY9x7nge88yPETU4RmTKFSYmBwlMuedy3XvPhlFLZtJy6k0FMeib9A1J4Br6sWgFAhTBJCo4mhhVjWIBjb8IKAleUlFk/OE3aaFDMGGUunMjiMnSmg6zZa4qvAHst0SBQAi6km4NhDx5k5uEzi+CR6oK4EJCw/DsGQ4xq5eJ4E0UsRaqjUK6adUlpfQzfJpGRJKVcXNqaoHaS5eGCYnALhkuJ8hXYIFXXTwamtqoVb0G2oYPVq28cenvil29/zxxvge46xY2PyPcsDuri4OBLHsbQX37I++Uq8X19mJpyb5DxIV9uPO9T/EvewXou5DtvPKHv7sLr+p1+Wua56OL18Eyxd0wsrRliBa9zf2q1FUooETU4OKrhHPYQPeoeOscjnvvdJPvPVjzOxeZCrLjmfC3dOKH2rrbVwnUUMQ+raDeqdNm6vx9LCIhkrozSn6VSWnhfgeYE690gc46bxEcoCqLFBrdlgfmmBSHZVtmRnGgoEsprBSK5E0S5QKYyTK4yBkcINA3pei5XaHIkUZ4YuTq1BIt1vtqX0q1a6zMnpFQ4fq7HSSPP9A3WOL4W4nkWuqzEceVy6SednbzuPl958J3Z2kjAM+gs3e4B21ePYkVlmZpZptjoUCiXGRsfZs/d8RnfshKEByIsxoUdCjcBZArcrbDRanFVTqBhURJNtpYZAG8F3uiycOsH3v/o1jhx8nHwuxeaJCcaHxzn/vAvVCSY0YiLDI066ZNMx6ZROErgcevgJFg7Pko5NehKEb8pCNMbtii7XUyaWVEpXtUst0TkbFrl8VqlupALKFNCVHYRlY+WKWPkyqaIAsIBvmXQhr06O0jHYa9dxpDeutkxYrxI5PvVegjY6+dbb3v2Hf36Wb5WNuz/7AnbjiJzdEZiamirbti15vq88TTusTb1n6nxPZzyc3dP9iHuv88DruuB+RpoyZfR3MwoAhZ8kVuVCqiJIdVasgbOyLitdqMtq/UkePXIfK91pSDtMbK2QzyTofg8r9rC1ANetYVgBuhmzUlulmMuzMDtH5AfK6CE5wyE6vcDDsHUsCfPWYyw5KcU2Xc/H16QJIkeo7NOhCt3JWxbldIkMBUrpUQbLk1ilIp1IbNRt2q0lvG6VxvI8njjfhONMNLLFAYxsiY4bc/jQIrPzMfc/2WS2nkfTK/j1Gna7w+5yzKtfsplXvuR2CulRun6PxC5SHNiJbuRZWely/OgcTz/+FKvzi6olYnxyjPOfdym7LrmU3PgESVrU0C1ivwW+hxml0BOLRAtIBESxMM2ioiKEl3aW53nga//Et7/5debmZxkqVhRnOzE+yW133YU+kMOzEvKlDFlJY8umSeKAg9+/j6Ujx9A6kqchIWwurW5TLXWzdoGcnccPOtRqC6oHL5crkstkVBGpuj6SfAuxYJuidiiRKg2QLlfIlgfJyOSdzaN7IZHv03Ga1OuzqnooaTTAiWgEBgxPvO229/7Bf///7aX7b/SBf9w49m/0sPzkP/ahQ4cK+Xz+LwzD+Fm1MBJZ0prWV8B3feMsnO9z2Yx/8md61i3/pUH59G/0GXOGwLLU8ciXxOPQB18BRwHm/iQVi4XB8ImSHp4/T739NB13AewubljF9aXmxlVTpjQV57IZXLehlkDSz7a6OkejUVPmDbFVI7kGYb/up79MQ7m5vLCrMibiQELWixQrQ2imgR86qrU47PUYrYxRtMp4rZiMlWdAZREMEyQBjlel01qmunCK2vIcvY6DbUr+sVQhDZDKVvB0nen5OsdOdnj4sR6Hp3V0e5BuexW95rCnBHfcOMLtt7yUocFtxGaObGETZnqMKMzQqrvMTM3z+COPcOzpx0iZsZraB0bHuf7Wu9h36QuIbWmU7qHHPYmFw5AcCzm6ekii+0TqKiKNRgFTN0lcl6UjT/PEgw/w6MMPUJtfYHF2HtftceV11/DSV72SzMgAmWKedC5DQSbSOOKxe77Jycd+gNENiaRBRPKMsv0rKnlO+bn92FP6YiF6bEsY87WroCRW8jPX88XBTTpfZnBiCwObJshVhtCLFVK5EkYQq7yQRrPG0tJJqjPHCet1RCfSJY0xtuXtd773v/7Rv/q1unHH5zwCG+B7li+M+fn5bBRFf2oYxltOc75ngO867/ujjRY/7TexLjVbn27/hV/j2qfFpiEaVbXIUogrmbQimwpIZHuuOXSiZRxnka67onIKTLONHzQIgxZOexnf71Aul+j2ujhuF9MySKVNotgjlYJOe4l6q04YJ8pQIU0SBjrdRm/Naq2pBmG1hdNNLE3ajIex7LQC7VjCvomUdGyoMEouNUDgSnymTiplUMiUSPRQ2Z6dZoPFk6cw4pBcwSIMXTwnxqn7ZAslOolHJ9I4MeVw6HGfbz/QoBWmiJIIq+Vz4YjBz9+5g5e9/MWMTOwFc5A4KpEkRTqtGKcVErgRYbfLyvxxLKkOil0l09q+73KKI9sgJYE+HZU/IdO6roBXcpcjEs0n1AwVLGRoBQzdUknMjePHOf7Yozx633eZO3pYKRXkWJbHxnn5a1/L+J7dWIUCmXIZKyvArXHywEM89LUvQrOjlopCyPtxV7Vf6LEUpRrI9QtmjK1ZeNLD5vUIQ2kN6ff1qeWbnaE8NEZ5dBOF4VEKMvWWyqRzRQw5SXoe7XaDVnuF6twU9ekZQickkhPk9r3vuOs9H/x/f9pX6cbtf/QR2ADfs3yFTE1NpQ3D+CPDMP79aanZGu2wbjM+c/o9y6db43R9VFSYKgfqh6Wf5g7OfILTv93+bCu2Y1UFr8l05tKLVqh1TjBfexovXKHRmSGMHIaHy2QNlEvNIqBZXabTbTMwNES2mGd+dZml1UWK5QyZrEUSe2pj3+l2iKX9OJNWkjEt1NADnbDnkS8UVChNqMfkyxWGSzuwjAyOIzRCg3Iuq+iDqBcQ9TS1tMvlCmhaTKtTp2RnZcOEqzt4bZfuapdNw2P4msNSdY50nKG55CD0dZQLiewUU8frzB9OuOe7dY4tRPQSyHbhxguL/PIbLuWq664gO7gVPTtB5OeJvAyBZwqFSxJopE2TVnURXfOpVAqkygNQGAQzg4phC5skgcSB+mq5pex3AoRGRCD2cdEwGwViCXhHI1ipcuoHj3Dv5z7Lw/d+Uz1mcbDMzGqVm195FzffeRepwREoFpSdw7R04k6d2cce4gf3fAtb2j08l2xaVzSB5FGYia1qpWT6lSsK6eKTzOg4EZ5daIgcpmisAzDTWUojmxTYFwZE+VChVKmQSiT5rEu9WaPdqRL3WvRqDaVJlur4wvZd73ndf/5vHzz71+7GIzzn23PjsPzrjsDBgwftQqHwQcMwfnNd4XAm7fBs6uFf9yzPvpcAb5+3fcZMvG4oPlMZ8cwCTlmUxREVB+iGhxvNMbP6EEdm7mWh9jhW1iOVMZQhYrgyRNh20QOZRmM1aTYaDZYaq4xum8TOpegK14mPZUhrR0zPDZUTzAtCRTlkMwWKmTK2lqIrNfK+R1pkTSZksgVy2QlMTaPTXiEOewxmS6S1LImnqxBzKc3MlbJ0PEcFANEJKJbSBFmP1nJbcI8tY5N0aHN8+hglvYy7HHH86AwXXLsXLWcwf2qZ1ad6PPhIm/ufTGh5MJ42eNllRV52/Xae/+JrKG07j4hBSCpEnk3g62gSFO8bqtSy3WypGE9TNF22TqZSIDtYUo3MolDQ5PcgVxJrQUeqT8OUQy2dJKJ6KRDFupp+vdkZnvjmPXz/q1+hOj2tTBGunhDbNlt27eF1b/pFytt3KhebVuqfbPCb+MuzPPz1b7M8vagkZkjriQTgS7iRB54vJhSpCZJMhwRbHG0SrhMFivPvOi6tTk91zY1s2srolq3kpTk5m1UnRTMxCQOfZqtBtbpIbXkev9MhciOq3ZDK9l2/96YP/M/fOTev3Y1HWT8CG5PvWb4WkiQx/jmg5n3/PIr+tirQtKWFty81kw+ZPtYph+eiHlS27xkytOf6dp7zNn1ZgkoHOzNep08FK2HZM2lmit8VRBBVg4uut2iHRzi5/G2mV++j4UoRZI90OodtFimmymi9mPGhQbqtOp12Ay9weezwkwxOilC/LEW+xIGrksvEwtqLxMaaRoSuA+VBbDNLEonUqUTKkh63SIXFC3dalmVPdogo9Gi3FojcDnkzTdGWKSyN026riMTIDKm2asqc0VlsU5GlVKZLt9bGbwSUskX8TMj0/CIj2QncOY17v36KG+/cx+CWIrWlJRYP1HjiYJfvHQhZ6Whcd8E4V++xCRo17njdTZx/w0tIGEG3hyC06ImfNjbxHXG9Bfhu2O838zp0gq5q78iWclRGBhkcHiObyyj1SBz6GBKDKeArlI6cHmMdK1Ug0VJomoG3NM99//CP/OPf/h1GGDE0NkJpdBiyWfbuv4DnXXEVpZERkmwaXfrs7AAt7kC3SWe5TbsZsrrYZGH6JPW5OZoLS2h+REZCc1Ia2ZSENbn4ga8UHCorWr0MpFopTSpfUNx5eWSUwtAwVrGkwna0SMPreWryXV1dorq8QKfRoLpSI7Fz4c6LL/2PP/POD/7JWb5VNu7+rCOwAb5n+ZJIkkSbnp7+rSiK/ut6kElK3gyWbLufCVU/E3h/FNieqcVdX9L9sD5X8PaMX5sSNMgkrMS5ayoDwYN+C7LUjSeypVG5Dz5oVeqdw5xc/A7t8GmqvaeJtKpSIySRTRJmGKtsJh1bVHI57JTOzNwx5ldnqTt1UsUMmZy0EWfIGjZaEKsamxY9NSEGjkfGyGGZWUrFIRI9i2VnSEuR5j/nBfvdHoamqRol09RYWTxJdXGWQirLYLZCSTJ+NUOF7/TCHq1eQzUp16YbUnaDZ7fQJXu3FQiTiVGx8TWDAWsLUw+v8uXPLnD1S4bZf+Uu3E6T2QMrHD3S5gdPuyyswAv2j3DN3hwnn5rh1tdexTWvuI3M8GUgDrVYx3V8DGwCJ6DdENdXWzUF12orLKzM4ccu5YESW/fuZYs43jJZBXK+76jePsnQFSWCnBtDYSBsSWDLKrUBXofG8RN8/dP/wMzJE6QLBYYnN7Nz//kMjo2rY5LO50iX85gZg5guWtIm6LXwXY3iyB4SvULsBfQW56jPnqKxuKLiO5cWZlQVlSaON6mwsox+n6Bp9TXVpk06lycjPG+hSKY8QHpgCC1TUCdM6W9T7SlOS1EasrjbMrmVTTt3k1iZ1+W37/vEWb5VNu6+Ab7n/jUwMzPzq0mS/Mk6xbA+7a4D7rrk7MwJeP3vZ0ZN/sRLOQFfmWhUbJnSMqgfSoGsKtzs79X6Q7Ay+quqmChqoBtLLNQe5OjsPdjFJr1kgY5bVW/YruOjxTa7Nu8jQ5Fuu0ViuCyvzlBtLWLnTQW8ppVWoTYD2SH00MRKp+haTVZWFwkdj1KmTMYuEEYGntiNU5JoliIloOR7yj0mi7p0yqLTlgVaHVtPyKdsCpboZU3a7S6ZfIauL1GNHp2qS6/XxTcddTks3Wu5bAm9mEaTid0vU5/2Of7UMkObK0zuHVMlnt2ZhEOH5njosQWeOtRhUz7iip0p6gs9rrl5Cy+87UbOu+w1oEvCWZpYuFFp33ADwmabhekTtGqLrC7NcvLECUzdZs/u8zj/iiswRkeVdtawDfxeU7U1G5IIGkuAvaasveLO04wMhlwV6DGJtI6sVjnwwEMcPnKE4tAQ+y+7jNGJScxMCs3UMGxTLe1SutAGTXpem1orYmTyEozshPrd6qpENRQfMbHTxm03cVaFr+3S7Tp0Wk06rTZdxyEUi3EQY6bSZItlMsUixcFBsgPD/bAdy1aLTRX+b0ryXFqdtOXyJkk0lqv1j4xt2faWc//O+bf9iBuT7zn4/U9PT785SZK/PlNmduaSbR2Uz3yqM6fa9TjH9Yl43Xm2fpszb7s+BUuThfB7kqerwFXVw4u8SQLaZeJN+lpPWa7Jei6RjX2NautJ5lcegtQyhcGIprNAL2gTRh4rS8t0O122T+5ioDhBr9sliB3aTpW2ZBhYMDo8Sj5Xwu9BPjeEQZpe4LLam1HtERL4kgQi/TJpdzxljkiLs0ooGeEyiXCdpuoIk8v5lJ2jkMvitOrEoiGWFaIknZFREYpygpF+NK8XUG81VWBM2sizbdNeNk3sxMjnVElo7FmkkSnO6h+XrBRkxMRtm3YnZLna5ODjR1g8cRg6y7RWa0zsstj/gou4+rrXkR+8AGLR5OrgJiqNTEJmjh98ksWZ49SX5rn/O9+n1/R44fOv5cY7bie7fVLpZbOFPF7YQtcjbHEzxpKzm/Qzdi2bWJfM3DRxEuJ3OzSXluhUV3GaTVZqNbbs2Mnm3bvIDkjbdD8IRx7L0Dxiv0rPb1HtRAxPXkpsjykNsZ54mHK8xaWoCCYNI+gXtapGlCRWVyJxKNkOkm7Wb0uRCVi3xXQhQG+qGiYB3h+yXUqnWxgRqVS0hFq9+ReTk5v+3Tl4q2w8xBlHYAN8z8HLYXp6+uYkSb5kGIaxrnBY53zPlJqtB5k/W/P7bBpivfHiNNAKhyhuNOEW1Yfwiv3uN5l8lXosEuDtV8GrN64l0Y11YtrKu99o1fD8FXreHLG2Qr4S0fNWVCaDZogVVqPdqDE7ewoNk5HRrcodJRNQ12kQuB3Sps7WiQlKuSKrqw0SQ1qL0yxXl1htLagGXfm5s9KuYAp328NxeqRTGVIZm5RtkBgRYdRD96VzTCrmU8oY4DptfLdLSrrvYhNbz9NrB4q66DhdNPleDJtyYZBybowdWy4gX9lEJMYGoT/k5KPZStHRvxIQcVcaibyRsk+hBjqNRZzaKdzGAoHr0Par2GVbmSvs9ASGLpGSBlZskzgRndUmJw4eYvbYcWqLSxw88Dh4MZdecAn7rrickf27GRrfSnl0SBWOgqs0tkkoChBJF4sxs1k0I09MBjcI6LXbdJbnWZk+SdRpqVzegZFhBrdtxSgW0DNCU1gKNCXBMwlW6fRWqTZ9BicvQktNkCBNKSEpLVKUQoh86Mq0qFyMGmoC71vFI1WeqknMpFRKyRd1jUBasOUoqRaVvqVc6Cx5bcndpPNNDDhhGEWNWu2tW7du3rAXnwOs+KEB7Bw/3r/Jh5NYyTAMHzRNs3Qm6K4D8bOXbqejJGa9oAAAIABJREFU/taO1plpYz/uAP5wMlnf1aYygeN+x5DodnWzi+PNMLt4gF6wRLZg0gscgrCLjkcYthHFrAjz5b+GlWAaGpahUVtZpd5s0vUjBoc3MT46gS5Y1gvQfJ+MFpPLpQhE2G9EJGmT1foqzVqD1VpVsc+SMyDpY4PlAYKuh9NqIyarXDlDbEnqVoAVJUqiJVkIppEm8GN1uZ4Ra3acYIppwhpgYnQ3peJm7GxFqSRK2f5izDCkdSMDhlh6BW0EbPvaD7EuS84CFIg0B00XGZtGr30CrzOHFnXIZG38xKUXe2pZWG/UFGBJHoUs/TTXJHI0VuebPHr/4xx5/BDdZoudmycZGx6k0e1S3rKT5193E5M7t2MXLaJwrfAzsVXQsoCXmUujWSUwi7jtgNryEk2piT9xhCOPPMipQ0/T9jz2XXkF19/xCnY973J0CRCSE1viijoY11vFDXUqI+ern0tgUxkpVLSoQaLrBOs1U+r1ILLCPrjKBKzO0aoIsL8IVIkfatqVxpN+vocArxoC4gTPlxwJTS0Oe71e3eu4t4xvHn/wx702N77+0x2Bjcn3pztez3nrY8eOjei6/pCu61vk8nqd4z1T5/tcbrd/tettTcjQ/88a56u4Rhl3xAVVpdq8j/nq/cr+W6xkaXYaLK8s4vkuXc+h3W2SzhnYWWmZkAaEniqulI92SyrppWq8wNjwJKOlTRS0PJYfYpsRZibE17u0445K8ZqZnaVZb9GQPNhAErak6sxiYmiYwOlQX1nFDXwyA1mSrKXmUhkUDZG9afJhEbhCmlhKkpZN59i9dR97d15FPrOFlCXZDiVVCa+LaiPsx1MQ6+q+kUx2pq3CxsViK+lmGmU0o0AiPGtioAchiTuH111Sbr7IgEwhp1QchpnQ6a4QRC1smZIDnW7bxXEiWo0ej3zvEQ499CTZxCYd69RX6mipDJdddwPX3HgjE9u2qnSwOGwry3ZfYZBS/cJGOoWRzYGVEy8G7WqD5sIii4cO8cDdX+GBe+/G0CK0lMl1t9zMHb/wFkb3XSxJ7kjUWhRU6Xo1Ii1FeXgPSVzsT7EKfOWJZKJVVL86rmJ6Vtja9zAqcFXKF+kKVCaQ9YCl9YLAPgBL8Lq6uor6kZTiiBQ7s+s6x3pd5+atW7eeOAdvlY2H2KAdzu1rQCzGtm1/T9O0C59L5bA+6Z7Z53bmwm39u/lxkrPT3/XaMk3ee7JIE7WD8vEL3yk8nTHH7MLnaAUHyOZSSu8pk2/Pczl8/CirzSqFSoHJ7ROKBnA9h26vQ6NWU0siWWiZsSyKUmTSZSrWEOdv3s+u0c1EcYuav8B8exo9oyv12tSJkzREktbx8VzJFNfR/JjRUomRcom0rXFydpqZqoM9kEVLpTDDgHxGDGFd0qqVwSb0NLXs2X/+JZy3+3LS5gQ6I2j6AImoEfSMms4UzS1gIUEzvg9JrOgLTTOJNKm1l4wFaW/Ig54V05lSAeDXiCQRzXcIJRtBNK7iUem1cMNV/KhB1spgSnoaGu3ApdFqMn3kOE/ddwCzE3PkwFHwLfZf8nwm9+xj0/Yxtu7cRml4nKBbVxZsQ12E5AgkMShtYeX7P3OspQk6Ac25ZRpzS0wfeoLHHvgWJw8dYKiUY9/+/Qxs2c0L73wtmaFRpfONoqaihnzSDAzvRNNLirtVAKtAfq3zT2TcazkefQZ4ve1v7Xbq3/2rg9P3XRuI+1RDrAA4kubrWJc9njrWvV7nW+2299rdu8dXzu27ZuPRNibfc/AaEKOFbdtf1DTtJWcu3c6kHZ5dpvls8F0H3h8fwCPI0+98kwvLfg2R6Dnl3ScfPlizzNXuoe48qqiGbreBLrkMBhw5eZyVxiq5Sol8uaCSwsT9Jnys23MIvB5JEKv8264XUhkYIWMUuXTHReyZ3EYctTi1cphj84cYmRxRvG51tYHTc6mttpQ7LejFxL2Qndu3MD46pGRj9U6TI1NziidOF9KEiUcxZ5O4HlYYqcYLsRDv338lu3Y+j0x2AmKZj/PEIoGjjK6LW6x/iSxLIr/Xz5oQ3lICZDTdQrNShLGuJnIjnVVBOUksOQgRWtCFsEuv5/RpCqmol6lTCjzdBZKoph5H0tHilEUgObexRyQtD40Ws4dOcu9Xv8vM1BLbdz2Pa264gy27ximWc1gpG7fdwDIlPEhoAVvVHiW2gZUfRLMroKWIHA+/2cZpNVV048yJQ8wdf5rFqRMKGrft3cvVL30xhdFR5UiLdJ9u7NALTQZHdmGYQjusg++6seYZDO6/nNf132uRomd09a2/3EXFkGD0rxZiCVQK+zyvdG7Guorg1DUt7rrdD8+c8t519dWbe+fgrbLxEBuT77l/DRw+fPj3/3nj8i7LsrQzed91uuHZCWdn8sDrwPuT0RBr4Ku23P8fe+8Bbdd91on+dq+nl9uLumRJloscWY6d2E4lJiEhE88MMLNIgAR4b3iBN8w8YDEIeA8eZYAJkwABElIoiZMMiYOTuMclbiqWZOmqt9vOPf2c3fub73/ljMnKPBgsl+B71rpLV9K9e+/zP3t/+9u/71eoy2MjntWrL0vAcRYgXELbO4gLy09h6LZRLZoIrAEGdg9n5s/BCl1Iqg5OVGDkiowdXCqY8OweJCGFLMmw+y5OnTvHHvXzehEztUncsHMXykUFy+0zuLh8GjkWX96FHyToDh0Mei5ihzpSYuDy2LxxI/McWFiaR66QQ6vdw9AKWfFNtQSKJEOlxF1riM1T47hmx3WYnroGkjIJpHlA1NkjcBrRJJ+MZrTV90w3moyCI+nP1cfvNL2c5kAmNoKETJIAiSJyyA9BZG5uXEym5TYr2KRc8/o98J6FwcIFPPHIPaiUFdz4pjfAHKtCKuoQcjrzSKBH8ZSGZUMLF89dwGOPPoqtW/fidTe+C/k6eRsHCH0PzqAFVcygSWQhD0SIwKmUGjwFSCNAnCJzbHBRgGGvBce3Yds2Ii9gET5cHKNaKyJfz4HXZeh6EZmSwUs92BGPan0TK77Pe0MzR2cWsnr5fP579s/fRncvt7qXzfIv37bplCGsnLnapTFjYrBBb0KURB4xgcgZhsPh8Gc++9lPfmbfvn0vjBK88hfQa3CLa53vFfrQT58+fWMQBF+TZbn4nQnG/zOe7/MwBHsM/AdUbi88zNUByuXOhaO+d/W64HkHPE8x6kex3DuCxfYJDL0WNs3OoNts4uixQ2zAxMkieDJaKY6gmK/BdwLkVBlC4iFnijg1N4d2x0YiZmj3B5BEBSon4drtO7B96ywct4G+tcwKUq89AJcp6DhkzBJi2HUROJTjBpRLeWzeugGt1gqb7ywutTC0Q6imBK7AQxUlKBGQDm287dbrcd3O3ZCEKUCZBZI84jhDTLhwwkFyFaSegJhSHEgMQR6+ogzTzENUqTOmxItVcUNC9CmtAAgGEoq+YGgyeTEESD0bKfkOLyzi2DNPIeq2cHL/Ezj+9DPImzLe8K7bceMdt6A0W4FkqMg4wlclBISHcyHSzEejcQ6WnWFq4gZUqjMQOA2JF8CzViCkBKOsMi5iErloJgR9PcBVEdk9DJYuwuu1YCoCFMOktDd4EbFUBChE/UKAQkUBJ9PnKQNSCjdx4EY8KvXN4MXiKt5NoXrsPCDchCiFBC8Qz/vbve9qmb2sgFytyzSYJRbGqpczw3XZv1HnS4kalIaxSi9L44x8mI/Ytv/DV1218bkrdJmsbWat873y58D+/fsL/z1K6D5Jkm54obz4u6ncvhsG/HwBfmEX/J3KtuePmrA7utCo2U2YixYRPCOACq99BMvdZzB0GizvK0j6UDXyLEjQ6i3j4tJFqDkdhWIVOb2Gcm4UqZOgQB0aXBhKir/6q7uQQkehpqPV77JBDaEZqixhx9ZZTE3kUcqJaK0swuoMkUJG247Rt3y0ejbihHwFMmiijOnxMYRBAMex0e2vDuQERYRSkmGQHZrrQIlCvOeON2N6bD00bR04cZpF+0QeKcYyZFEM3hEJMYBPuoKEh+2GsGwHuVwOE9MTLAKdIpsIcKV9p3IJnFRhPNtvD51Cn4VC2p0WFs6cxsXnjqB/6Twe/drfoXmxhWq5hJvf9Qa87o6bMLp5BLKusC6b8GSPbgIGjygdIk2HLLHDcURMj+9CwZwBfBGI+siCNrjMYV05hX5mSg6ivg68UMawt4jWyeM4dP/X0Z2fR310DNtvoH3thJArMVMiiRElfEgaD4GoX1kIyx/AjXnUxraAp8Ejq7ur0ALHmNGrhZg9FVz+r1X2L73oyYA5UHw7uYQV3GR1wMbOMbL4TCNmzEPG+vRvURQng8Hwl+fm5n77zjvvfN5I5MpfOK/hLa51vlfow//85z8vzM7O/u88z/+6JEk0gPu2vJg6YSq4z3s9vJD7+zzG+0JBxQs74e/WEVOXszrDps4mAieGyODAduaw1HwcdkBwARnYFJEvSYi5hA2OFlYu4tLyecSIoWh5jFVnIfM5CJGAsXIJw9YlFE0Ozz77LJwghRfHzCJy6FJXGzDfg6mRAt5w0w6M102cmzvKVFRUDDMlj87QQ3tgkzgMYUgG3TGEjEdO1xD4AcIY4CUaimXQ8xoKhgh4NiZKRbzz+34Axdw4OGkEAqrIshxSL0Pqh+DiDGkgwHVSRAkVJJENhFqtFgLfR61aRn2kCs3UIWgqKztRrEJSSuAUYg1QW8gjizOELnlD9LF4cg6D+fM49sQ3cfLgM4jsGGaxiu233IDXvfUmFMaL4LiESaApQp5s3mIpgaBySBOPiVeInha6CkbKW2GI4+CCIWKvCZH3wPFExxOQSDmIxhgEqQhv2EPj2HN45K7P4ehjj8AaDlCanMBt73wPrrn5FlRmZlkAJ1SieZGUQkIY22hbbURQMDa1AxyXpxb/csGl4rmK+9NUkZFdmDc+rREV3dXv2funbvYyLMHgBargzGhptSNOGLyyGkWUpFEW+MGTbhDcuWvXroUrdImsbeY7VmCt+F7BU+Lw4cOTruv+jiRJ/4pFyEvSarKsIEBVVdZRPO//8Lz3L/1J3cZ3YsAvLLovlCAzdIJLkdEXHbtAVCnK8Wqg0z+IoXMEnDgAB/JfqMIsyLADC71BDz2vhUZrEZ1Bh+GioyOzCF0gdGIGTbSXL8An794oRKdHPOCQyWK7Qw+WHaLf95BXeOy9fiM2TlWwvHAWvkv5bREErQAvyuAHMSyHUnPJYzxBGqaM8yswFgINxlapUZLIoWSKEBIX1++8Hre/4QcQJ0VwYgECV1x1FrMzJEMXWRAijjjEicjsGanY8zwJGVLEQQDXHUI3VORLBegFHRkl+VISUkZpwjwyUYNgFpEJBsIgRdC3YM1fQvP0UTz4xb9hHgm6UUBpYhZbb9iNzdfuhBU6aC1fQqWiYXSyBLkkQzBkCIrCIuyT1IYfrKDX7QNxHlV9A3RBQeITbk5sZxlRpiKRVvctKQVkbobuuXOYe/SbuO8Ln0O7sQA3dDCxfha1yWncdsf3Y/0OSkguIWOKQBGu38NSdxkQc5icvRocX2Rpzpe1EpctRVn+MPMrpqGZQDcaRi0j5zWyESUcd9X7gxExqONlfusc/MBfTZUCxxR5aRIjiLyzMZd9cPv27Q9ewctjbVNrxfelPQf2798/NhwOP6Gq6ltkWRaoAFPhDcOQ/fl8QX4eeqAu5DtFGC+EIL6T/cCKMoMbViXEFGvLcUNYzhlY7rPg+IvQKFkXGsJAgqhSsQqx0lzG0B+Al1MMvCF6tsuSDbhMRbPZg6Eq8L0Bmo15dtEGHgkleBhmHj3Lg+XE8F2qqCHWjxexfeM4wnCI4aCHzoB8fAVoqgFTMTHsWfBc6q8FDFwP6eUhmUJMB15kEljfsWHqHKp5Be++433YtOEWZFkNGUdUKlKqSYAVIekPkFA6BrXTnMSGVqtyMh68wIMTM/ixj57Th2QoyFUJbhDBhxFSN0BCSdK5KqTSJBKljiTVAD9F1FzGxWefxFc//WfozJ9DeWIGm3fvxXU37oGRNzEY9PHM048wDPa6G6/B5MZJiNRZq2SkQ4rDAEAPQ3sB7VYXOWEcVXMEfJRCoBsjJVvwGkLCf0nhZ5SQ2AkuPncSD371bkipj/OnnsPKwjkUVRW6oiMTFLz9X/wQdrzxVgjFEgQ5hZcO0HP7yMQ8YzukWY7ltJFrGRVKwnwzgp6QsMJKhVQgRctlSJggGDpNGADBBmo0IUiQkvyZCHUCHSsPcp9M4zS1bftiGMT/Yffitf+Nu5NIemuvl2oF1jrfl2Bljx07Vm40Gj/H8/wPiqK4QRAEmZzOqHASHPE8xEDf/8/sJr8Tjvg23kuUKkqvZRU6ASeQU1kftjcHPzgKxWhD1TOEcQrXj9iFSfloruVg4PaRcDG8xEd7OESc8ahUx9Fs9dBotNjFHAYuu0hDL4TIZYylEMYJvDBDGGWIHRfVnILRooE49uBGIWyfvGQBU9FQMQqwuxaDKSg7o+8Tx3hVc2XKKoXSgPAH3/MhcymmRnL4wL99P6rlLczaMeMrjNPLQwFnR0jJIGb+Ik498i10Ls5D0QxkvATNzGF8ahK16THwpgpe5hBKHFJNgqirDAmF57FHbdEoITNHkGpjAF+gbHdwVh+tk8fwxDfuhjtoY3Lzdmy+di+q1SKGzUVmpPPM009Ay+m48Q1vxMS6dcgUGbyqrA6xeFp7sshsoD9YQepLMHgdGieCoxj3kAMnqohpzkfHa1SRRCLOHT+JP//jP0JBkzFaLSLzLSzMzSEh/2ROwdjG7Xjje96H8noyeY8QCQ6c2AOnFFEor0eaGiw6nkzmGei/GkLPnoYETkYckpfHqkyYzjMqtauzg9WumAI+6dOgG3JCYpM0QuilSRoJjdTHveCFT/u+/dhtt91G7fva6yVcgbXi+xIt7uHDh43FxcWdcRzvjeP43aqq7lRVlcI2ue9kQzD04HLe2/MQwwt5wH/fYIceEGmqz4EJnVgqxRCO/xyC5Dgq9RiqzqHRWUR70IKfuAxv9TwfMZl+i2Ax75kgQDcL7KvdHOLMuUvodvpMDSYKPCSBKFOAofGIkoh1sTzhmK4HheJ7ZInBHh4NtyTCs30oPM9cyYgjPBzS/gQ4EQefuKOUuBGn4KIEMiU603sIHMyM5fCBH34fckYVcVYEJ01DEifBZ3kgSJA5DuwLZ3H/Jz+D8wePYuu2HUgyHq12F0Yhj5lN62AnIUY3zGD9rp0QSzkksgBZUcGxQE4XtFCU08aZY+ClEpDJ4OIIfnMJS2dPQdNUlKY2gYeMoNuA6LTRXDyLp/c/jcr4DK6/6Xbka5OALAOquBqFRMQCUhNigCS14NkW4DvQhQwi+au7CQRRR8pxSDIdkl5DJufg9ob42n/7Ms6emEOv2cDuXdtRMww0Lsxjab4BjxPxhne+GzM7t0HOZwgwQMfpXe58tzCqGTEjyFCJzgHGTGCZfKuwAin8yEiduts4oxtviCiNWHaeF5JRUogg8RjX2XOHxOWFKhS+VVBrf1DTRu+79tpr+y/RJbG22TXY4eU/B+655x6l1WptCYLgjTzPv1lV1U2maY4pikLFmBXeF2LEdIQvLL7fWYip/DKoggy0WBH2EeI0MvESJqc1SmDHuZU5nFuaQ7O3jKFnwQtt1gEXi0WmYqMbQKlYhaHnMex5OHniAlpNixmJE5xRr+dQNDioUoSUhAaE1/IiQjdEOHQRuQlERUYqG4yTaigeU7LRgC1LeMb5RabCsmJ45NvAiWwIR4GRpmkCsYjIGWK6KuPOd9+E0VoBMXSo2k5Iylbw2Ri4WAQCD0m3g3ChjQe//A0cO3oMC5eW0esM2H4K5RyCNMaWa67Be//Nj2D96/YQoIxIEpAKMZRkCCT26kRfMMDRF6cwu0TityZBiFRSIKl5uK0+TnzzQaycPAqdi1ColzG6fgsq05shFUZIj4xU4FnMO7OHJF61QLStEFk0QBycR+o1wHkuEieDKuehyDkWHw91FJlWBsIM1vwy7vrUp/DYow9hZLSE22+/FZNTY2iQ21nkw6xXMbl5Pcw8SZQdrPSaCDMDlfoWcEKJ3XzjhPBZgp7IsJ9mZxGjpzHpuD1Eo91A1+4yNZ8XO+hYbVh+H0Hqw3J67Gf4mAPlf06NbvjGdbv2/vTPvvcX1iTEL2N5WOt8X8bFpl198pOfVJMk0S3LyqdpSpDEdsMwtiqKMiUIwiTHcTVRFPOCICiSJEmCIDDRxgs7Y/Jd5cgknR44hRCibEOQ55HL+ZicKLM8sYXOGZxtHMOZi3NY6S1haA8gSCI0sj+MImaArpCDFkdxOTz6HRfuIIQ7JCNtHmOjBsoFHhTUQK5nYRIzxVsSAKmfwunTYzIPUTVYN10sijBNwmozxEmCQd9GmkqwB9QFB+B5lVlEep4HRVbY3327h3opxdtv3YItG+rMySyfuwactP2/r9QMuERF7NgQqAD3QoRWiJV2D63OAG7fhtUeQJNk5AsFyMUixjZtRn3jJnC6iVSRGWVLiNqA20DidZlTGC0ayYfJmwFkRSmoSAQVgpRD4meYP3oM/cV5lDQNkzMzEM0cEl5iYZgUTx+Q6Y+uQtEVSJoEQdJY8QVvI4nPw+rNwWqeBWldclINZm4UgjIKaJOIUhN2qw+31UHj/HkcPXwAg14LnjPA9OwUrr3pBlgZUdo0yDkdxaIOO7Jxav482naA6vgGKHoF5FJEQ1ry6fV8H8PhAP1hB63BIvpWB50esSMi6EUDsi6tijlCG1FCrBhKM/YY/Y9sPxXRQOrDHa1MfmX79p2//hs//JE5jvmUrr1e6hVYK74v9Qr/A9vft28fzUnkIAgMAJUsyyZ1XR9PkmQyTdMJ+juA6ctFuSiKoibLCq8bBicoEgexg+KIg2rFxfRYDdMj0xB4FfPNUzi/cgwnLh6G6w/Q6/ZgBx68jB5lVwtIRsOgFCxnLbRDZF6GxEvZk3WtImPTpjEYeQm9YRMDmyhkKVybIhoowYLEayk0UWDdn6iT4EGBpgnMpMdxXfh+il7Xh2VlkEWTJSYEbsAelwmGULQU+VyAPdeNYc/O9dCgQeZmoZi7kPEbARSRelRAfcDnkXgJAklCRMKCKINMw60gBkfBlXkTmZ4DbxK9zFyVG3MeOLLVtC4h7F8AHw7ApwEEkVgTZEVpgFPy4NUcoFZWvyLKcBOQhQkiL8Sg02ExSsP+AJ5HjnESypU6yvUKlJwMXTPAUZim6CLh2oii82gv7gd6MUyQ9/EEBKMGrjCJ0BJx7Omj2P/oY0gDH/VqEW6vA6u9Aog8rr/19dDH60jJ+0KRoZg8moMWHjl0AIfPnYFRq0FQNYRpgjD0YTsW+r0eXIKRePq3PuLUh1k0MDE7xWhrK50mE1NIMoVkBnBtj+kzmJiCfXaEUWeAh7Bq1p69ZtsNv7V351sf2VXfNdy+fTslta69XqIVWCu+L9HCvpjNUjTRnXfeyZdKJX5+fp6/9tpry2EY1oIgmLFte8ZxnKnhcFjkxKBQm4yn3nbH1t1btlfksdFx5LUxBi8sLp1Aq30CjcZZRGmMvhPg6AlSvKXgVB5mucAe12kkI6Q8AstDOEygiwKqhRxqVQ0bNo2jNJbHUmseC80GerYHz+IY55YYA1XDQJ6FNaaIJI6JOSSZKEskqvDg+RFcD7AsmsxLUESdDfI81wcnSSgUZeiKg5tfN4s9O9ZBiTm4Ax2jE69Hym8AR8GWZNIThcgI/yV+r0TWjRwiy4JJNohhwNgZKOaBQg2Qyb6xgIzacZrmpy1E/bMIeuchpRYkktJGZCZELC0VgmqwgiYWpsDnphlDAbEAv+9h0BmgubyI5vIS3OGQDUspJkRRDJRGSqiMFlEqFJhXcSb5yCQH4FZgd4/Dbw5QlifBcyPgtQq4XBUJl8fpZ47iix//JE4cPISiqeLqnVvB8Ql8McPmG67FzNYtEDiJPX0E0gBLgxbufughPPD0fmSqgZA8K2SRdbOE9xMfmCxBtZwCPxyiXKFB5ATj/Da7PfhByBgrrVYXvusz/w96/wRXUOQ8c+MEx+KbvJ6HnFyxrrnqhudGK1MXY4/zBV5xeKBZqZaOlXPl/T/2gz82z7Fp39rrxa7AWvF9sSv4Cv7+Pfd8Np+vL31QMrr7zEpmFIrjUKVRJGmMpaWj6LXnsHyBXMwcpEoOz504DcsPIesaSrUK65iIp2uqCgLbYWyFgl5AKWfA0AUISoLiSA6JmODi8iJWWn3EoYjAohifDGVNB+kPcoYKuaCDF8nlLGFdLxmg+6uqCjheDNeOIAsao6CRGY9OXbIOaKKPt968CTdevRFiEKGx4GHDltsBcT04jACRAp46Mzax55nog0S42dCC1+mwrpga30Q3IVYmIOQnwCkVQFIZVs1lHYTU+VrzUFIPEsNnY0QhDc2IDiYwLnCijkHITUMzaoCgsQ7Y7fTQXFxGe2UF1mDAJNKW47JkiFK9iJHxEiqVMjRDAa8mgByD43qI/QUMV5ZQz00hSyeRkdhDLzKpc7Dcx4lHvoWvff4LGLSbWLdugok4RjfN4KqbbkBM0JBMuH0Gi1vB0rCNrzzwEP7yK08iUYm5oYGnJGWy4hQJc47JwgJGQUJ9pIhipYAgjLCw1IQs69D1PFYaxGbps1w2enlkFyrzzDdDNwRwaQpT16FJKoOexuozuH7XHjhWhH53SGo3iKIQaoJ8wVT1ByRF/kbeNObG1s82fuYdP0Mx1muvf8IKrBXff8KivVp+hTrkUwu//+7l9vE/zlfFer4wBUOjbivD8ZPfhDU4iySwsdDoo2mlOHdhEX6UQDUMmPk8HHcIRRYxWi1j6dIFmCoVX53F0BQKOUgqD05JoOoyesMhun0HVj9A6CTwrBiaJEJXKHxXRnWszLijvpfAdQK2H+q+qFBEaQbbCpCEdOEncOwQZl6ErqUYr8h4897NuGaljRjRAAAgAElEQVTTFDLXRbfpY3bjzeBl6nzHgdgARxBBsspjZWbBjo3lY8fwxL1fR71awPot22BOzIDPj0LKTUDJjQA5ExkFhiY24qCN2GuBjy1mYcln5JNLXT/BH9Spc0jVOgRzCnqhvjoMDIB46MFzHGYwP7SGiOKI3ViiOIaeU1CqGsjlc1BNBUpOhGRIbPiZhA10W2dRKYxDFbchEfPgJR1ZxIF3YwzOnMfBRx7B/iceRzmnoZIzMIxc7H7LLahtWM9SO8iQaBAt4nxrGV99+HF89suPwiWGm06+HCJ4ifLhEqgmUB5RUarpMPMahrYF34sgChpEXkN7xcZKw0ISpyxSPggpSWQ1BYXU2OQ/ZBoSE6lQfhsRRIj3e/XO6yHzBuuYXdfHoNtjAzopozmA3jfM3EVN1Z4dH588uH5q3WM37Lnp+G3rbvNfLdfG98JxrBXf74VP6f/nGJ88/tubGq2DnzNz6bUzk1tQK8+ynz5y6hH03QsIEwenL6xgoeGi2aIk4AyqnoOmayy6J2doKBU0lIs5FAwdvXYbZ05fhCRKKJZ1yEQ30yn6nUzCRRac2VimuKE28wswcmCx5dWiAc+O4FgJongVS8wkHrImACLH8tScQQTPTllQZ74owNRS3HbTVuzdMQlTjGCI5EecR764FRBnAWESSApMLUZ0KoqqF2hQNOijde4sDj7+LRi6iW3X7EZxcj2glcGrJXBafpUSRkIIFiMcIQkHyOIh4rADjnOQxj5LP5YFHVmsIObJ8DwH2Sgzz93zc+dw/NljrGiNjIzCLBQYlzZZNVYAJ6UwCzR401jR1XIy5JzGjNmztINW+xh0NY9y/kakfA4iryBoDrF84jTCwRBWr4PGxQs4sf8ZFMngnEuRnxrB6971NtTWz8LnYwyjLg6fPok/+szncf9T55hjKFcQwCkp63aLVQmjEwUoBocwJTFLhDCMoEgGdKWEbtPC/IUeC/Okgsrz5P3AwQ8jlu8nyxkMXYJRoOEjxQZFqynTGdg2Svka7KGHXtdCq9FeTTQJUyiKDIMlW8upIsiRwIn9sdr4oVv33v6J9VObHvqh236o/T1+Wb0sh79WfF+WZX7pdrJ//59IA5z6zzw/+KnZ6SmRXMokQcLZlaNoDM7CiYc4dWEeFy514DgRfC+GwCvsIot8H3lTQ7lgYuO6SawsLaHfJnlximbbQTGvo1TQIXMZu/AmauPodlxcuLQENwwIGoVW0pjAIi+J6HccDHsxMvLhpUGOIoCTYiIVMAcyq0cDH1K3UbqGgPG6iPd+/15sGlNZV1rQ8tDNKYCfADDBDHayzABIJpzEiH0XUuCAc2ykloVeswcv4GAUxwG1CNWkIVhpNZFBpnSLDJJSJEoIEPnIUkpC7oDDEEnmsSRiSSNcWUVsefAtB0mYMLOgfmuIJx97Cvv3H2IS63Xr10HRVRQKBUxPT6FYyUMv6tByOSh5BWpOgWIS9EIFuo9m9zCTUk9Ub2PvgQQQ9rlFHHrsSdx/z9+hWiphpJBHngPOHz4Mw1QxyALsfudbsXXPbmSaDAcBvvHYt7Dvd/4Ci70eYHDgdQ56XUWuJKE6oiNflOFGxGSgwhsiSzjkzQpCBzh9fAGxS8kVFIyhMKN0+jmCh0SZB9leGHkZskLddIaEI94ysUFEBjXktBKay13mWucMfAQWwTirzwskapEVGZpKQXNkI52ioBVQL409Wa9UPxFy3n3v+ZF/vfih3R+KXrqz/3t7y2vF93v782NH//jB350plpOPGYXsrbyUiUSq7zltzK+chhdSYvEAy60+el0HYZgiiTioss6KryLwKOV05Km7DUMEjg3H9WF7MXTq6gQOBl1kgoRKvowzp5aw3OgiX1ERChmMag5B7MEURfSbLjrtCEkswgti6AXysiU6Gs/i5YcU/+5w8JwQxZKKyVEJP/zemzA7SnS3PvhMQb6wAapKMtoRcNwIYqhM/JB4LgSyg7T7yDwbWZgi8AW4oYpUKEGWS8zNzLWHWFy6gKXWEkojo3j9zW+CpBUhanRDIHWXA07wEUU2BE6EQCyMTEM66MFpLGD5wjz7ai+34Q49DG0Xnf6QMUUajRWEYYCpqQnMrJvFzt3XYHbLZih5FUbFZMWZbkRh3MZK91n2CL9u4i1ARrzmDL3zy7h47CS+eteX8OxTT2JqpI7rrtqKiUoJS81FJKaMqWuuwqarr0ZxbBStIMB9Tz6B3/iDj2Pe6kKtqBALAnIVGbrJQdM5aKbMAlJpwOnaCRRBZ3aeyxc78PsJU/gxteRqpDETh4gyB1HhWYyUkVegmZSyQd4QZKxPwzgOkigz+KXXumwRSgklQca8MYjfDOI3CwQr0blEKDzHfIy5GNAVwykXi8dnx2c+tW185ku/8eGPN1azjNZeL1yBteL7z+R8uND81LX9ZPFTw6SxszvootvtIHIHMDWSGKfoWkM0W0OGb2aJAJEEuJTXFQTQZRFSljGLxygIWIabZpZYJHwQeTRsQSlfZP4DcUCYrssy2UKSAMQugiRCUc9h0PWxcMkFWQ6wi10C9LyMXFFnOCP9f5qo6DQdiGKCzTMGvu/2LbhlzxQUOYVtR5DkcRQKmyEKdcSJAV7IgUtFcLbFvhKrD38wROBnyIQSYpTA82XEHo+li5fwxOMPYWC14WXAta9/I/be/EZo+SLy1QpLByaZLfkgJEnI0pnZ1IkidLodNOaO4tN/+qc4e/wEqsUyuq0uRscmEJKKjB7ZOcC2bHTabViug007tuP9P/lBjK2fhFE1WTepmuSl0cT88iFEforNE7cDKbEIZfRXWpg/cQ5Lp87j85/9DBoLixip5LH7mh3Ycd3VKM2OITJkFGt15CtVDLkEh06dwv/7Xz+Ko5fOwxzNIVMj5MoiJCWGqpGFJnWgKqxhiMimxA4dzaUu7K63GnhCdZfnGe1MJGaiwjGYSNFFKCalisgsw4+GtF5gsbWRBJ7l6MXE6Q4EdFaGsAYhIo9bxYQZWZpkmRnUvIJiMQdZFpEzDGRxykzyefCoGhU7J5j7J2sT/+Wm1113/523/W/2P5PL7Yq8jbXie0WW8ZXfyEPnP6ny/MV9vXD+5+bOzkkrl5YhxxkmKxImp+pIBQGd7gCBTx4AKosdIqUcyWJJDktROXycIvIDyJKK2uQ4bM+FGwewPJcVYEPVmUevQlzbOIQTulhqL8PxPMiygTgU0GoMYNksAAwCMwyXIMoifD9EGkngoWL+Qh+uFWGkBNyyu4wP/fhbUK6o8PwYtisgZ47D1EaQBCJLs+CggXdDwHaRDIdw+g4cj4Og1sDzFQSujHPHzuPhb9yLgqmgVMvDTgTsuOFm5l1cGq1jesNGSPkCy6Ujgx5S+ZGWgMsojTNE1G3i4tGj+Ms/+1McfuopbJydhqmbrGPvOS6OzZ1mfOJKqcREIpIsoFCr4s4PvB8791xLeZkM3yZII8oaOHXmIBbOLWNd8XpE7Rib122BK8m4dPYShittzB17Dt986EG0lqkAF7Dn5htx67u+DyNb1kHQdGSigF5k48CJ4/idj34MxxcvgDN5yHkBhQqZx/tMZScR1YNXGJ1PzYoYtoNV9Z9PqUU8M0dKmQNeClnjoBoc8wrWdAWqQabtGfts6QYURkSVSxiUQEGmxPiYGl8PQyX4YYCLF9osZ4/oduTdU6jkWdH1Qo95RVAsE8EVHE/IMsdgiIKShyFqYc6oPFirjn5EldOn9k6+bbDmEfw/Akhe+eqxdgQvagWI+fDV4z//rxvDsx87fuZIobXYgRTxqBc4bN+6HmPjkyxqx/VilpDg+xGiwEfgkEN5gIxsIaMUoe2Dp053vAYpp8NLQhYlb1kWZPKfIMOWLIWiSvCSAMudFbRJzUbJvvJqlzoYuHAcF7xErmMUJU+2OiJyehmBm+Hi2TaWF2OMl4E33TyC//iz/wqyFrDujLLgBMjI6wUmLyYIQ1CL4BIdmQekdgjfJpUWdX15ZImGwYqNB+9+AAefeAa7du5Cq99BbXwdUklDdbyG8mgd1+7ZA07WoRplKFqBWSyGgYd+twEuCyFRwoPl4MBj38Q3vvIl1PImqCZFKdC2LDhkNCTRTYsUzz6qtRL23roXu299A4oTo9ArBngxhiAN4fnnceTgATz98LMYEdZh6cgC9t7weuRnZtHvWxAFEUPHxv79T+PRB+9HWVVw4017cP0bb8LM7p0ojo0hlXlcap/Hw089gd/+6CfQ9PpINR5GUYVmUgpFgISy73QdlCEahTy4QEJzoc9SKKjjFSQeCqVFZzEx/qDqPDQqvirhvSI4kQZ9LKuNxQhRjpuuiYxjTE8GjG8smCjm6+h3Pfg2RSTTUFFEIZ9HoZhnMnWyIG22m1iYn8fQslmHzUyjOAE5Iw9DNSBmQiZBahbM4reKRv7usfHxb6rbCpf23bbvNWvgs9b5vqiS9+r65b995t+/eaF15DPPnTk42mwOIXIqNM3H+ukJrJ9Yj1p1lMXiULDjYGjBdxxkYcBCLBUSWgwcZmYjGwq0Wh6iobCudmhZCFyXhVzS0Iu6HFJ1OZmHHklXgwidlZD555ZLZYiCxLLJvMCD45OklQx6cjDkIjrNIZbmB+i2Mhg8cMsNVfzaL/4oClUeqejDCwZIIyL7SxAyEd4wQcrnoeXXgyPjHV9E5gmIQnofPHMo6y93cO8X7sH+xw5ibGwWUHRYng81b2Jy/TpsvXoHzEoVCQQUSiMYG59mkEPouzh16jjarQbK+QrDK4XIxf7HH8KxA0+i121i1/W7MTa7jnXMqmbC0Az021340RCTG0Yxu2MHylOTLMlZUcnzoY1e/xgOPX0UT957CBPiFM4/eQplo46NN74OQ9fD1m3boBfyGFoDPPbQg5g7cBA37Lke3/8v3wttso7caB2ZwuF04wQ+/YXP4RN/83U4XAQhp0LNq1BVMkYnwQTdCEUEYcZUjXbHQeSR4m+VwlwoFyHIHBukUVeuahxEmYaQHHiRPH7J6SxFHNJMjLi+CkolAzxPghZKESEPERmqUsDCfAvtJRf14izGxydXMV5FZ0q5paUGBv0+BEmC7dhod7uXt02DVh5aXkNO15FXNZSMfFbOFYfd5dbxnFK6+823v+eun/s3P3fm1XUlvTxHs1Z8X551fln28uCRX7v+/OIzXzx6ev/MSqcLXlQRZjbKpoqZkUnMTK+DKGtwfA/9QReBa7McNSHmkHgx89ot5XKI6VFcFRmWS4WTJKze0Ea9UICYZbAcC24cIpJ4DJIAfcen9HX0Oz7KJQ2j9RoiMmRvk7FLCFmkqXgOaSxicaGLQSuEZ4ks4Xj7Jg2/8ss/gm2bR8AJLpJsgDS2WZAnObK3lnoYDID6zPXQjVlIGVlC5oCMKGIcIscH5ye4dPws5s8sIwpEPPLUIcydmoMbWHjz278PN978RvCKCjfKkCtVsHHzFtaZ0Q3l+JHDOHTgGfCZgNnZ9SxotKRJeOSBr+G5557F+i2bcdOttzIcVtVNjI6MM9lxb7AE1Uxg1Oow63XGeDDIiC08h077CJ56+Ci+9fWT2Fa9Gv2zTVw4PY+ZnTvghAF27NyJ7dftgJnLsySQxx+4FyOjVdz0plthjo8BioBMTfHc/HP49T/4KB588hgClWNPInrBQAYXPCLIPA9r4EPgdKiyiX6nA1lKWZer5TTIusCePDgxZfCPrJDNZcKM7GloRqkVWRwxdkjeNFEu5lcLb5qALFCZZzInpwKnJzy0zBvwkFKi/vFEweN73YFw9uwFbmVlBUGUMMy7WCrA8mwGS1G2npY3VnPjwhA5RUVk+2guucwYTpdEVIu1Yzuu2vVx06x8ydhhrHz8Qx9/zbAj1orvy1IWX56dPHn4I5MX2vs/d2ju0ZuavSUkl0UEhsahmJNQr01CECVyc4XtdOE5Fmj0xsUykApMWEGPpjSYdoYB4pgEFgbLX+s1mpioVlHQTOYH0RpaaFkuQnqEDmIEFPkTk7+tjxphgaKEbmfAcGVJUpjJNz0aN1c8tBoRuEBm3ZGRS/B//Lvb8O6372VdpyBQNlobFDcsCAlCK4A/zBDyeZRGtkDXZ4GoAg5lxs9Nafrux3B6FnOPjDwBp09fwnPHDsF1+phZtwFbtu5gkfIr/SFkw8Tsxo1M0ZX4Pi6cPIXHH3oQvWYTOU1FrVJGhSTDioQHH3oAIWK89V13YGyaEoglmLkCNM1AGPYgSjY4WYJk5hALEQSFOMSXsLzwHJ689wQe/soZ3Lb7TuRVEycocsklBojBGApvevvtqNbGUCiU4dgtRImLSq1KKgrIBuBzFvafmcMv/dZHcfRCB2meB0wVkiYgTRwofErqaRBMS1l8xBTJMheCFEMzJSb6gEQGHDEyUsER40QWGAZMlpNMXkLFN4mRJ7ZLLse+z5I0ETnZFiC2OV67qCm5UwKMRq9tW+1lj2svu6Jju0LgR2XH97cEQXhNhHSUkzKRCj0N8ogFYTsOFIW41uRyx1klMz/07CB1eq4Y2LGOlPQ9vCCJksALnFur1w+XCuUvjOj1+9/19vee/NCH/vlT1NaK78tTF1+WvRDnt5c13nHi7P7fPX52/0Y37rOkAkpWUEQOhm6gPlaBIHJwHAvOwAUXC6txOxkZp6us+DrOAJ7lI4pTqIqOiGhdQx9F3YQhqigViujZDi512rAi4jxICCLyAc7AI2TKKVJgUGawJIjMc9b3A6haAWEg4NL5HrorPiSZZ0quO94xiw9/8D0weRsSPLjOAH4aQKSuLU0gZhIiTkPM5aAqU9C09eC4CZZwnMUkBRYRuRFinyp8Bt9dDex0bRquc9B1g6ntBp7LzM3zxSLypgGFF7FycQH3/d1Xcerws4itIQRewtj4BG7Y+3pMrluPhXYTozPTyFUKjDdMNy6R56AoAcD3mDkRRQv5qQVIHXS6c7h07hROHmjj3EEP12x5MwbtHipFDUePHMa6jbPgFRHbrt6BiamNqNTqMPIkQrGR8SnilANPPhFygnufOIp//2sfRT9OkOSIOrKqfMsSD7ogwOsnUDixrfClpU6jV+U4ocBniSYqAq+VOZTHDFRGDKg5Sv2gzpTuH2Q4RKGZRFbQA1MtLIoSdzEMg0aWxB1VkecEZOciP1wS9UK7II339k4ifN/7Pp/+6q/+KnfsqmNc6f4S3zN64tyRuXxreXk24LI7bGf4AV7BhJ5TWeDIoGtD0bhMEdXzk1PT/48mSCdW5jtBEqUSF/NFWdZKPDJd5Hk95bNyksTjcRhVDd44qfHyHx84cPzSy3LRvII7WSu+r+Div1S7/vJDv7L7zML+P1jqnLpp6C1zisBB5RWkCFAfLzM6UeD66Hc8SFApa50FRZoFBbwYIU4c9mhq2S6iiEfgJkxSrGQicorGBjRO4KPrBugHgJIjPpMOUeQhicQgoFzMAGnMM4oaDetool4sV+C5KZqNAZaW+oioAIjAhhkZv/Dh92JdLWL2kaoiwg5cOL7L/p+2y5NXA29C5iuQxUnIInWi00BaBxISYmjIghiu1UcSeCzjjRLLKOeNyxIEiQ/Xpzgkm1GvcmYOhqTB6Vq452+/gm/efTeifh+u58GNBdzyljfhzn/7AYzMzELMGSyqKIMHwEZGHGHRgygFjE6X8SEguehZ53Ho8OPotiycPdrHlonXY6a2Ffd/9WswJQHNhQXsuGY78uUy5FwFG7ftQrFWRb6ssG5X0cl43kPfvgRBlfE3XzmEX/7NTyGUAC5PWILEbqY8PdN4MRByl67buefdt29929Fms6le6vfH5hcv7Wi1F2603faWCM5IviIZlVGzqBp8RScLTCF1JEW6MFKt3ztR2/y3G0ZuO/2hOz80eLHn4jt+7B0zDz5w/8c4kXvjxPSYNr8wTwZF89u3bv4P/9ePbvvinXfe9Y+KJKIg2ve9733Za8G8Z634vtiz7lX4+8R8uPtb/2n3mXMHP9ZzLu4uFRUIGXm/egz/i2IHgeeg33YQOTzSQMLIyDgmp2tIBZuJEGzXQrfXh+uQNJcHH3FQyPvWC1blxlSKsgQdy4ebJExmS5lqRC4lQ/XAo3BLQBHJEJjSNVYlwrbtIyT3Mi9EmAgMjgjsED/9/utx++4qqoqEyLYZ3jxwySkMMIoSZE1DSinJERnP1GHmNwECuZCtAy6nHXMJvRcfXEp5bwKj8CbkepYl4LkUljOENbRYJ66KGsRUgszJOHrwCO75q7/BqWeeQaVewVK/h1233Iwf/omfhFkfRa5aYXim7zeRBC0IGEIUSEFHj/AhEq6HhGvi5IWDOHH6JCqlDajmt2CitBm8y+HR++7D2aPHELYDjI2PYteNe+AmCsZmNmNsZhp6icxyEvBaDEEPMHTnMd9s4Rf+0+dx78OnwOc4cIaMRARUYhGkKfy+Pyyb5V9+/cZbP3rXXd+9sFEhu/vpu9V4OK/5mVvmFZ0fma71d23bPvzQO/e5V/rUfeihh8T3/5/vfxPPJ+9OsiiL0+yLP/EDP/Xovn371qwpv8tirxXfK30Gvkq2RxDEs+cOvJWTw9/I5YOrB/2LjH4EPkbK+XCdFvrtAfotwl9zmJ3ZgompMQiyDzvooNWjqX0fgRchiTJEboi8brLuslwqsQ7SCRP4aYa+4xJkDD8MkSe3MiUHux+t4pAs6j2ArNCTbsiSN4IoXY035zXYdobOUhe3XF/Bj7xzBzaN6PB7LWZiMwwBJw2hlohFUWJDm4xikYm0pNRQqG2HoG4EJ9D0vQ4u0xnVjdIgCSqhaRNL6yUTdcovI2FIECIKyadCYNaRmqjDs32ceuoAvvmVu3F+4QwyTcDet9yON7zjDmilGgSdDHTI34KSirtA3EGWhsh4DqrqIE4X0bdPY+7sUZxbWEESlzA7dT12bLoeUpTi7JFDaJ07j8bJBRSKJey4YQ+sQGNOc+u3bUFlrAwxRxH3HqxoGecXj+Fv73kIH/nYMQyGKcxRDYIuIUzos0gR9kOMVEf+ulaq//zhBw8vvkpOOXYYWQbubW97q67MKtndH7/7ihf4V9N7fbHHslZ8X+wKvsp//+8e+L9nhsHC7/vh/PcbOVmSDYoZH2Bh4SR6rR7EJIfpkatRyI/D8RxU6gYieGgPeugPBgi9AL3eAEsXl1nCccnIo5AvwnZCDMgPIeYw9GyGedZqBZa4EXocrH4Cz45Z4Q4ii9lHEu2J+MGipDCDH8cHXIdD7HCBnrrP/sS/vH5TTV4pb5wyEQUeAijoxSESJcXk6Bj67RVIXATT1GD7ERRzHIWR7TCKWyHxU8iyIkSuyIaHSEUkqYg4CFnkksRLSAk7DWNEQcxcv0iyFl+Ots8GHpZOnsLZ83Pw+QD16TFMb90GJV+GpJnIFQlftpCGbSRhG2nmIOFdcFwDK40D6PTOo9nr4bmTi2j3ebi2ittv/j5cNTuNoL8Ev70Aiew8FQVacQRmZSv6XgKtkMPUhvUgB6Pl5hKe2P8Ajp16DvfcdxZPH4gY7a8yVcbQ6bEcviwC8mru7PVX3/DGB+968FVVeF/ll8Kr7vDWiu+r7iO58gf0J5/58Fi5nn6wUOJ/mtc79Rgt9LpLaDf6CAbEd6hAFCi2pgBRTRHzAbwohOP4sAYuep0hGvNNZidZK5fDnFFy0lQILs630WpZimbKqlnKVN2QOEVSmNS1uWQnrk0ukRERLCjZB/kSdYpk8MIhCDnYTjIYDsJDK4vZ74kentn34Zt/8o431X7JlFfEQWcRaqGEpUEfDhLkFB2TtQo67UXmxkX+FW7KIeJMiNoYSuVtqFe2QlfGwGOVikYuZSAuMCVfUMQ6TdvIGiwTGIeVhowU/susgr0Y4cDCYNiE7Q0gaiKKlRFo+TIE2YAo8eDFEEhJxNCFGy7ADc+h2TqEQf88s8s8dryBhZUAc2ddhCGPnJbHeLmADZMqts7qMMQAEsUeVWZRHtkOXilA1nNIORVPPXMEX/vGY8yhjG5Kd/3tYSz3QyhVkiaTcixARukdgjR/za4b3/3klx49eOXPlLUtvpwrsFZ8X87VfgX39Sd379N5f+HtZsn+zVRc2TwYLMG3UqzMe+g0EhhGHps3TwGyi5XuAiu+hPfGgYDIFdBdcb1+1z3MZ8IDkqgcCb14cGnZ4VwbRqGI6uhk4W31kfJ2nhelleXOqYX57n6afcky1kkSNyVR05wTCzrFF0EYBCF3yvODr/eH7iMLx3CWnlg//CPbxn70x/fcv3HSucrqnAGvZOgFLppDi6Uez05MwrH76A9abBDHUVBmJsAlyStXRM6cxmh1E6rlachaGYJWAgQVgA5AAxLirqpAqrDumPinlC6c0VdMEUohAm+AJPYZK0BRdfCyAkGSGVYOwUGWdeEHDbSHJ7HcPIRu9xQk8n0IKzh5wsXT+8+j72fwfNpWDEITNs5I2DArQxNj5As5mOUaKrV10M06RKmCg/sX8Od/9g0cPtJGfbwAx4/QsUMEBg/JUBA4DgRKK3a5brlS+pXW0c5/fQVPpbVdX6EVWCu+V2ghvxc2Q3jcH/7FO/f4XPdXLHv5dYOWU1xZ9JOLp62IUnI2bi2I67cW2NCtNxgijSWkoZrYA/6gN8Bn4MWfjuOe8/DDzMqX+sXnzx/u1ltn5VIpMnxR471WbD2MCzEeRrZ9O4ReD6JSNnI5Pi5GEefzvGwFwdA5cwar0qoXvPb9/HVv/8kf2/PFnNLUw7iBgT9Ax7LgWy5VbwiyhFarhSDwYBgKZFHAcGBjuRHCtjgYhobJqc0Yn92AfK0OzaxCVkrghSIELg+OywMgrjKlF7MKjoz8D8iGkhRfoQ8+DVdpcxRSSok5xOAQA8RJD37UQHdwCYsrc2h2zqLXa0LIqmhc0vDlL51EGAswijouXGqjVOSwdcs4ZqZFzM4YWF5cRIoQWp74wsQOMYGohr+7+wLu//oSBSyzoZqoi0iJVVaWyAKI3XhiKzPggEIAAAkdSURBVEnypvb7G7de9SsH7j6whqV+L1xw/8AxrhXffwYf4v/qW/ip37y5FLTmb1+6tCx1muGSb5kcD22DWeLrk+uVbfVJY6tlOUZrpTfnDePPd4fKfc8+3O//r+7nn/rzx5/9xT+aHvV/PApOiWHWw+LyMjP+IX9EzczDdn14ngsFHMKhBVOWIPISegMPi40YfppgbF0RxZEytHyF+fxSl2nqdahyBRKXu1yINXC8yqKOWPeLBGlK6Rc+0tRng8IYAeLUQ0LuunEfvt/BcLCCVmcZ3aGFboc41JuSu/5ybv6hB5Y8XedUQeHLgpgphQLHjYwUMkWLOFnlRInn+EJZ4vJlopV5KBYqkLJpfOKPn8C506u8O54012oCieh71KDHGbiIc+HhK1etu/rfHXj4wJpR+T/1xHqV/d5a8X2VfSCv8OFw7/vZvWqe5+rd5kquF3uNh/966WW/2B9//Bd3bJrR/loWz+8IwkVYdh/OoMtwT5IJk8Vj6PqQ4xSDxRbG83nUSiUsN5tIyVc4iOAjgmjKbJCViERVM2EYRRTMGkytDE3KQ+RNFmGf8SJz/kooXigJEMUUFeQgSFyEqYso8VhCM5dliMMQsR/Acl10hgE4bhbHj4RP/PmfPvOHzflwKY6hgcNYZUSumznRCAI/c5xUCWKMGQo2arowla/w5swGURutV+XmEuLHHlqQPY9DTC5rOnW8Ipm5kTDGkSAeTX3hy6Ny5S+OPXOh8QqfH2u7v4IrsFZ8r+Birm3qyqzAvn23im9/040f3HlV7nc9/7SWpj1YgyW4vsXCLsm0a9jrw6Bud76BzIqxcWYcvW4PRqEEzlCw1GsiljIk5NAlcOBlCYqiQpc1GJIOXTFZogfR0UIWzOnDD214noUoCVkhjjMPYeYzdZyh56ErRaQBjyQAvIDHwFewuKgcvufLz33gwbsHR1Z1fexF1xWP7eBx7Nt/F2EgJwnarJnn1+slJ5fX1GqrEeaH/XRnwnFbZF0qeWmY8Hl+UdbEOUNTHzUV7mtVZ+PCgQMHXjOeB1fmLHr1b2Wt+L76P6PX5BHu2/dB/Z1vnv29WrX/AV1bkHipj4HVYoOsKCLXrQxZGDFLzM5KE94ghCHLkEUNUZQiM1NQRk/MC4g5EbKiQyEv4oyHJpLsedVOMeE4Ahbg+kOm7PPskDEhSEIcxgEzppF1Uv4ZUJUSi0iiDDqOG00WGupTjz927qc/+yenDr/ID0mcnJzMu5mrC0UhllRpuHRgieR0a+kPL3JhX82/vlZ8X82fzmv82P7wtz4wXq93/vOGmeQHxycFWRADuK6LJKG4mxS+78LzHLi2hdAh828OCbNXVCDlVUAXmZcDWYmThSQ5v/DJKnwgSRwUjbriCEPfYoq/JAgZr1mSRZiazlgOUZZg4HgQNROCUIAkVZDEGuYvxfefOef/ko79+/ft+/tDw9f4x7b29v+RK7BWfP+RC7X2Y6/MCnzkt2/fMFpOfm/rRvMduVwiUv4YwQLknkW+whTpHkfkPUtmMRmiIERKqjpBQUr+DpSqwKcsFJJelPNG9jgk+JCUFEFkw3bJDyJetdWkYEmFDBsymIUiK94XGyvgZBOqNoY0rnjnzjpfXlps/sff+tVzC9/J1nhlVmltr9+LK7BWfL8XP7XX2DH/5R+/d1NBufSR0VHxzbmSLmZ8giD0oJkmU8sFxEl2XbjukEXh8PS0TunJnAQ+lSByEnMrow44JomzkEAgKpciMiNx33URezYCu88SNDTdxNCxICk8EjFFn7phYzwRhKmLp445HzvSWvroX+y74L/GPoa1t3uFV2Ct+F7hBV3b3EuzAl//zNv+v/bunTWKKIoD+Jk7O/twX4m7iVlcwcJO0CJoKdFKBBEt8glC7PwMooWks7KRQFBTpbKKIFiILxALEQIpEvGRkBDduLvzuDN37ozcQawDSbi7uf9Aut05e34n/BnCzj1nCk54v+v9ul4etcvVEYdEGlEun8/OKFZrgfzAIxEHxCy1oUGSOrWHqS/OSrWizMpWp0exIJHGlMur79pW6JjalyZTkqJPvd5OtvSSsUK28FO9hpMtJVU2pTX6qtNjC5/fbn1YWEDwHs6UzboqwteseQ91ty+e3mr1/c6sF23fZiWv1TihDoyQ2U4xtbpI/agNDTz0KZGcmLrXVRuaI0FRFFGiNjdn5z4wkupX7aIrFCiv/s2Qi0nEIXFfEA/UAxYlSqjqup71zI/ZE69bX5mb+7TvoxeHegD48AcqgPA9UE5c7LAF1GkMDx9cupxY23fsgj9ZHy02K5ViMV9gVK0VidmCXHeXRKjOExbZnS5X5yLEkiJfkPRSCt1sYXG2ccEpqyfSyqQ2zXGZUiKshFkVV/La+69r/N6jx9/eHXZPuL6ZAghfM+c+9F3Pzk46lvX9dLs9cnVsrHHTduis4/BGuZraFuMko4A83yUexySJUegFJLyUnNihitrCnKr7Ypv6YUhdLohVq0FksQ3Hct7YVvn5jzX/9fz8z87QQ6GBgRVA+A7saPDB9iJwd2oq51/sjo8fr55JmHc+SYMrtXruQqmctsKwz3oBpz/q6EsvpJPNCWrVm+Tu9EgESRKEyeb6xvZKINOPpebIF5G3Vv3NYH1xsdPbS228BgL7EUD47kcP7x1IgZmZc+3GBLvBbP8aj4NTfdctcz/M1/P1uFqod71dsep24pc7fXe51Pi9tbT0/8m0gewHH+poCiB8j+Zc0dW/rQrT0+1iGPKcEInV63XSWo2i5WW19xdPj+GPRK8AwlevP6pDAAKGCiB8DR082oYABPQKIHz1+qM6BCBgqADC19DBo20IQECvAMJXrz+qQwAChgogfA0dPNqGAAT0CiB89fqjOgQgYKgAwtfQwaNtCEBArwDCV68/qkMAAoYKIHwNHTzahgAE9AogfPX6ozoEIGCoAMLX0MGjbQhAQK8AwlevP6pDAAKGCiB8DR082oYABPQKIHz1+qM6BCBgqADC19DBo20IQECvAMJXrz+qQwAChgogfA0dPNqGAAT0CiB89fqjOgQgYKgAwtfQwaNtCEBArwDCV68/qkMAAoYKIHwNHTzahgAE9AogfPX6ozoEIGCowF/bvxtuK/m6mQAAAABJRU5ErkJgg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276600"/>
            <a:ext cx="3400425" cy="3981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4817550"/>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9E0000"/>
          </a:solidFill>
        </p:spPr>
        <p:txBody>
          <a:bodyPr wrap="square" rtlCol="0">
            <a:spAutoFit/>
          </a:bodyPr>
          <a:lstStyle/>
          <a:p>
            <a:r>
              <a:rPr lang="en-US" sz="3600" b="1" dirty="0" smtClean="0">
                <a:solidFill>
                  <a:schemeClr val="bg1"/>
                </a:solidFill>
              </a:rPr>
              <a:t>LIVAM CARE CAPSULES</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155575" y="838200"/>
            <a:ext cx="11806237" cy="400110"/>
          </a:xfrm>
          <a:prstGeom prst="rect">
            <a:avLst/>
          </a:prstGeom>
          <a:solidFill>
            <a:srgbClr val="9E0000"/>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74613" y="1219200"/>
            <a:ext cx="11887198" cy="923330"/>
          </a:xfrm>
          <a:prstGeom prst="rect">
            <a:avLst/>
          </a:prstGeom>
          <a:noFill/>
        </p:spPr>
        <p:txBody>
          <a:bodyPr wrap="square" rtlCol="0">
            <a:spAutoFit/>
          </a:bodyPr>
          <a:lstStyle/>
          <a:p>
            <a:pPr algn="just"/>
            <a:r>
              <a:rPr lang="en-US" dirty="0" err="1"/>
              <a:t>Livam</a:t>
            </a:r>
            <a:r>
              <a:rPr lang="en-US" dirty="0"/>
              <a:t> Care Capsules contains different vital herbs in optimum concentration required to provide complete benefits to restore liver function parameters, which may help to check degeneration and promote regeneration of liver cells. </a:t>
            </a:r>
            <a:r>
              <a:rPr lang="en-US" dirty="0" err="1"/>
              <a:t>Livam</a:t>
            </a:r>
            <a:r>
              <a:rPr lang="en-US" dirty="0"/>
              <a:t> Care may have antiviral, antioxidant, anti-inflammatory and immune- modulator action.</a:t>
            </a:r>
          </a:p>
        </p:txBody>
      </p:sp>
      <p:sp>
        <p:nvSpPr>
          <p:cNvPr id="16" name="TextBox 15"/>
          <p:cNvSpPr txBox="1"/>
          <p:nvPr/>
        </p:nvSpPr>
        <p:spPr>
          <a:xfrm>
            <a:off x="3572942" y="3028890"/>
            <a:ext cx="8388870" cy="400110"/>
          </a:xfrm>
          <a:prstGeom prst="rect">
            <a:avLst/>
          </a:prstGeom>
          <a:solidFill>
            <a:srgbClr val="9E0000"/>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3510131" y="3434477"/>
            <a:ext cx="8458199" cy="2585323"/>
          </a:xfrm>
          <a:prstGeom prst="rect">
            <a:avLst/>
          </a:prstGeom>
          <a:noFill/>
        </p:spPr>
        <p:txBody>
          <a:bodyPr wrap="square" rtlCol="0">
            <a:spAutoFit/>
          </a:bodyPr>
          <a:lstStyle/>
          <a:p>
            <a:pPr marL="285750" indent="-285750">
              <a:buFont typeface="Arial" pitchFamily="34" charset="0"/>
              <a:buChar char="•"/>
            </a:pPr>
            <a:r>
              <a:rPr lang="en-US" dirty="0" smtClean="0"/>
              <a:t>Restores </a:t>
            </a:r>
            <a:r>
              <a:rPr lang="en-US" dirty="0"/>
              <a:t>the functional efficacy of the liver by protecting the hepatic parenchyma.</a:t>
            </a:r>
          </a:p>
          <a:p>
            <a:pPr marL="285750" indent="-285750">
              <a:buFont typeface="Arial" pitchFamily="34" charset="0"/>
              <a:buChar char="•"/>
            </a:pPr>
            <a:r>
              <a:rPr lang="en-US" dirty="0" smtClean="0"/>
              <a:t>Promotes </a:t>
            </a:r>
            <a:r>
              <a:rPr lang="en-US" dirty="0"/>
              <a:t>hepatocellular regeneration.</a:t>
            </a:r>
          </a:p>
          <a:p>
            <a:pPr marL="285750" indent="-285750">
              <a:buFont typeface="Arial" pitchFamily="34" charset="0"/>
              <a:buChar char="•"/>
            </a:pPr>
            <a:r>
              <a:rPr lang="en-US" dirty="0" smtClean="0"/>
              <a:t>Helpful in </a:t>
            </a:r>
            <a:r>
              <a:rPr lang="en-US" dirty="0"/>
              <a:t>hepatitis.</a:t>
            </a:r>
          </a:p>
          <a:p>
            <a:pPr marL="285750" indent="-285750">
              <a:buFont typeface="Arial" pitchFamily="34" charset="0"/>
              <a:buChar char="•"/>
            </a:pPr>
            <a:r>
              <a:rPr lang="en-US" dirty="0" smtClean="0"/>
              <a:t>Facilitates </a:t>
            </a:r>
            <a:r>
              <a:rPr lang="en-US" dirty="0"/>
              <a:t>rapid elimination of toxins by proper metabolism</a:t>
            </a:r>
          </a:p>
          <a:p>
            <a:pPr marL="285750" indent="-285750">
              <a:buFont typeface="Arial" pitchFamily="34" charset="0"/>
              <a:buChar char="•"/>
            </a:pPr>
            <a:r>
              <a:rPr lang="en-US" dirty="0" smtClean="0"/>
              <a:t>Ensures </a:t>
            </a:r>
            <a:r>
              <a:rPr lang="en-US" dirty="0"/>
              <a:t>protection from alcohol induced hepatic damage.</a:t>
            </a:r>
          </a:p>
          <a:p>
            <a:pPr marL="285750" indent="-285750">
              <a:buFont typeface="Arial" pitchFamily="34" charset="0"/>
              <a:buChar char="•"/>
            </a:pPr>
            <a:r>
              <a:rPr lang="en-US" dirty="0" smtClean="0"/>
              <a:t>Helps </a:t>
            </a:r>
            <a:r>
              <a:rPr lang="en-US" dirty="0"/>
              <a:t>in preventing fatty infiltration of the liver.</a:t>
            </a:r>
          </a:p>
          <a:p>
            <a:pPr marL="285750" indent="-285750">
              <a:buFont typeface="Arial" pitchFamily="34" charset="0"/>
              <a:buChar char="•"/>
            </a:pPr>
            <a:r>
              <a:rPr lang="en-US" dirty="0" smtClean="0"/>
              <a:t>If </a:t>
            </a:r>
            <a:r>
              <a:rPr lang="en-US" dirty="0"/>
              <a:t>used before the onset of cirrhosis liver care arrests the progress of the disease and prevents further liver damage.</a:t>
            </a:r>
          </a:p>
          <a:p>
            <a:pPr marL="285750" indent="-285750">
              <a:buFont typeface="Arial" pitchFamily="34" charset="0"/>
              <a:buChar char="•"/>
            </a:pPr>
            <a:r>
              <a:rPr lang="en-US" dirty="0" smtClean="0"/>
              <a:t>Helps to increase appetite</a:t>
            </a:r>
            <a:r>
              <a:rPr lang="en-US" dirty="0"/>
              <a:t>, the digestion and assimilation </a:t>
            </a:r>
            <a:r>
              <a:rPr lang="en-US" dirty="0" smtClean="0"/>
              <a:t>process.</a:t>
            </a:r>
            <a:endParaRPr lang="en-US" dirty="0"/>
          </a:p>
        </p:txBody>
      </p:sp>
      <p:sp>
        <p:nvSpPr>
          <p:cNvPr id="18" name="TextBox 17"/>
          <p:cNvSpPr txBox="1"/>
          <p:nvPr/>
        </p:nvSpPr>
        <p:spPr>
          <a:xfrm>
            <a:off x="3572942" y="6019800"/>
            <a:ext cx="8388870" cy="400110"/>
          </a:xfrm>
          <a:prstGeom prst="rect">
            <a:avLst/>
          </a:prstGeom>
          <a:solidFill>
            <a:srgbClr val="9E0000"/>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3503612" y="6400800"/>
            <a:ext cx="8458199" cy="369332"/>
          </a:xfrm>
          <a:prstGeom prst="rect">
            <a:avLst/>
          </a:prstGeom>
          <a:noFill/>
        </p:spPr>
        <p:txBody>
          <a:bodyPr wrap="square" rtlCol="0">
            <a:spAutoFit/>
          </a:bodyPr>
          <a:lstStyle/>
          <a:p>
            <a:r>
              <a:rPr lang="en-US" dirty="0"/>
              <a:t>1 to 2 capsules two times a day or as directed by the Experts.</a:t>
            </a:r>
          </a:p>
        </p:txBody>
      </p:sp>
      <p:sp>
        <p:nvSpPr>
          <p:cNvPr id="22" name="TextBox 21"/>
          <p:cNvSpPr txBox="1"/>
          <p:nvPr/>
        </p:nvSpPr>
        <p:spPr>
          <a:xfrm>
            <a:off x="155575" y="2133600"/>
            <a:ext cx="11806238" cy="400110"/>
          </a:xfrm>
          <a:prstGeom prst="rect">
            <a:avLst/>
          </a:prstGeom>
          <a:solidFill>
            <a:srgbClr val="9E0000"/>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155576" y="2514600"/>
            <a:ext cx="11827974" cy="369332"/>
          </a:xfrm>
          <a:prstGeom prst="rect">
            <a:avLst/>
          </a:prstGeom>
          <a:noFill/>
        </p:spPr>
        <p:txBody>
          <a:bodyPr wrap="square" rtlCol="0">
            <a:spAutoFit/>
          </a:bodyPr>
          <a:lstStyle/>
          <a:p>
            <a:pPr algn="just"/>
            <a:r>
              <a:rPr lang="en-US" dirty="0" err="1"/>
              <a:t>Sarpankho</a:t>
            </a:r>
            <a:r>
              <a:rPr lang="en-US" dirty="0"/>
              <a:t>, </a:t>
            </a:r>
            <a:r>
              <a:rPr lang="en-US" dirty="0" err="1"/>
              <a:t>Bala</a:t>
            </a:r>
            <a:r>
              <a:rPr lang="en-US" dirty="0"/>
              <a:t> Seeds, </a:t>
            </a:r>
            <a:r>
              <a:rPr lang="en-US" dirty="0" err="1"/>
              <a:t>Ghritakumari</a:t>
            </a:r>
            <a:r>
              <a:rPr lang="en-US" dirty="0"/>
              <a:t>, </a:t>
            </a:r>
            <a:r>
              <a:rPr lang="en-US" dirty="0" err="1"/>
              <a:t>Bhringaraj</a:t>
            </a:r>
            <a:r>
              <a:rPr lang="en-US" dirty="0"/>
              <a:t>, </a:t>
            </a:r>
            <a:r>
              <a:rPr lang="en-US" dirty="0" err="1"/>
              <a:t>Kutki</a:t>
            </a:r>
            <a:r>
              <a:rPr lang="en-US" dirty="0"/>
              <a:t> </a:t>
            </a:r>
            <a:r>
              <a:rPr lang="en-US" dirty="0" err="1"/>
              <a:t>chhal</a:t>
            </a:r>
            <a:r>
              <a:rPr lang="en-US" dirty="0"/>
              <a:t>, </a:t>
            </a:r>
            <a:r>
              <a:rPr lang="en-US" dirty="0" err="1"/>
              <a:t>Gulvel</a:t>
            </a:r>
            <a:r>
              <a:rPr lang="en-US" dirty="0"/>
              <a:t>, </a:t>
            </a:r>
            <a:r>
              <a:rPr lang="en-US" dirty="0" err="1"/>
              <a:t>Vavding</a:t>
            </a:r>
            <a:r>
              <a:rPr lang="en-US" dirty="0"/>
              <a:t> Fruit, </a:t>
            </a:r>
            <a:r>
              <a:rPr lang="en-US" dirty="0" err="1"/>
              <a:t>Kariyatu</a:t>
            </a:r>
            <a:r>
              <a:rPr lang="en-US" dirty="0"/>
              <a:t>, </a:t>
            </a:r>
            <a:r>
              <a:rPr lang="en-US" dirty="0" err="1"/>
              <a:t>Daruharidra</a:t>
            </a:r>
            <a:endParaRPr lang="en-US"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data:image/png;base64,iVBORw0KGgoAAAANSUhEUgAAAV8AAAGbCAYAAABjzJMjAAAAAXNSR0IArs4c6QAAIABJREFUeF7svQecJUd57v10OHnmzOyudldaSWiFUFxQRjKYa4NtEMEGY1/b1/Z1whHsawwmGDBBBBvHa1/bnz8+3+tskn++xgEHDAhJJIMkJJRAQhLaMLuTw8mn06enznlnS6XuE3Zmd2dEzf7md2b7dFdXV3f/++mn3nrLgf2xLWBbwLaAbYFT3gLOKd+j3aFtAdsCtgVsC8DC114EtgVsC9gWOA0tYOF7Ghrd7tK2gG0B2wIWvvYasC1gW8C2wGloAQvf09Dodpe2BWwL2Baw8LXXgG0B2wK2BU5DC1j4noZGt7u0LWBbwLaAha+9BmwL2BawLXAaWsDC9zQ0ut2lbQHbArYFLHztNWBbwLaAbYHT0AIWvqeh0e0ubQvYFrAtYOFrrwHbArYFbAuchhaw8D0NjW53aVvAtoBtAQtfew3YFrAtYFvgNLSAhe9paHS7S9sCtgVsC1j42mvAtoBtAdsCp6EFLHxPQ6PbXdoWsC1gW8DC114DtgVsC9gWOA0tYOF7Ghrd7tK2gG0B2wIWvvYasC1gW8C2wGloAQvf09Dodpe2BWwL2Baw8LXXgG0B2wK2BU5DC1j4noZGt7u0LWBbwLaAha+9BmwL2BawLXAaWsDC9zQ0ut1lrwWSJBl0/Z3wtXnjjTfi7W9/e5LWzo6jik39zp4X2wKnsgVO+AI/lZW0+zq5LdCHoAfAPXr0qO/7vut5nutoP27vx3ddN89fAF6hUPC73a6fz+e5LX9z/U8XgBOGoev7PivP60x+vSiKuJDrcBv+rX96cRxzXVUmf6IoUuV5nocoivhJeCZRFHGFuA9TLoujKEpc140AhP1ffs//81f+5qfajmWFYZj4vi/lyHdxGIaR7/tREASqvCRJ+BkkSRI0m81uoVAIoiji/+MkSRTQ+RnHMevB7eNOpxPv378/uvHGG6N3vOMdLNv+2BZQLWDh+yS+EJIkIbTyKysrxSAIir7v5z3PK/i+P+l53s44jquO4+zwfX/Kdd0KgDIA+SwSpkmS8Nf3PI+QzMdxXGIZcRx7juMocCZJwr+5L99xHMKToHYIUYKdP2RTf5n6jtcev+ePuhAdx+2vqxQxf13XFXXck6u9MtY/wzAkfLkDQpkgBZcRpIQgf/rFc0eI45j/V8v7nOR+1bI4jlk2Pwlv9ek4jgJ2/5MwJzz5GcRx3HJdtwOgHcdx6LpuSEj7vh8A6Lqu2wrDsOO6bjOO47rruo1ut7uWJAn/rkdRtBAEwWIQBJ0gCLoAmmeddVanv68n8VVpD01awML3SXAtHDp0qJTP56vFYnHScZzd+Xz+at/3LwVwluu6u5Ik2QGA31UcxykB4K+SpH3Btt4K/D9/CSv+8m+CSf4m/GQ7LifwOp0OcrmcAh8/gyBQkOQP1aksy+fz6juqYS7nL//udrsolUqqHK4j2/HvdrutlnEd1oHrs4xCobD+HcthPfldq9VCpVJRZfH/XM7vuX6z2VzfT1+Rq2Nj/Vi+XiaXy48OfR6vtA+/5//lmKQMaS+9faU9tcutFcdxkzD2PI9QXozjeCEMw6NRFH05juMHOp3OXJIka0EQrOzbt6/5JLhU7SFoLWDhuw0uh3e84x3u29/+9mK73d7jed7uJEnOJmSTJNnvOM5TXdd9CiELoJokiYIsxaQJVh0m+nf63wSHDg8dvPxbwEm4EjoEY61Ww8TEhIJhuVxW4OurWQVkgrXRaGByclLBUSDM8vh3vV7H1NSU+iwWKbihyiZEl5eX1XYEJyEpsOf+uF/uj2VyOb/nsunpaVUW1+H+payVlRVVFr9jnQTMLIPL+Ml6sg5y3H3lrMCvP1zkGOTBwE8et7QD66NvKw8vc1nG5UfF3XQcpwFgLQzDhSRJDidJ8qDneY+EYXjEcZyDrVbr6NTU1KrjONbO2Ab3sVlFC98tftIefPDBwr59+74jl8vdkCTJtZ7n7XEcZ5oWgeM4eb7y61CVm1xXXaJeZRn/L6/oojJF0QmQCNf+6/zjlC4hIxAi9AixtbU1BTWCq1qtqk+Wxx8B0urqKs444wzwUwBNwFFtEor8jp+EMJUqVSTLXFhYwI4dO9Q+uC/WiyDmMoJZ9se6EppLS0vYvXu32g+3J3hZFtdjWQQzAc2y5EFDyMv6Uia34bHqqprHIupY1DX3yXbgJ7/ncj6EdLXftzQeB2O2jbwdSFunXYoC6/53UZIk7SRJanEcz7uue08QBLfMzs5+6Lzzzlve4peyrZ7RAha+W/iSeOSRR4qTk5O/XC6Xf9lxnKm+r7quKrOqLkrWVLdiKfCTcCAseOPL67+Apt+Rpb4jaPt+qVKKYi8QTIQsIUaYCQRFwQrMCTGqQYJ1z549CpgCLh2+BCbXIRwFmITn/Pw8du3apeBIwLFcwpfLFhcX1/fLuhHqBCz3Iw8EvSwT5PJQ4nayPuHNOhCgBC3bQhS6PGy4f9aN67BO/D8/+X9RvmKZiIpmvUVNC3QFrCZ89eXyBmGea+nfcxyHXvNfdDqdt0xOTs5t4cvZVs3Cd3tcA+wrWllZeVmhUPgrx3EmBIKiXrPUUpryNe2GceBL+PBHPNB+xIFShQJfgkte9Qlfwpj2BLch/AgqgS/hRkAR/FnKl8eqK9+dO3cq+OrK14Qv68jvx4Uvj48PAx4DHyAEehZ8BbaEsEBW4Mt983tRvgJfLpeHmQ5f3TfWz6XuDctyQ/2ue84stw/yWrfbfWehUPh9x3HY4Wd/tkELWOW7RU/SzMxMeXJy8rcdx3mlKFb99VVuUrMjR+Cb1pGm2w6Eoyhf6TiT13DZj6hi066QDizxTtPgK8qX8E1TvoRrFny5jUBblC/hnQZfwp4PAYEv4Sm2A2E6TPlmwZeAFeUrDyvClXUQ+OpKWJSvqPos5cs2lYiNNIWrn1e5NM1zLODW33CSJPl8u91++cTExLEteknbalnluz2ugVqtttt13T8Pw/DF0tveD616nFeoRx/oCkmALa+tZu+9dFyJkpWONPF8uXwYfKVzivAVCIryFc83y3bIgi+BKZ1kuu0wCL587We9CUbCl7YD1zfhK6pWPF85VvF8deWbBl+BrdgLmw1fOVdpNkSa+jUsiaPLy8sv3Llz55e3xxVua2mV7xa9BhYXF8/N5/PvT5LkOforqtxwooZ0+Mp3WZ6vHKpELRAiAl0TvqLQqAx1z1fWoyrMgi8VcZbyFduB+2Y9qBjNDjdd+dJGENuB60qHGzvo+F2a8hX4Et6mhaF33rE9RPlKh5t4vtKJZoax0R/W4Wt6vsOUL9tSV776/0346opXt5P086htX6vX6y+sVquf3aKXtK2WVb7b4xqYnZ29oFQqfdBxnGsFprr6kZvOVERiEcinfJ8WMkbbQVe+YjuIl5ilfKUDSjxfgks8X4kmkBhbsR0k2oGgFV9U4MtOOOlwI0wFvlSic3Nz65EQZocb4ct1RPnqHW4C00Hw1ZWv3uHGOkjMsXTKsaNRlC4/Zb/D4Cuerw5cE776ORwUAWGef+O6aDUaje+amJj4xPa4wm0trfLdotfA/Pz8xcVi8UMArtA9PlMNyc0qh2FGOMj6omAFJuL5ptkOuucrHX1iYwzqcJMYW4KMsOI2YjtwGTvJCF/prBL46uFhWfAloAk61puwpRqWaIeNwpf1Yf34KaFmMnBEHmIygENigVlPiXLQox1E+UpIGuusd7jpni/L1s9fWmebfnkKfNMeuIzqW1tbe/nU1NS/btFL2lbLKt/tcQ0sLCxcSvgmSfIMHaxmR9sgL1AfKCCe77jwlWgHHb668iVcpMNtGHxpFRBuafAVq+BE4cs20qMdBilfiTWWtpBoh82GryjlUeCrgzWr002ugwz4BrVa7fuq1eo/bI8r3NbSKt8teg0sLi4eKBQKHwTw9DT46t6veQiilDcCX+lw0+N8uR9T+Q6DLy0EqkWCmfAVz5eKmFDSO8kIRekk43a67ZClfE3Pl1YELQyxEUzbgbaIDNjg8bCNTgS+rJv4wmnKd5RoB135bgJ8w9XV1R+enp7+8Ba9pG21rPLdHtcA4VssFhV8zdAiUxmldcYIWGRdU/nSFmDHUZbtoMNXXr1ZD+lwkzhfwpdglSgHgZvYDjK8eKvAV+9wSxtkMch2kFAzGcmXBV8+WKR9ZZCFPixbPF+Br+nlpp3fIaqXX0fLy8s/vnPnzr/eHle4raVVvlv0GujDl57vgVGUrwnoQfAViGaNcEvzfLlM4l2pWMeBLwHECAgqX/q0jELYTOWrh5oNU74mfPU4X4lHpqpN63AT+Eouii0G33h1dfVnpqen/88WvaRttazy3R7XwNLS0tNpOziOkwpfif01wWx2uIk9oStfrjMozjdtkMUg+OqeryhgUb60D2gtbCZ8qTxlhJt0fPGYCHmJ8x3k+ZpxvjK8eBh8CVtJwsP9jmM7iPKlqpWhxuYItnGsh5SrOFldXX3l9PT0+7bHFW5raZXvFr0GBL6u6x7QgWq+oqb5vTqQ5W891MyEbz8HrvI/pWNNQtlkmURLpNkOMsiCgJUcD3qomeR/oBcrypfKkvtiVIAeakbbgqo4bYSbRDtwPyyLo9+4vijftMQ648b5mraDtAePR7K2DbMdJAGPHiss7cHzIW0oA1GybAczEmLYpbq6uvqq6enpPx62nv1+a7SAhe/WOA9PqEUfvh9yXfeyNPhm9Hg/Lj+vvt2gON8s+IqXLPGwumozbQdC91TBl/CjhaHDl8dndt5JVjMBuZlYRxml/dwOZlYzCTUz4ct9EPbDOtz4UNkofNOiHgZdrsvLy6/auXOnhe8WvafNaln4btETtbS09AzaDmnwTVO/Ato024GHqH8vI9z0QRbyKiydUKJ8ZTsJOZMOOn2Em2Q1S4MvwS6dcpulfAW+MsKNMDwV8BXbQeArUQ56SklJl7lZ8OW5M2O5sy7Zvu3w/27RS9pWy3q+2+MaIHz7I9xSla94uebRmDkcTAtC4GqmlDxR+Eo+3yzlK/DVPV96q7QWTtR2IHzFdhDP14Svntths5SvwJf71wdZbBS++rlMi3Sw8N0e9+y4tbTKd9wWO0XrD4Nvlu2QBV9Rv6cbvlSrEu2w2fAVz3dQYp1huR0Geb46fHXbQU+4cyLKVy4pc4SbQHlE+NoOt1N0b27Wbix8N6slN7mcpaWly/vK91J59R/W2aYDVrcadPWre5iDQs10f1e8UX6atgOVL/1SGewgCljvcNMHWbDD7USUL/fBV3mWm2U7ZMFX8ktw38Pgy0EgkttBIjYkNE+3HWRKJPGAJdXkKIl1zGgHE77mEHL9/wMuM8L356anp/+/Tb4UbXEnqQUsfE9Sw260WMK3XC5zkAUnwlQ/0gGWpXp1+JqddGaomZ7PV6YFkgxe0jlnWhE6fNPifAlFGWQh8KW9QCDRF2Z4GOFGcI0a7UClzO2oSAk4mclCcjsI9Hm8hLzk8zVtBwJfMqQxOoOgZjvy2NOSqaellKTHK0mB+JmVUlJmweAxyiALqlc9hE/aOC23g4XvRu+e7bG9he8WPU/Ly8tXlEqlDwh8BbgymCKr2qJsdeXLbU8lfKlS9cQ6Onwlt8OJwFfPamamlDxZ8JVMbzweHb6SWjJtDjcBtwzKYBnyxiCJdSx8t+iNdwqrZeF7Cht7nF0Rvhxe7LruJSZwBwFYj2rQ19tK8JX5zySr2aA4X1356vl8JXJC4oqz4JsV5zuq8s2Cb5byzZrDzRxebOE7zt3w5FzXwneLntfl5eUr+/C92LQddKjqitj0dvVDO9Xw1T1fUb6SWCcLvuId64Ms0uBLZSlDlcVjZptwP/o0QoOSqafBl+unJVNn25nKV+wHM58vFbHMfCxzvonytbbDFr3ZTlO1LHxPU8MP2+3c3NxV1Wr1A47jKPjqkBX46t6vGd+r/5/bn2z4ShJ1dmgRolnwTUspKcp3FPjy9Z3w1fP50ms+HfAdNI3QsHy+J0n5/uz09PSfDLu27PdbowUsfLfGeXhCLZaXl6+i52vC1/RydbU7jvIlxKjQCHB2tFHZmR1u+tRCAu9Rk6mbM1mwkysrn68OX33eNf6d1uGm53aQGSVYP6pOSczODjfJDazPhGxGO2R1uOlTx5vRDoMm0KTtYHq+MjMIy7Ge7xa94U5DtSx8T0Ojj7LLPnyZWOciuWn14b66FZEFXQGmAFZ63PURblxGADF6gZCQXA7cZhh8ZYSXmduBy2XqeH0mC3OEW1o+X776cznhJ/AVaFNN8iGh53aQBDdsIz23g0Q7sCx27hGKEmpGhU3bgNvw2CWhDtW7jJrj/tkm0oGp2w6EvxlqNmz2Yn3qID23gx5GmBblwHMrCXiGdLYy1OznbW6HUe6urbGOhe/WOA9PqMXKysrV/eHFF4rtIPBNU796R5sUNip8deWrw1dUrm5b6MrXhK8knOHnicKXwBVg8m+ZOl5Ppk74ciAFv9OzmkluB33qeMI1Db5UyfzR4cuydPgS9jIohSDm8XI7fopvrXu+3I8e5ysj38TrlU990lKBe9bINvPBOyDMkPBlYh07vHiL3tNmtSx8t+iJmp+fv2ZycvIDruteaHq8ejiZ6QXrhzMKfAlTPc5X4KvPXqzDl+AQpSzwlQk0dfhKjLAMcKA6JjAlq5k+ezGX7d27d326d4lQIAw5gaYZ58uYYa4v8BXPV59GiPvTLQwzzpcQFeVLkBLuAl8qYF35sk0EvoSrKF/pUJN2GAW+PF9i8Yg1o59fHcLysB1D+dqUklv0fk6rloXvFj1ZKysr1/Q9XwVf/QbUVe5G4SszFAsQdPjq8cGyXOCrJ9YZBF9RllyHwJThxVSFYhUQvmeeeeb65JU6fGdnZ9cn3iRcuX8TvlTCEmrG8tNALvAVz5cQ5TFRZYvtMC58szrc0may0AdZyINJUkrqFtJG4Fur1X62Wq3aDrctek9b5btNTgzh2w81e5ppO5iRDGJDZEU4jOL5ZsFX8vjq8BWbQle+hBohSBWp2w6m8k2DL5edddZZqrOMUQyEF38JQ8JXQtQITAKL+yFg+Z1MWc9jJ5yphglySREpFgbrJZ6vTF+f5fmaypfrmZ6vdPTJ8OIsz5ff66FmMmxbJtXUH6z6eU7zf0fwfDmTxf/eJpf4N3w1rfLdopeArnxHha/uBetWQRp89WiHNNuB24gqFgUs8a6m7SAzWUhKSX4SVlxfOtwIQ9120BOgE74EJqFI8PH1XTKR0XYQ+BJkfP0X5Uv4EvqEvUQ7sCzuR4evRDvoHW667aB3uHEdye0gHW5y3JLbgZ+EOY9Bz+1AG0LifyWlpMBXPHAdvjK0WD5N1StvNbJ8GHxrtdpPVqvVP9uil7StltECFr5b9JKYn5+/mnG+ruuqaAeBoYy40m9M8YB15av7wtJpJJENeoccl8kwWEJV94kl/wNBKgnXpVx+R0DKRJEEmHRIycSc8lpPAMksEOKlsjyWJTCVLGGEF2HJH5ZNsBKUBB7rKqkwCT9CnmXrQ5W5TMK9WBbrSJUp88hJh5kOVoJS6k6wy7FwG4kAkWgFmX6J38k8b/rMFfoIN9ad/5d2kg43eZimfYrXboLXHExjdrwlSRLX63XC98+36CVtq2Xhuz2uAYaaVSoVDi9eh6+oWb2DRvd/0+wIOVrZxtxW1K2uzHSlLYMBTHAIyHXfUl6v0zoEddBIWaK49WgAWU9ex7kO9yEPEFHh0lklECIkxY+WY5EypEw5Fqmfrii5Do+JoDTL0esu58B8KzC3YdkCZ71uZllpUM0Cr7zZ6N9r5zdZW1uzHW7b4/ZWtbTKd4ueLAk18zxPhZrpHW5S5QFhR+sj4oatK0pXbmzpGJKy9fhUAY8+4EIHgl4f/UEgcBUYit8pMBRbRMAqHVJStn78OkgFgBKxoadq5HqyH6m3QFyiCNLqI8erPwT0B5h+XHqyHKmrlMlPgW6a4tUvu7SHpt7ZmXWezfau1+u/Uq1Wf2OLXtK2WkYLWPhu0UtidXX1mcVi8QOe510g8DGrOgi+aTe37hnqN7yuvnT4mmo5bf+68hYYCsCkLNlOB7mUrYM5DXi6KhZo6g8Us+7maDIdnPq6ZlmirPU3AH0dc1t5AAlgTT82y59NU7ppbwpZDzJpo7TLttlsvrtSqbx1i17StloWvtvjGmg2m9fn83nC93wdIPrNZyqmFB9w/WBFSUnnjg5NfTtZT8CTVqb5uq4DRcqV6Aj9/6JATVVsPihMNW6Wb9oJYl8IxEQBm1aKHLuupFm22fGlrzesTQWyOvR1W0A/Vr3eopTTHijmFTrsPMv6rVbrt8rl8hu2xxVua2mV7xa9BprN5rPz+fz7Hcc5z7xB9SrrN7rc0Loy1NcVQHCZhJDxxqbPyR92hkmYF/1K/s1l/J4dXoQct5PoAlmXnVwS0sXyZFvp7JLyZd426WzjcrEcuMysl+kF6ypTQM7tuS073qRTUNpLrBqBMTvbJEyO6xDO7MCTv9kJxx+uJ9/JdPX8jr8yxJl/s1x+z1/+n9uxPP7KdlyH/5e66GDPepCawNcfRuaDTz/XrVbrd8vl8i9v0UvaVssq3+1xDdRqtW8tlUp/FcfxudIDLgqIAJGBCPJJOBKU/OXfAkaCkj35BCJ/9e+4rQCVIJSbXPYjNzoBwl/Wg1AS5SiA4nf8m+vLuvy/rC/lyHFI1IKUI2CS9cxPWc88c6ZC1h8+kiRIlkmUiHzyez2XhXi0EvEh3+v/ZxvJ/2V9KYOf8qNbN9JGXMa2Ibz5S1jzgSHwlr+5nMv4f1km0ycR4vyen/qPeOedTucPy+Xy/9geV7itpVW+W/QaIHzz+fxfUPkSpIxfPXr0qBoowNhXxtZScRKsomJFZckNrN+0VGVyUwsAdDDoIBWYCjz1/5ugFLjJK7/udZq+pa7gdXDKKZBtTV9UV4jm6UrzVrNe5bPKT6unXoY8DHSQi0fM49AfYvImwXMisBZA628V/E4elHxASg4KeWvgNpJ1jvvl+WHYGkPsGPfMWGbGRvNvLu+HwFn4btH7Oa1aFr5b9GQtLCxc2mq1/s/dd9/9rDvuuEON5uKNzUEIHN3FX44K44gw3pD8lVdhHZD6a6n5Opt26Lq/qK+vA1GAIyqS2+h5CvQOJH0fWT5zlgdsep3msQwCvrRB1unVgWpaN+Y24guLmhcIm9DW3xj0umYdt/7g0v9muxLOPAY+ZOXtRR7AfAjzAUw483q4+OKLcfXVV/N6+I1qtforW/SSttUyWsDCd4teEg8++ODu1dXV3280Gj9IsFLpcCCC5DcwASAgkldeeRU1O9iyPMNBzWDaEDp8ZTt57c4CptRXV7n6sjRwpYFbVPAoDxJzn+a25sPFbCsT9mKpZO3bhLGp2HWVLso/TaWnla+3j1geVMkEsmR8m5ycfN0555zzO1v0krbVsvDdHtfA/Pz8xfl8/q9833+m+Kziq5qv2uarfhoAzZtcB0sapNLUn6xHcOieqQ4ZXeWZ8MwCs66UB0FVB1bWerIPHaRpyjZL7eoPJ1G8UqYJ3zR7JKvdzIeOuW2W1WK2mbmenHuej1qt9padO3f+2va4wm0trfLdotcAJ9D0fZ9Tx18iPfKsqgB4mDoapmSHKcc0L1XKFI9TYGjG8wqkpQzdHhBQp3m+gx4C8vCQMofVX4eo+XAyFbAObHM/AnEuH6Z8h11Kej2GKX19YIYO7rRjkbC+er3+hunp6d8aVg/7/dZoAQvfrXEenlALJtZxXZdxvheKAtPDlXTPUr85TSgNu8nNHY+yvkRbiNXAfZowTVPAuorTlXjWclM563AeZJ+Yqta0TbJgrL8NpCljParDrNugh8GwNh30oEu7PNPWT5KEw4vtTBZb9H5Oq5aF7xY9WQsLCxxk8X7XdZ8qIVqivrJemfXX/zSoDlOLArdh6+nwTbMS9GWj/K1Dz4S2XhfTnsh67U97MJn7GGY76G0p62bBd6OXkNmGw2Cd8dYTrq6u/vSOHTtsYp2NnpBTtL2F7ylq6HF3s7i4+GzP86h8n6LHx+ogHmQ9ZClafbkJNh2+gwAsHW6EhLzypnmRuiI3lWIWZNNgnqaABY7DHhS6wk6Dsr69DmQTzvLgk/ZPe1DpD4e0B2HWsZkDL8a9Vvrrd1dXV390enr6Qye4vd3sFLeAhe8pbvBRd7eysvLtSZL8led5Z0mAvnymAUMH3SDll6WyBsFRh4rErOoDMvTvzeVZ4NS3GQZcAd0obac/BMx2MtvF/F73d3X4ynLzwSfljQp1XX3rx2Q+QEZpDx3u/fU79Xr9+6vV6j+O0k52ndPfAha+p/8cPKEGSZI4y8vLP+C67h97njcto8vkJtdjWE0FKVDTVamso4/uEsUqEJD/p0E1bV25+WU/AhBzlNwg1aoDaBhwBn0/TP2a0Mv6vw40Hajm37rq5ndmXLWk2TThrHv2+jZpXv6wB4d50SRJ0lldXf1vO3bs+MgWvKRtlVJawMJ3C14WSZK4i4uLP++67m94nlfizSlQ1SFphnzJdwJEE6hZINRhlKbCdBUo9RCw6PsaVv4wwIpFkLWeaZNwPbO+pl1gqmbThtDrnGU7EKa6ohb46g+lFBg+4coy9y3g1mEu+9KtJka46EO8zVwR/XPR7NsOf7cFL2lbJQvf7XENEL5Hjx79ySiKfjsMwypHMknuBR3CEo6ke4a6RWEqPAGmDMAQRa3DRQeEbK/D0AQg68X66bkNTOANU7hmmWkgG1XdZqla8xjSrAJ9WwE7QSdDr82HS5bdYL4FSAelCWsT6NJOUleG9Mm5lXPt+37geR5/Xc/zvFwu5xYKhahUKn212Wz+4K5du+7dHle5raVVvlv0Gnj44YcvX15efm+3270+SZKK4zi5/k0ZOY6T8L7zfd8RRSQgNV+JTRUpcOUnoSJDkmU9LtfDxtI8YgETP9Pgm6ZcTXtkWLOn7TdtmyzlO6h83Q4Q4OntIn9LzXOWAAAgAElEQVRLbgu2kTlzhpRvdpaZDxIpS3I36O1sPijSzpVYRf23nOUwDP85juPbPc8rOo6zG0All8st5PP5W84///ybHMfppYezP1u+BSx8t+gpuummm/xCobA/SZIDcRxfEsex6njzfT/kTed53nXlcvkSPcuY7iOmAUZXsjpYxNaQ77Nidk1lRljo2dXSlLK5bBCY006Fvn7atmk2g1mOuQ7LyYKmDk+uIykixceVh5v+kDMhqpchf7OdmEhHh6+AOctmkbec/r6SIAg+3Wg0Xr979+67Z2ZmWJ7HB/DZZ58dnHPOOR3HceItejnbaqW0gIXvNrssPvzhD3tPfepT9+fz+R8rFApvzufzvAHVUejqTYeL6TWKchXlq3vK+g2fplbN7wW+ZgpHAfUo8B0F2sNOUxpgTXWqv+Zn2Q76chO+0m76vmR93X+WtteXSYYz0/7IsnRSHnRxEAR/U6/Xf+nAgQNLw9rDfr/1W8DCd+ufo9QaPvroo9/sOM6/ua47MSz214SveL56SslB0DUhLFCReF96vpIMPW1dHcSDVJ55oFnrZp2yQUA11ampYPUyBa46fMV2MLfTI0/S1LCUa8I3TR1nHX/fCiJ83+e67uvPPPPMxja9bG21tRaw8N2ml8PXv/7183O53G2+7+/U4SugM0EkwNU9XRO+0hRmaJkJT9PzJVhktgod4mnQHRW+44J3EPh0YKb9neUbm56veamYIWY6tHXYiz0jMdJ6XXV1LNvo1oT2MIu73e7/XFtbe8uFF17Y2aaXra22he/2vwYOHz58TqFQuMPzPPq/Q2crFigKfPmpT3GT1smmL0v7W6Ciz/AgANKnKTKhMsjHHRXOpoVgKts0Zam/AegANNeV9UT5SqekCXjTV8/aJ7dj+8k0SmnlmA+FFBUchWH43mq1eqPjOL15n+zPtm4Bq3y36embnZ19KpWv53k70l59U27e9c4eUVtZ8E0bpaYrWv173fPNgnWWd6zXcZDS1dW6eVxZqtVcngY307tN83Rl6h7dVzf9ZfMtQz8f4v/KzBS6qtW3M0GuvzXw7yiKoiRJ3nX//ff/2rXXXmvhu03vW73aFr7b9CQeOnTo8mq1+mnP8yYHhTvpN7EOwUHKVx+sIdubnrD8X0LNJCRKVGOakjb3bwImDcBZUJb9jOKd6uDNUqdpIE6zHbiedFBmKV8dvlJulvLVjyMNwHJ5Er5xHN947733vtfCd5vetEa1LXy36Xlk1rNisfhJ13XLgwCkA0/vKOM2+uy9AtMshWvaFvIqLX6v+JlZtkOa+pWmH2RDmIBOU7RSTtZ3abaCvo35vcDV7HATiJugNlW1ePC6n6sPtJD1zYdmGrS1cxY+BvB33H333b9p4btNb1oL3yfHiVtcXLyhUCj8k+/7airbLPCY8NVhdiLw1bfXox1M+A5Tvmm2SNqZMaEt6jBNEQ9TwaY9kAVTUaOjwneQDaG/CcjMx9yvCdo0FW10vNHzvTGfz7/Xer5PjnvYKt9teh7n5+d/qFKp/LXneeocmirKhJZpG4jtoE9NpKtf3W4wrQfT8x3U4Waq22H+rwlV06rQ4Wt6tIMeQubDaZB6HVf5pilrvXzWUx5UpuebBmJpb3rycoxJktB5eOcDDzzw3gMHDnS36WVrq621gIXvNr0cFhYWXlWpVP5Iz6BlvqKnqV5ZR+Arw5LTbAcT2NzW9Hb1EW6DQtT0Zk4r14S9CUsdWqOcsjSVm6Z0pSxdefJvHgvbRoYWS0SJDlV54KWpVtPLFc83a3+mojfLJHyTJHn3ww8//Os21GyUK2Drr2Phu/XPUWoN5+fnXzMxMfG75rBX0z/VASyKVU+sIxmy0sCZFvVgDj3WczvoZegPgnHUblYHmwlfgWDW+qYVoDdimk0g3+tvEGLLSFYxE+hp1oEA3uyUoy0jsdD6QyAN5qaC74OcyvfXfd9/t+M4Ns53m963j7sOnwTH8A15CAsLC79QqVT+QIdvmvLVXlvXQ80EoGmer6hbUac6gPW/pdGlw40KOEspy7pZilf/Pu3vNHCaSjrL886CcJrtYCpjUb58QOmJi6RN9UEWpvWgq2KxHfSBKOYAjawBG1p7MNrBwvdJdLdb5btNT+bi4uJPlMvlPxVfUMBhWg2m8pXXYa4vio43fpbyle3le3178TEJXkl5aaplXaFm2SBZp8BU8aYiFAgOgvMg+A6zJnTbIW3WaNOq0FWv6fmaDydT/eqK26yXKN84jt/zWAfrexzHsZ7vNr1vrfJ9Epy42dnZ76lWqx90XVdFO5iKcVjnGW9oE76inHV7woSvqV4lysHMN2zuP61+g06DaSdkeb5ZtoM58MQEtKlUdRjKthLna84kwnUHRSuY+ZG5PttJkg/px6IrZBPA+sOm7/m+54EHHniP7XB7EtzAjFB6chzGN95RLC4uPr9UKnGCzV26AjThmNaRJp6vqFjxJ/V1Tf82zXIwlamujgXkJ3pmsmyEUYAt7ZHmC5vl6v/Xt9P/1pVo1nJ9HXOEG79LeyOQeGAd5ll2SH+Q228ePHjwRtvhdqJX1dbazsJ3a52PkWszPz//knK5zCxXZ+sj0nSv1oRpWuEC4nFe3QeB0XzNT1NzOphHgSyPwwylM5X0yA2npd40HxD6gyvt4ZGlsmVdeZgNW89U2QJf00PWFbjrunG73f6L5eXl15177rk2peQ4J3yLrmvhu0VPTFq1OLHm7bff7k9PT59ZLpdfk8vlfj6O47zupeqvqmmv0lKu7lfq26Qpw1EAqSu/tFd6s17m8WV5s4NANuzUjQJBHZy6nz0Mvml+9CCYZ72RZJxn1XkpbyQyW0kYhve1Wq03+r5/0969exnxoGY1GdYO9vut2QIWvlvzvKzX6rFkKt6xY8d2djqdc3O53Nme5z09iqLnua77TY7jTIpqEviZ6skEYRrkssA3CMpZzWbuL8urTYPxIEsgDYbDgJ4F37TlpnVjHp/5gMv6Xl+e5nvr6li+F1VvvrWIXaHtmxEPjwC4HcCXoih6KEmSr3ued2jPnj2LdgqhLX4zG9Wz8N2C54sKd3Z2drfjOJc/NmfXtY7jPBPAZa7r7nQcp+q6bsF1XUdgpY+ESlOgusrNUrHDwDeKfzoMhmn7NpelwXoU5T0KDIetM65SNkE77FLSAS8Pk0FWR5paZlswwVkcx50kSRpxHK8kSfKVOI4/F0XRTe12+94LLrhgdVhd7PenvwUsfE//OVA1IHABeDMzMxc4jvNf4zh+KYDLHccpSseMPn24DiTdG8x65ZfDHMWvHQbRtCYbtl9zmxMB6jinKgukafsdx9rQ19XLyrIhBu0v661AljOCRM6tCWIZaSif/e8J49ujKPqw67r/eujQoUPXXHMN5/yz1sQ4F88pWtfC9xQ19KDdPPTQQ1PlcvmqKIpemiTJiwFcxH4hfWp33oR6yJPeU84bXB9RNQpoh60zChxHWWfc5s2C1aB9pcHzROo2DoQHPaDMcnTIZlkeWapcf+MQAIsdYYBXD2Xr0p54zJ66GcBH6/X655/2tKfNjXsu7PontwUsfE9u+w4snTMUX3zxxVd2u92fcBznxUmSnM0p4hl/y18BrPkpsDUtBv21VrxFfR151R1F2WapOv2ATgRww6B/Gk/H2LseR11L4WnKeVxvWveS+bdEu0gcsaaK4yRJ5pIk+VySJH/muu5Ne/bsqY99oHaDk9ICFr4npVmHF3ro0KGdhULhhzudzmvCMDyfINOVrsBXX25CV8BqgtKE4kYgOfxIemtkebcnG7ajPCRGPYbNWm/c9h5XcZsxw+boRBn4YlgTQRRFf5kkyTvPPvvsg5t1rLacE28BC98Tb7sT2vLBBx8sTE1NsQPtFzqdzkujKCoJVGXEmYyQGqR4BXijgHZcGAw6sEGgGAWE+mv0CTWgsdEo+9zIfga13Wa26zh1TPN/5a1GlLDpCfeBzITsVMHv6XQ6N59//vntcfZr193cFrDw3dz2HFjaYxd9bmFh4XvjOH5dp9O5MooiT7KKmcpXgCwATlO9uuIUy0HUcFZnzmYe7ijRASfyaj5OHbNgngXGE/GHTxdkR2kH3YLQB9uI+pXv9f/TDw7D8F1xHH/w3HPPbY2yH7vO5reAhe/mt2lqiUmSFObn53/4sUERvxYEwZ4oihw9t4Ixmulxfu8w8Oo71EeC6R7wyT5MfV9mz/84wNssWA8qR4fpVgbrqOdMBzC30Tvi0qIiuCwIgqOPhaq9ft++fX8z6n7sepvbAha+m9ueqaUtLi5WkyT54cfiM9/e6XT28mah4uWPHsEgf+tqN8vnlR0NAsmphG/agWf1+ssr8ijbpB3nRk6ZvBnobw0bKW8rbKtHQcjfaSpYlvGzn+jnkTiOXzkzM/NJOy/cqT+TFr4nuc05Qm1paekVURS9udPpnMfBEdylhI4JDPRQMjNuV+9Y0+GxFQEyDPgCZOk0GrX5TZAP8o75Xdb6g7Kd6Q+F7aSIdYspzYbQ1S+/Fwui//lgkiQ/c+utt976/d///dGo58Out/EWsPDdeBsOLOHo0aMvyeVyfxQEwVMem/pbjUoz/VwBgpm6UCwEM6Z3s9XgSW4CVbwAwnxFPhX71h9ST0bla7ahmWhJV7w6iCU0LYqij3U6nVeed955D5+q82H3Y1NKnrRr4LGQHndhYeFKz/P+rNPpXE7opGWtSovlFThL5fTttht49Z75tLSUm3kCTLWqq1/5Ls2mMd8mpE6notNyM49fLysr053AV88tHARBOwzD33cc55379u1rnqw62XIf3wJW+Z6kK2J+fv4sz/PeG8fxf+92u67p4wpgzbAy0+MV1ZYGj5NU9bGKTQMUl+k3vwmzsXaQsnIaVPXV0iyJNBvBBLFu7+h13k4WhN4OpgWRpno1//doFEWvPPvss/9ho+fHbj9aC1j4jtZOY6+1sLDwo0mS/E4Yhmfw5tVnGR4UvytWg65+s5TZ2JU6CRuY3mqa4koD44lUJSuCYTPeBvQ21s+BPPxOpL5bYRu9Ay7DcpDoiKTb7f5nGIbfs3///qNboe5P9jpY+J6EM3z06NH9+Xz+g3EcX8+5uzj9uNgOpvWgT0mudwaNC4DT9Yqs39xsypPt6Q7r0DNBbKrkUVWz7s1vV+Wrq3d5G9FtB1G9sqw/GeprHn744T983vOeF56EW8MWqbWAhe8mXw6HDh0qVavVdwdB8D+iKMrxxmU8Ly9+HbRmp5v5yjtux9CoUNrMw9XtBX2I6yj7GKZizTLMCAbTWhgVkOZDatB2JoBH3ccox3+q1zE73YyIB6V+Cd8wDL+YJMkrnvKUp9xzquv4jbY/C99NPuOHDh26vlqt/mO3291jAldXvab1IK+340J3k6v/uOLSACkQNH1dM3QszXcdVNdxlPtmPGiGQVevq3neTmabn6yydeXLv/X8D/I339LCMGxEUfS2ubm5P7CxvyfrbPTKtfDdxPadmZkpF4vFX02S5E2Ekd55ljZM2OyE0wG8idU6oaIGKVN5XdUhOChuNwviYlOcUAX7G21UjWZtb3bGybnRw/42Uu9Tva1uD+nw5d+ErpzTvvXwyXq9/n0HDhywc8WdxBNl4buJjXvs2LGnFwqFPwuCgLNPPM5m0EevyY2t2xBbCbwCRR1AAlAzYF+UehZ8x7UXsk7HoHLGBfAowNXroa+vv7Fs4qVzSoqSNjRVr6F8CePlZrP53y+++OJ/OSUV+wbdiYXvJp34d7zjHe6rXvWqH/U87/eiKJoSr1c6zmQWCt3b1ZWxVGNckGxS9YcWI6+tvFH1H1FU5rKhBWoDL0ZZV9YZ1mF2Iu1otvkwSyLtjWWcYzid68r50j1fKt/+cGOlgjlNUbPZ/LtcLvcjNvPZyTtbFr6b1LZMFblz584/j+P4BziMTZRvVhyv/hq7VYErTWMmahkE2iyFOqoCzlovzUM+0XYbRfma60i99CgUecDqD4YTrdMmXYYjFaNHORC6uu0gIO50Ogvtdvt5l112me14G6lVx1/Jwnf8NkvdYnZ29gLf9//xsfmzLhPg6nOupQ2y0DvXNqkam1aMDkEdvmlKNw3GwyCcBbdxDkA6/7K2GQWy+raDFHBalITAV6/HdoGvHnKmA1hXwQsLC6+58sor/5fjOPE458WuO1oLWPiO1k5D15qdnX2553l/8djAikkBrW416Il0zBjeoYWfphXMULJxOtUEViaE03xkE96myk2D7DiQGxfC8laiWxg6fPXyzPDB03SqRtpt2gM1S/ly3aWlpb/1ff8nL7nkktpIO7ArjdUCFr5jNVf2ynNzc7/nuu6rCSg9T6+ZJpIlDMustUlV2nAxRgJuFaucBjL9pjZhO8xuMD3ctLJMYMv/BylffZthHu6ghspSw3od9LearDba8MnYhAKkbvL2IvaD2A79ULP1mN9Op3N/rVZ72VVXXfXgJuzeFmG0gIXvJlwSDz74YPWxqYE+6jjOc1icmSRdB7CoqnGU2yZUcewi9A62LKthEHRlh4PgOyqYT1T5DrIR0hpkFIWsQ1fKkLcaXSmP3eCncAMTvtLZJipYrIcwDOcXFxdfcc0113yU/aOnsIrfELuy8N2E03zkyJFz8/n8ZwGcIz6g3JBpeRy2OnjZJLonmAbSYeBNA+uJ+sAmfEdRl6OAd1xFnAZeeZPJSvu5CZfXSSlCRrzp4DXhGwRBc3V19c1LS0t/ZIcbb/5psPDdhDY9evToM3O53CfiOJ6kypWZh03LYbvYDWwSuSmHqd5RbYZh4NVPgw5bbsd2S/OQR3mIDbMfhpWRBvGsZXK+N+GSOulFyJsNIWwOspBlYRiGtVrt98vl8q/akLPNPyUWvpvQpocPH/7OYrH4kTiOPYJ3EHw3YXcnvQjemBzpNC54WbFRIKsr11FtCbMTTuybURpjowDW98WyssrTk+GPUq/TuY4OX1P9igLux/v+ZRAEv3DgwIH66azvk3HfFr6bcFbn5+d/yHGcv+EFzRtQZiROm5NtnN0JmHTwDFNq45RvwlIUp9yM+vemzWBCM80a0O0Ks2MtzcrQ655WflZ900BsWhNploG+jtQ/DaxSl6xMc1KObjFt9nka97yOsn6a9UAVzAcvf9rtNjqdzr+HYfjDl1566eIoZdp1Rm8BC9/R2ypzzfn5+Z9xHOd9XIE3IOEr4DU72zayO8kXcTJvbIJEer1N+OsPgSxPd5jyTat7GpjHsTN0sI6ikEfxg02gD2tzUcR6SOFGzvVmbTvIHxf1aw4v1pVwo9H4Qq1We/nVV189s1l1suX0WsDCdxOuhMXFxVcnSfJ7vAEFvnqs7zjJWAaBSNSZ3FA6EAbdZIMO0fRSxe/Tt5Gbkw+SLCtCVOkgG2GQspXvTL932OkZBYpmGWmq2LQTspS6vj9RwlK+fs6H1WvYcY1yztIU/7BjNc+BDmCJcpD0kjzvzWbzqysrK995zTXXfG0jdbbbPrEFLHw3eFUkSeIsLCy8FsBv8+YzPV/ehBKIP+6uTG90Izd0GhTN8rgObzh57RTQynr8Tu/8SrvRzW1GVbBZZelQ1mEz6HhGaScdtmlKWL4315P/m28FUjd9u2HnO62MLOgPK0u+Tysza1s5V+ZoNy23L1qt1kyz2XzJgQMH7hy1Dna90VrAwne0dspci/Cdm5t7HYDfFPCmDSs2VVIabNJuIAJPFLV+Y5nqzVSwpirKUqRmkm2qn06no6yHSqWyHnLG8rhMjsO8yeVGNuFhqvO09dKgaipsE2r68eptIW3FMrMAnQZWri/HJlEp+qcOV3M9/QEhyn3QA2DQ28Eo8M16OzDbYZRLWwewnmxHHsKtVmu12Wy+7NJLL715lPLsOqO3gIXv6G2VuiZnKT527NjrAbyXXi8BLGrXTKqTVkDvRop7EexaGLu6CZMIC/PzarPde/fAdXNKmabd4INu6CwQCXD0V0+q3uXFedx111247rrrsGN6F4I4gqpOkqi6SkW5zASnPgTZfODoN7oOpzRQZSVnl3WzFLZ8nwU/E7z6+ll/6yGCj4c74Gh3UNr2ozxkVRv2z38qfJ31FkfCHcYJEm4QczlPTO8a8lyOQOTCBC4cJIiP+4q9xWp9ddoYtdGvnNM7uYiiGHEcIQpCuKD330Wz022u1Ne++6LLrvqPDd4qdnOjBSx8N3hJfPjDH/ae+9znvjEIgvdIR5vZ2Zb2iqvfqLxJeEM4Dm+Z3k3hcFkU4v577lGK8xlXXgnH9wH0fFf9x1SX5iGlgSjp33ou7+U47qm+hOkiE8weOYzP3nILvv2GF2JichoRa6Nu3H69+gBWqll917/ZFZx7v2l1SntADFJ6wxQiv896o0iD+6Bl5jkS4GbBmm3MNjl+A7F1evlnevuR3+NnQ84aTx/RyBblZ+84+2e+x0E4PB/EpzzsFIB7O3TA7wCH0JWKMHl/3ISDEFGnhaDTRrfZQNhuIeoECqjMBholQMRO4UIRuVy+NxrT7dlN3U5XvfUkQRdeEiAKu0Cp0qkHyfdc/pwX2Ny+G2TFE+7LTS7vG664JEn8paWlt4Zh+LZCoaBgwE9RSMMg0BM8kjSqd1PxJnPjHgi/dt99CMIAlz7jcsDlzeY/TrWcaIMLCJSA0uGbxJibOYLP3tqDb4XwjR2Efah6ZDSVuvqVmjtw1pXx4x8MomCzHhhpsJZjyrIN9O8Hvd7LejpY9WW6atcVrX7uBsH3iW2vJ/86Dl+9rdX57T88lXpVEBVlSwULJOqhBjieqxRo76KI1K/LlXm9hCFXBIIOuitraNfraCzNodusYWV5EbXlJfh8skYhfOpgx0EuX0KuVEahMoHiZBX+RBXI5YA4QqfbQb1Wx+rKKjq1NXTqy1icn4VXqYb+rjNf+b0/9er/faLXmt0uvQWs8t3glZEkSW55eflGAG8S+Mogi0E+7+PAom4o/vBW6ykhwtdJYjxw330IowiXXX5571XTyfVuWP199wSOIRW+vKnjSMH3c5++Fd/2AsJ3CmHsIOrDlze/WA/D4CsKWPdnzaoKnAcdzyClP8qhD7MWpD319UZRvuPAt3ej9eDcOx4XMd86emdzXUH3NHDvvUTp4jiCS0uB7R51kHRaiLtNdGePYmVhFmtLi1hdXETQbiOXRIjaHbTbLTQbNezevRO+6ym4O66DfKmC/MQkChOE7w44lSqcQhmIQ3TaLTQaddRW62itLiNorGFp4RgCP59g8oy3/eAvve3do7S1XWf0FrDwHb2tUtdkEvUdO3a803GcNwh8ZZDFsE42KdBUvj01FCkQPnDvvevwpfIlfHv+cHqGsVEPR4fvcZvgOHzXle9Ez3bg66paj3aIpnyVB0lU8B28/yNqVn9ImACVdUzbQfd09WMZZE+McsymgtXrZvrEIytfXeSrO+m48u3h8/jt1fN0I7VIqVvH7dk5aivaNroVQa82hsc2jQJE7TZaa8uozc6gPn8MjaUFdOuriLsteCwzCuGqMEdHXSthGGC1toqdO6bVm5iywbwcvGIRucokcoTvxBRypSkU8iUF31arxbAy1FfrquzWyiLmj83ArVQRlne86/te8/a3jdLOdp3RW8DCd/S2yoTvrl273gXg9dLhlqV8BSCmyut5vj01JD+ugm+s4BuEIS674gqlXk6G7fAE+B49ojxfKt+JySlEVGlUYf1OwCSJlFWheKKG27pIosfn2zY7zLL83lGhmtV2o5y+rI4wc/nYytfM89XvNet3aT0RvuuuOQHsKOW7fr6J4iTsd5iFcGgnLC9g+dhRLMzMoL68hKhVBzod5AnssKPWV9Dux5ezw4w/URJjdW0F5UoZpWKxd44UfEvITUwiP1FVtkOhOIlivqDg3em00W61sbQwj9byEsJmHSuLc3DLU2j5E+/+3tfd+NZR2tquM3oLWPiO3laZ8N25c+e7kiR5fT7f68CQlJImZLNerQd5vg/cc08fvpfD8TwmrNxgjXubZypf8XxvuVnBd7I6jTAxle/o8OUx60rYVLOjdrildhoOUP9ZbZ+mckUFjw1fsk6/g/p/Hz+fjz9VNBf6XWz9OAQq3p7KVW86URdxu67U7cKRw1h49EE43Q7CThtxt6POfN514SYOHJedcUkvFJAPP3VleErpxlGIldUV+L6HyYkJJLQevBzcYhmF8iT8iUmUqlXkyxPI5fNwoi7CbheNRgPHDh9GZ20FubirPN+kOIGgNPWOl7/mnbTW7M8mtoCF7wYb8957783v2bPnXWI7SFYzCTkbVryCj+H5chulfAF85a67EMURDlxxpepwE893WLkm5AQwsjwVvqpTJ8bc0Rl85uZP4dsJ36kd6/BVII05zXivM1Agrnr9zTC5/o6y/N605SfiYw/rlDOP27SCsuwIPbzM9H/X2/YJtkOvVah8+3EIPY+B5oJDjer1vu8vIzIJ3aTbRmdlEfW5o1g5dhi1pXlE7SZyYUt5/7W1NdXB5nse8n4OnushcYEgThBR1fo+4jhBngtjhpw5aDQb6HY7mChPoJAvAn4OfqGMXGkSuckqStVp5CYqcPI5uHEX3XYLa2urmD0yg7jVQNhYRRR00XXz6Oaqb3npa9/2a+Ncc3bd4S1g4Tu8jQauQfju3bv3nUmSvLFYLCp/TdTvKDDZbPimwUgOQK/PWPBlh9s6tal6j8N3PQTtBOGrAN7v/R+lvcyTMUpnnF6u+bcZwyuwPhH46ixWVlIS96IV+MxUEQ3Urn0YJ7FSue21FSwfOaTUbmtpHm7QhheHcGJGMyQI2i10O21UiiX1YKQvm8vnVChaQpXL+FxluSdwE1c9n+n9cp9LiwvIezlUJ6fg+HnkihXkyuxw4+8UvMkpePkCPCdEu1HD4tw81laWgU4L7bUlIAzQ9gpo+hNvfPmrf/U3N3ir2M2NFrDw3eAlocOXHW4CXlG+x/3U9B1tRfjOU/nSdnj+DT3l2w81U2lgXSEAACAASURBVOBSfu/G4atDdyOnYBTPeBT4DoLyUOW7PgiidyTrylfZIj0tTEW67unHIYLVRcwefhSLRw4hqK/AD7vIJyFyUYQkaCMKI8RuTsXdUoGW6d0mIbr0gmlB9O0t1pseL31d9hzw4c8ON8931TDx+sqagm++VEa+MAG/PIH85CQq1Wl4Ezvh+AV4CNFpNVBfW+mFrC0vorO2rFR5M/GSpld+/ct+8a2/s5HzZLd9YgtY+G7wqujD98YkSX6F8BXly8438TuHhlFtsu2QpX5HVb46fCeU5+uqUDMTvsrL1QZZrItjbRDIoDCzQSp91NMyimoeBb66PaFHO3B5Jny1Svb1rJgtva7TROIZ1EgWJGEXQW0Vq3NzWJo7gtbqIpyghYKK2w3ghIH6VKMh4KDLMN6gizAIUMjnwI5O2hmtVkMpaRnUA3a00RLqx2Cr4JMoQi7no9VkFEMLlYkqJneegXylCr9URnl6J3ITZ8ArlODEAcJuC91WA4vz81idPwY/7qiOuKV2ROX7updb+I56SY68noXvyE2VqVxzi4uLhK+K882Cb5YCPtnKV9/v2PB9wQ1qhJt0uClAoTcEtRfr24tFlRFu48J3s9TvsFNowjft/+L9jmU79DVurx2Od2LykUR3V3Wi8Q5jjtxWC43ZIwpsjZVFIOzCCVtA2AYjt6NuRwGanXIqx4KKXIhVTl2CtFAqqE+OeOMgjG67A8/1UfDzSGLuC0hUJ1wEz/f656g3AjAMI4QJ4BcrCrqVnbt6oWblafiFIrwkRNBpolFbw+LcHLq1FRTcEN1OCyvtGA1/4pdf9gu/+rvD2tl+P14LWPiO115PWPu2227L7d+//+1JkrxFh6+Emwn8xoGvCopXLmuCr9z1Za3DzeOwp8wa99QXXz572zqJCyfxe4hgOJKc7cd1FNGd7N30vTH+wMLMEXzmlk/h215wA8r9aAcZSkv1RfCqbVTsby+a4XFgH1H5ng74Zna4UeGqTjH1hzbDtKsp38fncujF9fYiDXT4AhE8PpziEEkQoLmyjOXZo6gdPQQv7KgBE4zfjYM2kHQVbJUtQXciitfzd3hhoDrCgjgEI2lUVjnPheN6qNXqanhxpVgB0zkwzjqMA3h5X6llRjpwfZ5dzy+oaIfEzyNix1tlAtUdZ6BS3YVcvgjfidBu1bC6tKSGJTtBG3FzFc1GHU3k0fTKr3vxK99kbYcNssLc3MJ3gw3K4cVzc3Nvc133rRLnq+d4GFZ8T/n2ToPEhxKCKvw+ifHVe76MIIzwdEY7eNRIx2OBe5lV2LnS61sPkaARrqLZXUWpUELJnYATFeF77JgBPHbGcEdi2XoJEjdGqCDiqA4bL3axdOQwPnPrTXjuC1+AYnUaEfehtuHotgiJkyBiEhdWXQVI9BO9pBysbjtkWQSj2A8C96x4Ydl1msWjh5BlhaD5cFT78FAT16fXAEc96PjQ6j241GnqN796oBGwvUQMvcESavgvCwjgRh1EDN+amcHCkUOIGzUUGDHdf3hFcYwoDhHGkRoYERPUalQjz0+srAePHW6tprId8jmGkTlodlrqPLuep1Tx9OQUkm7IIDOlbt2cp3xhfs83FB6v7+cVgHPFEtxiBX65Ar80Ab80qZRvzmEynY4Cb6teV8o3aq6h02qiHjmoe5U3vORVb/qtYdey/X68FrDwHa+9nrD2TTfd5F922WVvdV33bVS7+kALWhDDftLhq4Y0KPh+5e67FHyfceXVgOeTDD1ACAdExUZA6MWYjxbwsds+jv3n7cdFey9E1d0BPwZyLm9Phor1atQbvsq7tZe8Rb12M340drB4hIMsPonnvuiGx8HXVZCNETl9YHNz2o39JAWqXimqVxTuRuCrt2NaJ9sg73cU+Hpw4PMhpsFXlHAPvhxMomIAe3HLKoLB7Y1Yo12gAgxoCQRA3EVzaR6LM4fQWlyEF3RR4HpqYEQvN4ZKShRFqrMsipj0hlZD1BtWrpgeK5iz86zTaKDA6al8D4sri+iEAcoTFcRRgmplEl7E68VFyHPKUW5qsEZ/RKLKJ+3DzxWQL5ThqWiHqhpokatMKSAziQ5th3arhdbamorAiBqraLcaaMQe6m7pV178qjf9xrBr2X4/XgtY+I7XXqnwveSSS97q+34mfAdFPIwC324Q4vKrrlmHL0OLyFyly+R9NwRCP8QhLOD/+de/ZP81nnf1s/GMsy7DGZhCLnHgwYPv5PpDWnv5BCjk3P5otZ6KA+ZnjuDzN38Kz33hMPgyBwVv+97swjp8TYWqvs8IKRtF+Y7SiaifnCwFnKV8CVoeybr3K9YDVSbfGNRo4f6rg0oB6qnBDWx/9R1Dw8IukrCNxaOHMH/kUUSNOkoukIsT+G6CThT2xmRE7HyL4KiOtQRRECAOwz58ewmL+Nt2Qniei+ZaXQ2yKBULSs3SY6cCZn2nJicRdwLl/yaeq6wHAp0P1OMTero95VsowStNqtFtxakdyJWrfc+3B99Ws6ng26mtImnVFHzrkYs1p/jml7zqTb++wVvFbm60gIXvBi8JUb6O47wtzXYYFvEwDL73f/lOEL5XXH3tE+Drr3u37C1P0PI7uKv2MP7k03+LpeYipnMlXHnBZbju/KtwTvFMTHsV+MxxpeJBcwqaCsCUTIriIRIPmJ05gi/cdDOe98IXDlG+Tx74Og6Nhx582Siu28u3oD6V5dD3HfqRKQRvrMaUJapDjZ1rYW0Zi0cOYm7m63BCqt0EuX6SJKrPjtd3KcJeVjJHqdxYwTcJA6WAlX+LWAG0nYQqpCxoMbfDmgKyn/cRJhG6QaD82olKBRHLom3SV9Qq2kFZE0oKryvfHJVvcQKFyarqeCOIGefrI0TI2F4m11ldXbcd6DfXIgc1p/LmF/3c6y18N8gKc3ML3w02KOF7ySWXvM3zvHXP1xxifOLKN8G9d96ubIcrr30mQHUTu4gZUsThpP2hZbQC+Iq65rRx8+E78Kef+zvkpnJori0rlbSnuAtX778c33z+Ndg/sQ9VlJFLOLKJnTccFdV/neaLq9NLKfmfN92aDl9Eyu+NVHazBC479FVe2eMZDcRmMK2CzVC+owzEGOb7pilkwpedmfTb6a0yKTnBq5Qw3QWyV+XY7fWu9V44HHjKPgjQmpvFsUe+hpX5GeSdGAV6tEmEHO0C1+0lKvd9hFyfbxocKRiGalv6u0lf+aooEg4bVp/s1GTnXIKo00Gr0UQYBQq+xTLjdgs9C0kNKe5lweMNTXC7Xm+Ke+6K/q+fKyJfrMArTSjboTS1A35f+RK+AeHbaq7DN27VlOdL26HmFN90w8++4b0bvFXs5lb5bu410IfvWz3PS7UdNqZ8Bb4hrrz2Og2+vbgGj4rVg/JguwgwG6/g7+/6d/zzfTdj4sxJwI/w1YMPo+gWUWj6uHT3U/Hy62/A9Wc+A7ucSeRi3ry9ziIVpgR23ITK8/38pz6D56Yo3xgR4n6Hm7KM+x1uikkpj/LN6nBLO2vStk9QFCnpNnXfNxu+fRtB1K7b6wxlQiMFXpn9IaY/HtDEVcBbPXQQB++/V+VEmCxy+G+vM44hXx5HoiX96Al4KnIh4kAVh35uL6dCTz0zt0MvvEzla2CHm4J0rHx1jyBVgO5N5RTw0+tBXY1oA9CNOPQ7RqPZhJ/zlGWhOn9zBZXLt1CcUB1uTK6jhhf3PV+Bb6vZQJO2w9oK4taairSg7VB3ym98wc++zo5w21x02NmLN9qeSZJ4x44d+9XH/LV30GMblFwnM9ysX4nj0Q7HO9zuvfMOlVjnymuuU7ZDT/kym1UMJ1LZARB4CTro4sHGQfzppz+ILy08gOLuMs4+5yzc88D9aLXayMU5hLUA+8t78UPf/DI8f//12Ikp+Azx9xwEKq1hjBwCLD76KD576+fwvBe9aN12YEccO9wIX8JeKd+4p3zX830bHW6DlO+4Pu8oilepwAHgTYP08fheJW1Vx5qCoepg48AFB/A4lLeXooEdlwwdceM24tYK5h/5Gh6+7z7kwkB1qpUKeTWqzfWZxpFRExxSzI7MRG0bJaGKVmhFbbTaDaytrmJHpYKSl0PUDdift56yM0h4Vnodc3EYIe/5iDvdvsfcS1rJNxsOuiiVSipt5EptDTMzh1EsFVEoFlGtVlEpT8LNF5EvVFSHW64ygfLUDuQnJM63N8ii2ejBt1tbfRx8W7nqG7/tFa+28N0oLKzy3dwWJHxnZmZ+9TGF8Tj4ymALM/41DQ5i3Y4GX/bIh4gY04lSL8TMBRiR+ZkjX8Tf3PYRfB2LSArAZU+7EMuHj6K2VoM/Uca9Dz+EfJLHhZPn4Meufxle+NT/gsmkBEflCFbd8Soh9+rhQ7j15k/juS9+Inz1aAexHSSNrSjfrHAw3XYYBb66fbHZ8H1CBETP6lUuuAoXo9dAtUt1qRLjOMgzYoRhgBSqq7M4ct9tmHn4QQ5DQ9H1UM7ne/lzmXuBIxz9HJJ+uJrHEWlMhMMBDU6Eeruuhg7H3S4qfk7Bl+qXDzROGxXQRsj11ue+g25XPeUIZ5VGkuo46GJ5ZRndoI1SqYxivoTlpWUsLC0qb3iyWsUZZ+xGuTQBR0U79OCbr0wo24HwXfd8u20V19uq1RDU1xA2VvqhZi4aXvlNz//p11nbYXPRYZXvRtvThC9f88y53GQfYyvfOMI9d96h4kCvvOaZKs6XypdyM+ArqpsDB0bNzC3hKwv3446VO/GfK1/GbL6GVtTF5eddhIuLe1WylIfWZvDFow8h4Ktoy8H10xfidS/4aVw5daECMqMgmLGMnTZrhw/jlltuxnNf/GIUJqfA9DCifNNCzXoTOR6PU95M+I57foYp37Roh96yRKVpZCckg/KY7Jw9Vnwr4F1CK8GNaMskCJdX8fBd/4lH7/siGDsyNTGp0jxSfXJYQ6FUVlnE4HFtBrFRTTu9mSbiEKuMoe1wsAXQqdexg5nHqHw5eWUMdBj7m/AtJFbRC4xi6EUwEM4h2FVKD7ixtoaVlUVV75yfQ6vWVsOJ6Rfz32R1EvvOPheVyiRcFefLGN9+Pt/qNPIVKt8CfKrxgNs2FHypfMP6MoJuB43EQx3l13/7T73mt8c9F3b9wS1gO9w2eIXQ873oooveQuVL1UPbYdPhyw43wpdKKmI4UaQU2ZGlAHfe/iju/eo9eDT4GpbOWMRcdQG1XE2lGzynsBs/9azvQrNVx199+iO4t3UMK7QsIqA6F+OVz/l+vOK678MuZxoFFJSaIkWXDj2KW2+9Gd/2oheiUJ0eCb5sxv4czKlTtpuhZqMq33FPz4nCVyXAoV3Af/30j2AnHCWrywEPAbyoi+7iAh64/XY8+pW74Ed1lW2M0C0UKgpkru/DzeWReL7q6GJ9PIdBfkzb0FWpHmk3MD1k0XPRWquh4PrIF4voug5aboIaEU4Lo9ubpYIWD60KDrZYWVhE6bGpsov0ktstxJ22gjj93XqjjU6n24vdBlCZqGDfWWfDy+UBr6d8/cqkeqAWJ6eQ0+AbEb6tXqhZl8q3voJOWwZZTLz2+T/12v857rmw61v4ntRrIA2+erSDPpz1RJUvPd+r6Pn24UuVefhoHf/22Qfx4P0H0XW6WNm9hPkdh7FSnkGQ1OBEDnJ1Dz/1Td8Np+jiT279EB7BClaclpp1Yseqh2dXL8GvfNercNmOi1BCESqMAsDC4YP47Kc+iW978YueAF/d81VTlEvQcb/DTe9g26jneyInblz4yvkhfDlyT8EXvbAzZTu47NDiJJRdNOZm8ODnPo3D992Hks+BFSHKpQrK5Ul4hSIix0VpYgIxR8d57PDy4VM4c3AKYjRaHdTqqygWCiqfA4IQeZV7twW/UkYtB8yig7mki9D3kBMPWEVfOEg6rMMCip0Au/0C/GYb0eoa/ChCpVRGwHC3mMq7gNJERQmBQqHYi+LwisgVy8hPTPVnsuCn2A4c4dZXvhLn2+5FO6wFYGKdX/z2n3zNH5zI+bDbZLeAVb4bvDr60Q5v9jzvRt7Iuu0g+R2G2Q7K20wbXhyHuOfOL6kONwVfL484drC80sG/ffwufOmr84iTAlpuE4tnz2F24mG0Skexp1rEebvPQalTwlUTT0VU8fDHN/8NHgpm0Xa7cKMIE00f5wU78fqX/Byef8G3oESTmEG+hO/Rw/jMJz+B73hRH74qR0Rv8jGVTN1JEDscDKAi03qhZjKLg8zMa0whv1WVb29wRW+0Sewm8BKqVZoEDMPjCwYnUeoiWJrFXbd8HIfuvRM7fA8+k5kjQZkzAVcmVCiXmy/A4W/OVxEIvsc44Fh1pHFa9oBRCmGAUj6Hdr2mOs8mKyW0qFYrRSz4Mb6ONuY5im6irCIeOt1uz44IQjjdELlOFxP1NvY5OezohAjnF5A0mHQdyJdL8HI+JqeqKJbKCviu68Hz84DLfL49+DLUrFDtwddnbgfG+XbbaDVoO6yhvbqEbn0Fq0uLWGx1k6C047Uvf82Nv7fBW8VubrSAhe8GL4m+8n1zLpcbCt+0Xelq+PjIXHZ/MYari7u+dAe6nQDP/KbnIAh9xI6Dz91+BB/7xP2IOkUViN+eXMPM9FexcsYR1HOz2FGo4IqzL8W3PvV6XFTYh0PtBfzhrX+Nzx+7G74bYpdfxEqjg/JaCa9+3o/jR654GapgvliSNMLi3DHc+olP4ttf8CKVWIf4UTl3+rkdlLsrWc1Ub2E/N4UGXvVA0RLu6DZDluUwLB561E63Xo2Ozwi8PgxwfaBE70zQp6W/S/zGDGLwOFBBZXlQojdBgBw6CJeP4cs3fRwPfekLmPCg8izkikWVarM6NdUDGLODqbCuHPw8YccHcV4N2W23OyiVywj5psBcCw5UlEOeVkccoBN1kCtXUM/ncF/YwtQFT8NFl16hcvQS1l0VkhaiGQZYWJzFwdtuw5nNFs5oNlBiIpwuz5CHdquL6o5pNXcbtTYfAFzOUDmP08YXyyqfLzvbaD24pUmVajIO26ivLKLbamFtZQUrx2aAbk11Bi63gyQq73rtSy18N0iKJ25u4bvBJmWH29GjR9/k+/67hinfTPgKvNZXkHSEIe6644vodiNce91zECYeavUAH/nYXfjyV5ZQiqfQDTtolhexeMZDWNh5EPP+UXWzlTsF7HN34ulnnY+LLr4EX3joHnzk9n/H9Bkl7NkxhTsfeQQT7Qn8/LN/GD911fdg2imrvcdJgAUmU//Up/AdN7wIFZVSsh8L3J9AUw2pUENstanP+yEbg2wH/Q1g3GYfBOa0sgS+6ymL+qPUerkbGKcr8CVwXSX6Cd+EKl+FnDHOtoO4voh7bv4PfOU/P4MJN1I5FgrlAhqdAMVSFZPT0718HoUifHa2FvIqUoI+K5PnqBg1NW17EV1GLDBrGZVwt4VyIY+w20StVUOhMoFlx8GXozbOecZVuPzS69CMAzy6eBBhFGLv5B5MT+7CYm0On/z7D6Jw5BAm5maxwwH27jgD5cIkPC+v6kDFzs45PqxU9AZD3jwfhdKEmkKI08cXqztUhxuznXU7NbRra+g0m2jWakhadZScCEHQRi1E0s5Vfv5bfvyX/3jcc2bXH9wCFr4bvEL68P0V3/ffvanwVWnEIgXfKASuuvZZaiLEQ0dW8f5/ugVzqz68RkX5t53CCtb2HMSxHY/gaOEwukXA7TrwVmJUOy6+6fyrcOCCy/AnH/1LPOWKc9H22vjEXbdhZ1jFLz/3J/Bjz/huTCZFuI6nspZxyvDP3HQTnv+CF6oZD8aBryheE7RZylfU7LAOuLHhK/G+/dAsVR9JnNMHMS9+pXw53Np10Y26KvTKcSL4bgy/WcNdn/oY7vvszUB7DZOlvMqX4Hgu2t0AO3ftRXmyCs/3FWwJvnyx0I/vddFstVFihEEup+J+CVFHwTdUs1IUcx5azToaQRPI5zEbhrjbCfCUq67BRRddgc8/cDvufeQraEdd7CxP4/nXfCtKSYJPffTvUJo9humFeVSiCOedeS4m8pMqsoL7oN2g+gyV0nbhs6+A/nOhrIYWF6emUZicRuQWlGp3ki5a9VW06w3EQQC324LTbaBeW0XHzSfdUvWVz/6hX3zfBm8Vu7m1HTb3GiB8Z2dn3+i67ntOGL4qX0Dv1b7307cdkODO276gfN6rrrke8D08+LU5vP+fP4NGOI32igfP8dH0ltDYfQRzZzyCo5UjqPtN5OMcnlo+E+c5U7g0/xQ862nX4EMf/xD2PPNc3PLQbfjiw/dj92PK+c3P/xm8/MIXoBTlVUcTBxAszh7FzTd/HN9xw+Ph26tab5JN1pEB/jJV5DgTaKYNM95s+PbyXfYyj6mBav0BGJxwsvdFT3dwBJr6ZEY3/lFwEQYNFOMAB+/4Aj754Q8g361jouQjV8orK6DTDTE1vUu9sjNKgXCl8mV0Az1XKs1OGCIKY0wwexhtCJX9rJe7gUaHSkjPOdK6DTS6DXSSBAsJ8EjZw1lPvwI79+3DR279V6ygiYiKvNHFt1xyNZ6+5ym45WP/hN2tJs5utuG1Wtg7tRu5OK/2yyxo7Djk8TNe2OvDl3G+fqGE/GQVlekdiHNFtCMXxfIEigUOoGFioEillOzQ811bwvz8MUT5UuJM7fnF5/zIL/3h5t45tjSrfDd4DfTh+wbXdX9tY/ClUJFcvbQdesly77ztiyr286qrr1NhTA8+tIAP/MOnsdKaQBhMqMxaNWcRjV2HsbzzIGYrj6KRb6Di5nHdOQfwnH0HcElxP/YWzsCRhYP4unsM7/uPD+ChuSO4bHI/3vqSV+G6vVehnBThRMz8AszNHMSnb/1kz3bQlO8w+GbF96ap4dTBJlo6SvO0jKt82XmmEuQQvgp45G0v8Tl9c36q13JOxS6v5wznitpqFoeDd34Rt/7fD6M7N4OposuQanSZ/tHNoVqdxvT0rl6WMIYW5vPIM1cu4cvZgF0PXQ4XdlzkcwU10oyKNEe7I0pUKkjG4fK1nuFn7aiNeqeDVcfBkYkCzrz4MpR278ZHvvRJLPmMte1i0i3hwNTZ+JanXob/+Ng/48xWExd0QpTCEFPFKpwuR9T1EqirIeD92a9ztBxoPeQLyNN2YMwvw9qY4648hZ27dqNc9BC0G0r51laWkXD24voKZmdn0HFyibdj7y899xWv/18bvFXs5lb5bu410Ifv613X/fWNwjem39ivnkrUjQh33n6bGr9/9bXPUq+7Bw+t4m8/8hnMLvnoJJNoA2jl62hNHMHq1CNYLD+KenFNzRc2FeSxz5nCU8r7cOXFV+FZF16Fjx+8Fe/7lw+i2e7ihZc8B6/9tldgb343igmnk+l1QM0d+jpuvfUmPF+DLxWfgmuG8lXZ2kW3p0DUtB1OBXzp79LPXYcvh0gw49d6Ix+fsYK5eKn+8h6w8JUv46a/fT8eveuLKDsBCjkgyblq7rOde85CpVxFaaIKL8eOth58fdoV7GQr0Otl5npGTTDhDVTu3U6rhUoxr2J+u51QZbYPgg6azZqyCJqELxIcLLo457LLccb+/Xj/bZ/AoWANXS+C0wnxnPOejmeefQE++h//gP1BgGd0HZS7AfLIw4lV8JqCrhqMQetB5Wim3esjdn2UOWNxqYw2h0eXJrBz7zmocHJNP0HYbmJteRm1lRV015YVfFvNGlrwE0zufvVzf/J1NtRsc9FhR7httD03A77SbaVGVfVffxV8nRhf+Oxn1M1z9TXfpGJHl5Y7+Md//jweeHAJrWQSgVtA1w9Qdw8j2j2P5cmDmPVn0cm3VKIcNLtA3cGlZ16IX3rpK/Avd/w7/vmWTyHf8fGW7/9F3HD+NyMHzmCbU6O3/DjG/JFDuOXmTx2Hb3/qeAVMA7693Oxq7vLHNaWpgs1QM33lQYp5nAgHvUwq3+Pw5Swd/VhZOg70X8NQTTDZ4bTslQrCqAUv7MKvr+ETf/0X+Mqnb0JUm4efT+AXPVSmp1Gd3oVSZbqneAvMnVCB2x/RyKTktB/YDUkrxvF8lfbRc3Mq+oBAzBd8NfNHHERqKqBWg1MBhQiSGCu1VdQ8B4eqBZx16dNx2YFrcOvX7sYXHrgby60adlSn8MJr/wt250r48L9+EE+LE1zRijHZDuCCw8N7llFvIikV/9fLc0HQMh+Fn0Nlcod6WEeuh+ruMxV8aTtE9JyjLtaWltFYW0XUqGH52GEVfrbE8qf3vu7FP29nL94oK8ztre2wwRbdOHx7/ilBq26gfsCs24fvHV/4vPKCr77mOjheHt0gwRduewQf+/jtWOsUELuTKt7UKbZRyx1GY2oOCxPHsJhbxIq3htALkQtdTHVyeOV3/gCayy38/Uf/Bd9x6TfjR7/lv2J/7iw4Sb6HUGbiSkIsHDmIW265Bd9xw4t7tsM2he9x26HX669mxmO6Rb838oydi54aR0FQdYD2Ku786L/hzo/9K8qdGoocDVjxgQL9XsK1jJxSuyW4BaZoLCvFq5IpFYpK+bL8XL6ghicz2sH38j0fOOfCzbuIuxF8x0PcDRE0mipeOMkBRxfmcaTbwJEzKth3+eW4+pJnMW8dHph5uAffHTtx0RnnY3FxBv/343+Lp0UxLm/GmOyE8Ny8ioRRIxRVJop+h1s/TTNBz45EhpsFfMAXitix5yxM7Nyr4Ou5IZJuZ135ot3A8rFDWF5aQCNykEzufvPLXvNOm893g6yw8N3kBmSc78UXX/wG3/dPsMMt7nWQqAGhBnwR4u47blODLK6+9psQO73p6BdWu/jYx7+MO+85hHa3BLglJG6EtreMVmkR9elFLBTnMOfPoparw4sjVBoRrj/7EnzrVf8Fd33pHvy361+CK6YvRiWpqE6pHvOZKS1Q09/cfOvpga+ugk9U9SqPmZ6viuXtDRChBaAeMK6jBi1whic6wJwnjVnD/KiB+794M27+4IeRW1vGtJcgM0V31QAAIABJREFUlwOcko+Es1IzTpbgVR1XBaV8FXypgDmsmEN4HUfl661MTKiRZoRezs8rvzc/QZ81VBZI0cmhsVKDE/QGXDSDBubrK3i0U8fRvZMo7X8Kzj/nEuXD5wo5RL7KHIyCk8fiyhw+9Zl/V8r36e0EkwEf2TkFX84BlwZf+hp8YMSMZskX1CCLHWfuQ2V6N1w/r6IdkqCjQs2W5ufQXFpAUF/G2soSAr+IbnHqLS/+hbf92ibfOt/wxVnlu8FLoA/fN554qNlx+HJmBL4e96DBGNEu7v7SbWomi2uufzbimJ6lh8gFZpdC3HrL/bjzy4+gG+TQaHeR5CJ0nBV0i/8/e98BZ9lBl/udes/tZfrM9k0P2SSbQgpRKQEMIF3gvacIqKhIFRApT2w0FcUHgijowyfSJYDASwgJISQhhfS2vUwvd26/p5/n9z/n7k42u9lNZuITcifZ387OzL0zc+693/mf7/+VZZijIcKKgwV/AfX2AhTXQ0m1UMmXkVYy+I1nvQLnDp0OPSJfGEcm0rWmhwEWpyb/v9EOR1NCPJ6HKBYzHCJ3D4FvnIEbh5hbhi7VPyldw8KDd+LqL3wWczsfRMHQkFYjpNOmWIb1dBa6lYNB0BUThSGTJJshCL6cfPnv+BQaoVAsycJNFnCqIUYJK5eGHbnQpaQU6DY6MIXG8dG2W1hYXsKM30JtYkDMFo5HCYYpwfW+4kNXDSnCZAV91GngFGg4JVCQdalHNoGIDRc8gbMONZ58e7QD2YhUJstOZZl6s+UKikOjSOXKkvUrky8LNLs25mdmMLN3lxRo2t0WYOXgZwbec8XvvrcPvo/nifgot+mD7yoP6FqDr0xpPfCFh3t+cqtYTM+/6JKYllB0+CwTjgC7G+D+e2fw4M4DmKu2JWCbsepDwxmctm0dRjaX0AxqmKvNwvZtwaKlWg333nM/Xnv5S3Hm2EnQYUGnykGVvmSxwy4eJO2wYuH2n0g7PFbwPdrXP3Jijiff2IwXQaN0K3BBsoWQ2W7U8KMvfQ4PXvctMgxQ9QimocoCMpspQtVimoH8rpqirIxmijgfV/5eCb4KUCgwCY7LPE6jsfWafC8NMczlJfXAFAlWD3WYnRu60h7c9F0sFCx0aUN2QvBh8c04rznwONWq0FUVac/HBCKMkibyolhmFhhCeRwJvrEEUIGZyYpe21M05AcGUR4Zg54pIpWmVtyG3W7Atx2RmtVmp9BcnIHn2lDSuUgpDL35517TX7itEioecfM++K7yiBJ8Tz/9dErNHiftEDcCi26WVlC2HkgtOV81Hu6+/RYB1fMuuCjOhlVNuKKvJXCw8QBodTxUW7ZETxq6jnI2g3Rag6oz+NwTFtBHgC4CLLlN7J3Zh3NGT8JAqijLGk5jvDwP+b0jBQvM872BUrNE5/v/GXyPZzsWeFkRoh6/H2/6Y66hF9ZLzjcOjVeVECbpgMDF7ddfh5u+/M9ILU9BTasImYquqsgaaVhqBoaWhmZloFgEX12oAE7BhnkYfEk7xPXxoeQ9EJTJAfteCDNlCr8c2F3R+DpeEqje7QjoZi0dOSU2SEz7Ntq2h269g6FKEUhr8A0FrhdANVigGcHkJB04SAWu7Nh0JQXF0x/B+fbUDtT/aibt0ArafoDS8AiGxtcjlavIRGy3ayI1c7s2mvUaVKeL+vwUfM+BqxqRnyn3pWarxImj3bwPvqs8qL3JV1XVPz2yQPPIYJ2jfStRAcStiXG6i0y+PfANcNdtPxZQPe/Cp8YFmlL0o8iGnDXjUiGjsDY8RhrCsi6GjbiqhvfswYULB57MxT666CANTaYpjTIlB8hrGZSsIlRfx9IsTRZX4/KjmCzEKHCEvVgkyQ8XOxyKlTwR88QqH4JDNz8MwPwJY65X4zqSHXdSJpnk60bsNrOR130s7rgb3/70p9DctxMZzZfJlmYWLuUsFk6qhhRVaqm0yMqo4yWYCu1gxjGSsa3YkphPz/OgGyasbFayHQI/kslYTBaei5CORNdBp9uRv3OZNCxTg8pGY8+FSxOHzeVXDblMBmqK1yLxG0+OPJ5SQ8/uNzYZJ/plUkdxC0bcNhK7muNgeF1jsLspGR1cuHHyrYxOCO3AeqHI78LptmAL5zsHr1mLXW5KBFtLBb6V/+0LX/GGv1+rx6l/P8lM0D8QqzsCPZNFFEUf6FUI9fJ8Vw++Ie669RYJ1D7vAkZK6mK4aIUOWn5XPm67tsiY/MAV4HX4AnZddBxXBPe+H6Jld+CFLpqdpgj7Hd6WObF+AM/xoXsqzj15Gy479xIUU0XMH5zEDT/4/sN0vj0A+GkB38MnMg8KOU0xVvDkxgmRucsBvOokbvjKP+OB71yJjOJD1ZnJkBJpn6obMCWhjBwv+d1Y08uFWwy+FnQzIxNwrPW1hF6gvIwnw0KpLPfjuYEs5PicYF8bHWjMzaXGl5m+6bSFMAFSXu0Eti0yOH6OJ12+sZ1YItkT3W5EcE1S48RlmOiqGaITX0GFkjwXZwnH9AdtxLxq8nVdHG7FyjCsQkV4ZTV0BHybjQaa1UXYovNtIJ1J0V4cuFbxty9+VR98V4cUj7x1f/Jd5RF9YsE3wF233hqD7/kXSqOBHwF7agdw1767ZZEj0mC+QNlCoVNnGgepcOYjwPJ9NbCghwx5B1KMM3RtKVhkSDjDXcxIw2hxBOvKo0ipGhanp3HDtT/A5T2pWRKsI5P1T8XkG8dcSj+FXFUkp44kKjLwHRQM4IEbvoerPvdpBPMHkOP0yVSzBHx5LCkZOxb40jFmEHyttOQ5MLaRgT1SAeQHyBeL8niQ82XYOt8IvtQVu64DXVeRYt9bckxZH++7jpRmigwuDAXIpdJIaoPizjbWDIUs7kxMLwTf3hvBl4FHPfDlxwm+jLZkhxtter6mI1MsCfhmy0NwfCZCsDvOlwqi6tw0vE4T9blpDJSLiNL5wEsV33DBK3+7n+2wSqw48uZ98F3lAV0JvpxwGLyyZpNv5OPOW2+Vy8jtrI6nfTRU0Ak8zNaX0Gq35NK2UipjsVpF13YwMDgMz42wZ+8+aTHgBHjPXQ8hlyqh3VnCtm1PwdTUNK655ho87wXPwnnnnQGDG/1Ihe5zWvJRnZ3CdQzWee7zEnsxl3FJPthjBN/e4T2Ww+14tMRjeXhW8r6UkHGSZG2StCz3shuo6IgcePNT+PfPfBIH7vgxsloMPjRdUHolQTl67Fw77uRrUQ4WT8Q0b/D34eOQzubiynbNFPDl1YjnOHBdW54fpqkLsNp2V05ogeei1WggdBz5PLN8qROWTji2VvjxBG0S0CV0icXGrBaiiSKxpXO5dxTwZcWQ8MVc1mo60oUiSgMjAr5cwhlqALfbxvzcLGxWCHWaaFcXMDY6jLobBp5V+t2nvup3PvVYHov+1x7/CPTB9/jH6FG/guC7sLDwjiAIPvhEgO9dt90mk865CfhGEV1uXdzxk/uQy+XRbnewZfNJmJyawlVXXYOX//IvIwgU/ONnP4dXvvIVGBwcwZ9/5OO46OKn4ZZbrsFpp52GjRu24CMf+gg+8tE/xKWXniomjl4xIxQfC1N7cP31P3wE+PbsxY+F81158FbGTZ5omtljeXgOgy/1u3EDtKcakpkRgy8NDi5SYRf3Xf1NfPefPgPTboi6gQoIU9LJeAKlKYJdfCZUKhkM8zi0A3nfmA/myVfAl1pfKhsCiIOOFBDBl+CYyXASDmW65SRsd9tYXlqUavhUAqSmQYlaXBNPCsLpdCWhjLcplvKHALcH0HJVwsyjFeArqW0C3ly4seLIEtrBzOaRL1VQGBwX7S8CGw7T1VpN6alzW3XMH9iLTCYF30gHvlXqT76P5Yl4gl/bB98TPFDH+rKew+0/xAcfFMnRmk6+XLjdGoPveecnhYw6duyYwpe/+G085znPQaVSRqFg4cCBJXz5S1/Dq1/9SkSRjr/71D/hta95OcbGRvCnH/gH/NwvXIYbb7waG9evw5bNp+Nv/urj+LMPvwvnPXVTTF3EbmaoWhezU3tww3U34dnPff7DJt+fJvBl57BMh2K9jVUkiuLBirqo7roH3/jkx9DYswOpyBWFA6VohsYw9BMHX+p8e1wwa9uFEybP6wcSuNPt2pLny/p20hE0c3C65ijeajVgmgyNiOLoxm4HGctCWtfRZrIYCzZ5MtA0ZFjM6XoywXc7HdhOBwXm8kqORI+Nl8Qg4f2F9V3J+TJf2OTCMI2AP2cmg0y+jOLwhHDBlJoFri20R6u2LFNva3FOMocdxQiDzMBbn/Eb/WCdVULFI27eB99VHtGV9uJeXfxjpR16UoG4vn2F2iEKcDeDdVaAL11wc9Nd/P2nvoRarYYLLjgfz33uU7FzZx1f/MIXcfkznyVypO9+97t43et+GUNDw/jAhz+Fk08/GevX57HtKWdiz85pfPQvPoH3/dHbcOElW2F7LlRFh66p0I0u5mb24IZrbsKzf/EFEiDD9mLqikXyJQTE4TD1XqTkiQTrnIiGd2UGhHCdCed5LLlZj/tc+TBKpAHIgauAT/0rHXy0TtvIuk187//8A37wxc9hKKXCMlQoJj/PyZfTIU+gnIAPc76HJ994wiXoSUoYjRdmvHAjTcHJl489g3UoJyMw5rIF+R06nY6oF1h0yYWbuAkBtFpN0dPms9Tb+nDbbaEoWs2mtF+QsuDkyysTPr9810OLmlzfh2VZsNJpmYI5WYtIkVSE/BeBhhJZuLHAM0V6JIPIMNENIxTLQ6iMbRCpGctByYNXFxYky5nZDppvy2M9vdyItNLo2575G7/frxFaJVb0Od81PoAE39nZ2bfruv4huUTU9cfM+T4a+B6afM9nhxslZBoCV8PMwQDXXnsdbr31NrzkpS/F4GAZX/j8V/DqX30ZgiCFf/zsP+I1r30JBgeG8Mcf+Bhe+JJfwrOeear89td89yf40J99Ah/88/fgzHPW40c334wzzzgTIyMVKJqN2cm9+NF1P8Kzr3gB0pm8cIXUxxIAVWrKVuT5Hi1Y51hBOasB32M9bMcEX40dcxE0n4tFQ5aLetTBwj234spP/BX233ojRso5ZIsZmTCZxaDz8tygMsGMW4hlURVTDjLhJullptiNCb5ZUUKI3Vin6y2mKqjvrTWbMk0XC2V0u1358Sulkizb6LAzDMY/+jLJUu1AbXen1QIoVROVhCtRlAReOQkR0G1bFm6O2xW+V05UgAA0r7qEdkgmX83QRPZGpUTKtARkWR2vpCxJNcsWyhic2AyDNfe+LWqHmclJLC/OI6spkudLRUa140bWyPo3Pf217+jn+a4xdvQn31Ue0C996UvapZde+nuGYXz48UZKHhN8EUvNOPluT8DX9xVMTzcxO9vC1i0juOqqG1EqlVAsFPH1K7+O1772VVAUE5/+u7/Hy172Upl8P/m3n8Tzn3cFnv70bfC7wA3X3YF/+eev4nkvvBzZooodux7CK//bKzAwkEekeJib3Isbrv8hnn3F848PvsTiJMCldyj/M8H3aA8fAZlFzFxGmZIfGULTQoStBfzwC5/DLf/2ZXgL08jlUsgUssnlPS/x44WbSMw4bXICppSsJzVLwDeVthKdbxys0wPfHu1AIF6uN8TcQa0wQbDIrjdVhW13ZHHGn4ngy8UazQx2uw3PdYTzJeASXCUrgrwvR/kgRLfTRco00WjW5D74x7ZtmbAJwFQ7aNKYwd43D7V6TXjmlJlCZWgUxcogdDrdVB2pTA7ZyijSbOJQfHSbdcxNT4vbD3YH8wf3yiLQgR7lRze/6emv//0++K4SK/qT7xofwCiK1NnZ2bdpmvbna047MM/3lltitQN1vnxRBgomJxdx/wN7sG5iPer1OrZs2YDlagsPPHA/zt2+XeiDBx98AFu2bpFlz959ezA+MYqJ8UFxWFUXWlheXpZoREX3Zds2PDwEQ6fEyUZreRHfv+p7RwXfJ4p2OFINsZJyONpDdqwpukdTkCqR5l52mYU20maE/bffhG9/5lNo7HwQmtuWvrpMMSfhN6LtlbQdPQFfXcwTGikFTsMrJl+Cb9zZRh41mYiThRunVgbqLNfrwsTQpJHP55HJZEA5GRdilJhxqiTw8t+ddlMoB4KzToWG6wr4Skoatb6ccNkykYCvTqokCYKv1esyWZNXJm3C4CBy+PVmHZ1uV5Z4LPAsDwxhZHy9VAjRKg09hVRhQACZ2Q6t5apk+TJGcnl6ElN7dsDUVXG4ZUY2v/VZv/Wuj63xS+dJf3f9yXeVTwGC7/T09NsMw1h78I0C3Hnrw8E3brtQ4blsQghgMaA7vjKVzbq4zWLTm7xJJb0Cac7V6YZjYS7xlrueQ5X1cQQN/V+IPEzt24Mf30Da4ZGT7yPAN7Hyskvu8U6+x5qUHy3V7PiZDob0Fwehg7TmwnKb+M5n/g4/uvIrGGR+Q+Ch3W1JzbqoFAR8VZl8SR2Q5+XHaGyJgZcAHE/B1PVKY7EssR4OvuR8OTEvLFXjidTKYmhoSCZUTqFcuLFCyPddAV4xUKiQx4YPGaVmvufFhooV4EvOt9PuCKfbtdsC6DwG9UZDaK5cLifgS/UEzSL1VkM+79qUtpkSR1oZHEFpZEQKNAPoCPQ08uUKchlDsh2cdkdUD7P792B6z045IYRmJhzYcMqbn/bat/Un31ViRX/yXeMDSNrhsssue5uu6x/p0Q6cfnpT8CEN5jG+r4CIEnN3sQe1t3BjqllP7RDgXNIOOmt+YiF9DEyxhjWudRcJviCvXGjz5kmuF11utIoSdBmnyGYMyph4F24Q98Ux64ALIcs0sThzENdf/31cfsUVx6UdZOEmKH78JotjTauPFXyP/PoeSB9eznGYZ54CUzqZg9DC3D234PMf+gDmd96PiYGSBOdwYszl80Q+ydzlgk7yM6DA4rFIZ8TYQqCNeV+mmrEyiH8TjBN7cSJHk7Qz8rWej1anC9txYaXSQglwgiW40tFGuoGKMtdxBCzTlomUoceTsecKCyV1QGGIRrMptEMpXxCgpiuR6hfSEVzi0QVHSoMAzOcOb0OzSNvuCHfMx9N1PLS63WTJNgGrUIBh5dAlN6NTJ54VnTPBt9tqoDE/i9n9u0X5oOWKUWH91jc/9b+9sd9kscbY0Z98V3lAe+CradpH+GTv/Tlh8D1kCI2LFWNDAFHDl0jJe++8Q5pyz7/gUkAzUKt5AqKRH8F1PZl+aVm17di6ajuetOPa4qaKhf1tpyv/drsB2gSFriPAw+/icNnitFAsWHjVq16M007ZhNnpadz4w6tx+XN/UUAo0rjBT6bqJD+it3SLgZDLuMNPpZXg2FuIHctMcaImi97dxxkSvZk9fvDkdCP/rzwZxbSDofpAbRrX/Mvf4wef/yzUbgPlfA6ZfAkd2xHNrclJmOBrGGh2bDiuh+GREQnIWanzPQS+idrBsDJIpTMxN0zul0oHWUwqQjnwJMfm4F7mB39XLtrkhBz6aLdbsnDj+1ku13QNYZL/wMfS7XbhOq48p9KWJSdVTtNLS4ux4SLRFccKC9m2HYrOrDfq4mwrFHKoVpfhByGKA0OS6WDli7CKFSipDLquD0ML5WQUOC66zZbofKszk2hUF6FmCpE5sO4tF77q9f0Ot1ViRX/yXeMDmCzcSDs8LvDlj8N4lHhKTZp2k0QzGh7uvPVmSaM67/ynIQgMfPNbP8Adt93PLpi4iDGKxfp8oUvrceLlPxRly3AZU4GR4jRuwDQY/p2Rv1UtkqhDx21gdHQAF1x4FkbGypidPojrr/kunvfCFyJHCVSkyc8gQrNEV9qTnR1WPvxngu8hjcXD0sziRPjkDy/ZfQ+ZyMfCg3fg8x/9Y1Qfug05ipkjIF8ZQccLkLFSSDOsXFMRajrqTQbeuJhYtx7pTPZhaoeV4CvBOunYXizcMivYpT3YR6RqSFsZ4Y6FhkiME1yCMfCcIKuEATrttgAwp10yQgRTU4v53E6LjrMZFJiQllQV8ePk+ClFy+dzSFmsuU+ch4kaJbYmQ2gOTtV8/KgZNqwUrEwB2fIAcuUhGPkijFyBKRFSHRQyYpPOOtuTbIdubQl+twufwTvZgd875yWv/ugav3Se9HfXn3xX+RRYS/Dl5EtskOlO8SWP7PZbbxZA2X7epQhDHQ/cvxdLy03RmvLF3Zu0uQXnJS9f2CKVIodI44BB6RsTEqkrZciKErc49DhhanfVCAEXUwqpiAC7du7A7T++Hc97wYtFwkQDAW3NovBN6IX/bPA91sN0dF6Ykjymu/kw7TZ+8KX/jeu+/L+R8+tQ/W5MN5QG4YdA2jSRZoqZEeckd2xPpsuh4VFkslmheh5BO3AJx7AcK5OoHmJOVQgcSsDYkZYvIpPJCqgLNST6W8rFKDuLBGTJ7Yq92PPQbNaRMgwxWvBn9xw2G1MF0cHi4qLQWOR1CeQ9aRnphd6bLOgOlZzGJ0nejqfM4eHhOFhIM1D4D8djtjKIVL4EI5OHbqXgdjuoLs2LuQMMAqIm2me4eof2YgSZ4tsvfMXr/3KVL5X+zY84An3wXeVTIgHft3LhtpJ26PG+x+N84xSq2I2lSAlir3+BH/Nx9523ybb6ggsuQRSxRkiTS1u23yb7M7ntyvelIIGLNTrWkijbOB94xcMtAyC1oiFIc0YhHVS+1NVfd+11aNXbeM4Vz5fMAlbj8LKVBoMgOJyi9fAyzSd28o2phoQXX/mY9eqBks8l9ZVyPaH7NrpTe/HVj/8lZu+7DRk4UCMPjXYTmWxeqIGMaSHD7F3GQUaRBBfxKqJYqSCbzUm2Q1wPv4LzTSIlNYtVQqwXSh26MpB4SYs8b1ZoCPmJk2hHSt+Y7UCVQ0wtxRYVXu63mrHjjfXypBx4bqTdt9NsYWlpST5H8CW/SyAmQPOqh481n2PC9a4wW/DfTClbXq5ifGJCQn+o8y2PjMPMlWAVSkjli1B4wla4mOtgfm4O9cWqZDuYkQ+d2uNIi8JM+a0XvvI3+2qHVWJFn3ZY4wOYcL5vpdSsB749hxtfJCcCvgSKGFz0mDtNhLNR6GJhbgr33Xc/LrroacikC5QtACZfcaGgK79cOE++nygbBGgVVbbl8sa7lyt1hrwecQCkrigetwPfxe6dO3DllVfil174Qpx0ymlyP5x4Cb78ToxlPMTTPqzJ+IkG3xWZxyt+BcntXRGkLmDHqVcJYAZd3P+9b+Kbn/lbGM0l6afTDBXLrToyGdpqQxTSWeSsApzAhy/5x6osI8uVAeF8j9T5ysItAV+d5gYrI0tOl+lguiGuNCubg0lA750YuATt0QOidPBkouUUzJNfnqlnQh35CH1GgfpiuGg3myjmCwKs5IrFSJHQC72FHKdfPsd6DkBZ7DGYXRaqChbm5+EFHsoDgyIrSxcrSOUrUiWkc/I1U7Jb4PRNOqOxVEVzaV4yfTvNhky+RmX0nc943dv+fI1fOk/6u+tPvqt8Cpwo+B7LHpsEQibgqyEUKVlvxgvguV384NrvY2xoBFtPOQ2mqiMgmkbUjHJ2jc0EvKwV8A0DRJ4vL1jJ82WalseYQx+u68Nxbdmyux4XdLHIny9S/nu5WsP+/Qdw0SWX4KJLLxPwlnBwMyVB3mJhVVnyGfPLAsKH3G5PLPjGJUf8roePz8r3exNmTIdEMCMHemsRX/nYh7DjhmtQYAQ9OVkFqLUbyOZS4iYrpPNIGzm0HRsKGyOoBPF8jI5PCJASfA/ZixNVw0rwpa3YozIBuhRnErAlYJ3FlGp8YlipxmCYOo+553TR7dBK7CBNXpg+Ct9Ht92MHzvPFxWE6IMll9mHwdS0XsZvooYg8PYm355Zh7uA3vHg7ZrNJgrlklTH67k8rOIAssUK1DR5Y0uaPehwo4PO79oSKem36rBbTQHfKFt521Nf9fq/WuVLpX/zI45AH3xX+ZQ4mtphZbbDo2lV428tabyJVIsvAy1WnPFTbKpQIsxMTeKhe+9D6HvIswiRAEuNaPKi7E1BvV9FQDkBX7GhioiX1TmcmOPLVKELOTExH5ZyMwZuawa2bDkJGzdvFaDi1Ctb9LjYKLGz8odLrK2H5GUE4sMH8kgFw4koGo73NT3w5UkgljbEf/cut2O+M5Zk8JilYWPyJzfgCx/9ANSlGZi+C8VMwdc0mXzzWQtK4KOQzoksrWXbrMcTvpYqkYn165HNUYamJYYK6nutOGRdpGZxmwVxjn/YhcYM35SVibveVJotYmDkFZA8nOR9E9kI+9s4AXMp6BP0mOfLEyJ70xQlbkROJIX8NxPSeFKJr1+i2HyRUBqHFSXxCYq0Se9jIkGTLk7y1BlZsqVyMeXAv2mZ1hSCvSMLQKfVht9pIOw0ETBoxwccq/B757/sdf2F2yqx4sib98F3lQe0l+2gadqHeolmqwJf0gWivI0ZAhHeBy7a9TqqTJrqUjRPkT9fNBp0I5a38Xv3piwCKUcpeXBVDYpGcI0JYOp9+ZnelXqsDuZSKKlYF2Bj1kEi6JLLXL7cD3O9vUvflYB5rPfl9LISmY9xvI/3NSvBtzfx9gAmvuyO6RN+HXlTs7uEq//l07jx376IQmDDQggvUiRSsdaitC6LyHdRyuTRbjpiR+ZhIKDyKmF0bEI0wBFT6lJWou+NFQ10uDH7gSdK8sQM18kXK8jkaFVmdi4XnrFjbiX1JMeNJ0OSzSGvThg56UMRi7ErVyQE5UNgGlBT+PDjLoArJ8Qk6OgISkNOtisWo73vT8mcbmVgZItI5ctIMRUtWxR6hAlwvmNL4A/B12vVEdpNBI4t4Otaxbef//LX9Rduq8SKPviu8QE8MtWsJwvq6XyPP/km0y+nSeFsY/Dt2S64FRLqtsfNylexF5wfTLZpMlaR503KIg9Nob3ghcQCl+zcZMkmoSyUpsWmgnjSjv9IgpnCVrh4wu290I98/0TB93gAfDzgFcBJaAfpMUtIe08SAAAgAElEQVSoh96xpYKDJyhNVRAxSEZX0dp9D/75z9+PpT0PoKCy9ywCC4A9KGjaXVTKFZkys1YKi/NLMXAy4jEBzcGhYZGa0eHGpRqpF35eaoQsLiEjqYcnOBeZjVuqiAmDJz7JzqX2l1cPdM0l3LvCyEdetXATmoAv/03wlfB0StGETgjgUX6WnPB6J7v4OPTS5chtr4iTlIMcxoE7Ar7xlQpziplTcSgIKJuHWawgnaPagbGUKbABsAe+brsDl43KdguB00HTBzyr/K7zX/6aD6/xS+dJf3f9yXeVT4Gkvfgdqqp+4PFNvvEPIJObvLp6D0mMlEkZTvyCZX0MN9scnBRVpGQxUCcvyvieDoN3gscPb/I9yi+cKCNipxyBl7BMKmTtwPfRAPjEwDc+kcRsc8z7xuAbxaAbetAVRRohTCXE/f/3a/jmpz4KxevAAItCQxiahmarLV1mpAmo1ggCD81GDdlcFvlCSezFXJSVKgMCTAK+jHVMrjZkCtZ1NBiEE0TIl0oYIFBn8zIdU+Gg6IZw40I3rABfaYgO/AR8Y8CN+Jj68bKNwTqkmiQQvQfSBOAwjvDsgS//JoUknW+cjpO3GJhj8JUTKvlvnp8T8DXS2XjyLZRh5UswM3mZ2lVSIJ4Tc9D8vVoNhN0mfLuDJk9YVund57/8tR9c5Uulf/MjjkAffFf5lOi1F+u6/qerA98EOFfUAPfAUMBTXkW9GEG+vOJlTuzsjZUIj5RjHQbwlQ90PMzGHClfoJwcD/OGsV2YMiaC01pNvr3D/Gh88LGXkofbkQktK8GXNIpGKoUTZEQLbwivXcdVn/ooHrj6G5Lja+icPqld9dCst1AuDaHrUY+rwnbaEiZk6DqGR8Zl8uXvXyyz2Tclk23M9ZpiVOgVZVZrdbEij61fj8GhIahanIRGOmgl7XC0yVeWnOTlZcol+HoysTJQhxNx/LgkjzWBV4wtDzeWyONJvl6+vhf3mVA8clUUKyBk6OY0zjaOdBZatgirUBYANtO5WMcdhfA9Nmp04bSaMvkG3SYCu4N2qMC1Su84/+Wv/YtVvlT6N++D79o+BxLwfZeu63/yeMG3xxLEGtU4sDx+iykBTrqyRFO4TOLEQ9qA3GC8nItBV7iJI95fOSutnI8OQeGhgyEypwRsWb4ZS8qS6SmhH1ZDO6w86o9GVxyLpumdk+Io9/gt5rjZ1RZPtuQu+ffBnQ/iG3/5J/D33g+aqLWUDgQO3GYDlkKzQhmNdoBACjMjGDqdZzQjjMN2A6ELONHSGixcqVTwUL8bgy9jG9kOTUAbGB4VVYSqxzw8dbPMfaDrTVLSjqAduHA7RDtw8hV1iiuPG9UOlJr1Jt/eCZEgHatKkt9ZHnI5Q8Z1RD3Nb49bT3I/pB6KDFVSi6SnczCyhYTzJfhmY9qBy1saOsj5tluHwNfvttGOVASZyjvPfcmr+1KztYWOlar7Nb7nJ8ndRVGkz8/P/4Gqqn98tEjJE+N8ezNrfMEYTzmJMyp+yR1WQCQMrQD0ysADkaj1wDeZguUvvvoebrB4+PTJS1PZnx+aoOKG3F5OQnyfRy7ZVvKQMRYcljscj0ZYCeJHgvLRjtfK34q8aZw/FMMwXYFs+aU6QAkcpFUPP7nqm/jO3/010p0aAiX+fKvVkl63PB1koQrbj8R4UKoUpEaHJoZ8cQDtTke422KpJMiVIs0g4JtMvikaK9gErMNMpWFlcgJuYsSgtpeh6kmyGY0b5IAZ88iTZsiAo2TpRuUKgVeMKn4MruR5+TFSDjHHH0/H8dItnvlJsYg6RdJ3YlpBHgv+F3iJUT3OteDTQRaxdDUyfc3KQrOyMAtlpPMVcbjxd+XVAsGXjjab2Q6dBgK7BbfdRCdQEWRL7zrnJX3Od60hrU87rPKIRlFkzM7OvkfX9T9cDfiu8sdY9c0PXebKlM1p6jCgrgTaXoPCSsAlYPYyH44E4hOZeI/3wxN2BHMjBUaoCeiGDMzhpKsYcLxYpRD5LRTCJr758b/ALf/+VRT1CO22LaFDjbojXXcskxQnWBhIg/DAQAWdThv5Aq22FmyH5ZcZ5Apx/U/aSsskzOhI5jfwa0THa7I9IiOTcK9GiNVCnJBj8NUkLU0m4ITWEZ00gZI8LafewBejReA48jPJFE9ZWeDJ52Nyn+5CRkxCjBbM5+X0LCcp4XQV0WJLEI/dQafblkk9m8lJuSrv17LSyDBMqFCBmS+Kw40yM8PKgy49OinZ4RZ0bTiNBrrtOnyvjaDVhhPp8NKld5/90l/rc77He6I+xs/3wfcxHrAjv5zgOz8//x5VVf/waE0WJzr5rvLHWPXN5dJ1RWjOSsA9Hvie6OT7aHzvo/0CyfpPFox6wCVjDL6cftVQgaanZfmlh134i/vxt7//Jhy442YMFzKoLbeRTqfQbhPgiGmRJH0xbGZwsCLB5gyhyeSoaDDgBj7KAwNSB8+TKfN4Cb5xpm86znTgtGhaMFOZeBGXGDEIupx8hfcl3SAOR4I9L0BiCif0aS2GKC3sTlu0tW6nI+Cay5EGYCSlJ8DL6qDYrRhzu5yCOfnKyS4IhaNl0A7/MCOCxg1WDPXAt9Ohgy6CZWWQzmYxMDqOgfH1yA2MIF8ZgpUpQ5NwnkDAN7S7cJtt2J2GgK/XbKHrAa6Zf9c5r/j1vtph1a+yh99BH3xXeUBvu+02Y2Ji4t3/8UJ9/+PlfFf5I6zJzXvg+2gLNiFEku6wRwPcY9EOj/XjK3+xkPkITGijSouLR0kgiqkXXU3BpyNMcbHjxmvwuQ+8D63pg8gbsZ6ZGQ3LyzUoio5u10Eux3xdF+PjY2h3WlJqycwExdAFiIdGR0THa0gnmwWDfC/BN5WALydcmXitePJNnG/kgOV2pB+E800aJyQYnVcHsZyECgtWwXfbLVn02e0WGvUa8oUcioV8bKDgiZCMhB/zwQLgvCIJAsnxZRNJq9GUr41DldjQHMgxoevONK0YxIUP5jFTYGZzSBcZqlNGaXgMA0MTSOVy0PUIoecg6HZh15uHwBddGx1fibxU8W1nv/w1/QLNNXmlHb6TPviu8oD+LIBvDxSPBNajAfETDb69JdMjH5ZYXqaRj1ZChGokkjj2likBpH7H6NZx5Wc/gVuu/DLSgY1OoyogxI0+M21NIyXSLIam8xK/Uimja7cEeFnD03E8eIGPgeEhmWZ5O9IUhizdGKxD8DXjSVcoiLQoIvgnbi9OwJd/Jw63Q8aXJOyIUzvDbrhKpexMmPrAx+wMO+UyKOXzcsKQqxDBYMrhaMjwZdIlSDcaDel5k/p404zBV1EwNz8tX8+0O8rmaB1mmDpVGJJpR0OFlYevmDCyeWTyAzCznOxZU+QArougY8O1m3CdFtB10HbD0LMKb9n+yt/sh6mvEiuOvHkffFd5QJ9s4Lty8fZoqoWjHdZHW8T1PtejaR75tXTgcQ0ZxuBLMOMleKRADUNkI6BxYBc+9r53Yv7eOzGYM1FdXJQQcjoAG40WUin2qeUk38IwaPtVkcunBXyZs7m43EChUkE6y2JManZNCSTndCvxnWLRTdLNyAEn5guCc1w7xCaL+Hay6Epch2IxTjQarhNTBZkUGyYcqfmhvKxWq6JULMrH+btzotUiFmkG8HwX1YV51Os1mcbHRoZlwUiAnjwwKYHrhWJeJHeMwWQYPGMzafhhNgTpD9Ih6UIRhcExWPkB6BIUH5tIHLeFZm0Z7eUa7HodTrcJz2khxWhLmJFeGnn7pa95c99evEqs6IPvGh/AZOEmtMORqWZSpnhE4tYaf/s1ubvjTb5HLtOOVD48Xs73KPz5w8LBV35eof1ZPhCDL63SvJSmKMCIQuQCD/tvuwl//e63o7ZvHwaLFtotNgXrknXQ7QaoVLIolQtoNGpyGa/pCsbGRmSR1fUiNB0fZzxlm8jDHM+VSXhwcFCC0R3HEzDNlYpI5/JwSA3oBnKFvIAuNb90xElGhm7EzcmcgKkkodOM5RWJnIv/TpuG5OdS4VBjY0QUT+IEaQKvKE68QKbcanVRzCP8fKlckr43giuDcKYOTsn7/F5DgwMoV0pxgefysuT5VioVAV9mVmipNAbG1qMyth7Z8iBS2SK4JPT8Dlr1GlrVZbiNBtrNGlyngYJhckoOo+zAG8995W/+7Zo82fp3cugI9CffVT4ZemoHTdP+kGDbq4zh5HNikZKr/AHW4OYrwbd3dz164WiSsqMpG05kmbaSxjjeSWnl/cnXhvTyxVxvz4Ydu/wA1bWR9zq48Wtfwr99+hPwlquSR6yqBLQ82u0YnIaHy9Lu0Gw1xHZbLpdQLOWEL11sdDAwtk4yjKv1mgDv9Mwszjr7bKEuast1LDfq2HLyVmTyBdS5jPJ9jIyOCcfr+L4sthigTq6VgJ8SpYSG5eqSLMPUwE3C1CETLpdkzNC1u21UikVYKVNqhPiiJIe9uLAgmbzpVEomWzZRx7GTHlrNpuiCmfXL7zUwMABHQFgX2zO5bbtrY2h4QFyRjh9ItkNhaAwTm09CcWAYVo5VQikpGXXaTdQXFxF0upJ57LltGExZ85TQT1fe+JSXvroPvmvwWnvYQLHG9/eku7sEfN+radr/7IPv4Yf/0ZZr/NzjAV8xFChM9xJTscQ4sh+Ciza9OovP/8UHcftV38FQPoOZyXnpuBseLklsI9t+y+UCqstLmJ2tIZtVMTY2LODLxLDFZhsnP+VcnH3Bhdg/OYmRiXG4XgiWjzYaTZx62mmw2a8WQWrhTz3zDNaOwvMD+XepXJbYzfUbNmF+YVGCz2lDtglmqopWbQlGxPr3psjcZPJttzA7M4MiF225nHDABF+aMKpLVczNzmKwXMbg4ICAONsu6rWaAHCvHHNqakpO+Js2bZJyTfLC5K27HSfufsuk5GdZXK6jMjKKyEhjZONmFCrDSGVKAr5QmKzWxfLcHJqLVaQYccFsj04HLRdRkC68advLfr3fXrzG6NaffFd5QO+77z6zUqkQfN/XB98nBnx5r6Qd4qnXF56X9RssCmL9UUZx0dx5F/7hj96HA3fejlw6jW6LyykPlYop1UoE31Ipj6XqIhYW6rAsHSMjZeTyWdHGRkYGm59yFn7hGZej2myg2enIkm2pWhMgvPCiiyRTt9ZsYHF5GU85a5uUT1Yqg0JR1BstCUXasvUkmZjJG4+OjWFpcQkBOdgOOVROlHF6WOAmTrbAl9ZoLuI4HTOfgtPu5MFJWDp/xmE0mw0Ypi5AXVuuSi0QVRKZdBr79++HZVlST58yTMwzPJ0tx0EkvDBpFlIn07PzyJbK0DIF5CpDGBrfgGxpEHo6gyDsisGiU6tjaWZW3ICmEUGxHaod4Fult5798tf11Q6rxIo+57vGB5DgOzAw8D81TXtPT2rWi3js0w6PPNiPtnRb+dWP/DqCLZ1/rFbnto2xlwYiLYDm1jF724/wyfe+C52pA9I353ZoNwbyefLuEBDLZFKYX1hAvd7C+PiAgHIQ+rDSacm5Hd2yFdsvuBD3PfQgJjZugqansNxoSsj89u3bxYDR6rRRrS1j29nnoLrcFBXB2Pi4LLnaXRvrN23C7Ox8bNBIp1EoFiXM3O22odE6HAQyifuuI4oLqQRKqAQJSg98mXiXq8soZjMy1Xa77XjpVl0SaoHKDCuVkmUiaQeZsqmBZswl09ZcTwJ+uGwj2FO/XG+1UagMYGzjSYBhwSoNoFAZhZXPw/XaEqITOS6WZ+fR7dSRTqnQ2DHnK3BTxbdte9lr+2Hqa4wd/cl3lQeU4Fsul99vGMYf9MH3+JPvkcu5Yx3+R3DIsTgLEVzR+wr4knZQA1hBE7d8/fP4wl98GEanIdU+kReKSYGLNXKwlHHlC1nhWWdmljExURbgo624VC7CVTSUxsbw7CuuwPTCIrquh5m5BZxxxplxhAKA+cVFbNy8SRQH1AzTFczoSNH2WmksLVVx0imn4ODkNMoDFeFkaUXmi2x+egaW5NCzL5imCaaaeUI1MEqSsZJ0wtmtNg4eOCD24jxzg5lNbBrotFtCU1CmVikVZZInGFPFMTY2BstMyXJtdnZWpl6qHlgxbxq0QafQ7HaQzpdQGBxFulBGeXwC+dIQFNMSzlcJmZoeg2+7WUXaUqHxhOIBjpl7y7m/3O9wWyVUPOLmffBd5RHduXNn6j9eCDRYvOunHXyP5mQ7cuG2Uue7EkhjsDycL3FszlduhZDiXLEMJ396j4P4EEgxxB84VGnHclEJFPKST6gIaGSIPGTcFr760Q/j3qu/DTNw0HK6cROwmZZ0tlqjLsDNy/TAd9BqdTA6MgArbYkBgwWmVAKoaQsTGzaInGyp3pAK+XXrNqBSGcDU9LSkoK3bsFH43YXFZVlkrVu/QQJqlpZrUjRaqlTQtW0p0BwYGhCbdq26LCCrEWj5RwLV+YfxknG0pCzawhBOp4kD+/aLOoKVRDxWnF5NXZcAnGUqIxQF69dPYHGxilazFZeBJu3FnLg5LdPUQTOGuAINAy3bkd9RzxawcespKAwOI1seQii5wxFMFejUG6jOzcHrtpAxFQS2jcVml+D73kt/9c1/tsqXSv/mRxyBPviu8ikRRVFqdnb2j3Rd//2fVvDtgeixwJefX2k9PhJ05XZJAhtBLimZP9zzlhzjXgUQzRGBShCNxGrLnNvYSivsrnCncYyMgkAaNUTUC53ZDmK3DeFrEXwtRJoT4+wcPvf+9+P+66+DqXhohTY8N15qmZYB22VkYwQzpUiITSZjYv3EqHwPApOUcBLcpIVCF+0rsyK4MCNvahimxDJamSxUsRPH+b7scmOuA8PWlcRkQb2v43miC87mMtBUTSZvmh1C144TyyQoJ+5sY1YD3WycPNms0W3UMTN1ULImKGmbnZuTSEz+Lguz00gZGgYrFSm7ZNccZW5UWbTaLaFUSqWSWJCpAiEXXK81JcN440knS6iOrxjYsPWk+GSTKSDSTGRMFaYG0UXXFhahhx7SaoilxXnsX6hBK42+94o3/EEffFeJFX3Od40P4N69ey3Lsgi+7/xZAd+jGSmOD776oVS1R4KvxJAliVsxkEZJGPjhsz9LKMMkLD5p4GAyl2QWE4wJ0hE0tjdzVqXDTfNhBS46e3fjk3/wbkzdczc6yw0EWnwqKGaBXCErrRPkZFUlFGcY5Vhj4/HSSgJwWEqqqshVBqU40w4iZAsF7N6zD0MjIxgaGpQpOFcoodZow7SyssTiSYAUx3KjgcrQkBgZOLJOz8xJxi+Bm7wrQ9yp0yWvypOLbupwbE+szCnTQLfVlt9QiXy0a8uYPLAP5UpF2kpm5+eQz6ZFXjZ94ADyuazoeckjSzylCphGWqbhdrMuSzvT0DA6MiJytKVqFdlsEblSGcXBEURGCrlSBYOj41DSebhhBMtQoCvAwtwcnGYTKTVCc3EO83MzMIuDyI9u/p3zX/kbn1zjl86T/u76k+8qnwIJ+P6xruvv+GkH36PZi4/UAK/U6j5sYl7RKnw08F1ZwEnlghYaiYIhSBxrsXlChl8JRY/piDhIHPAVJnspMEDrLk0MdN+6SCselnbvwD99+EOYvPsuVKenJKWxZClYP5ZDsVSGy+1/FIkZgX84cWZzaQFG/snmCuhCwfCmk/Dzz3oOFmoNjG/YiG99+7vYtHULzj3nXOzbtw8nn34Gbr3tdomRPPe881FbmBUt747du7B560mI2O+WzWLHQzuwfv0GufwvlIpicOhSZTE3K9TH4GAM1J1mS+b7pYV5ZKwUnG4buawlIH1w/0FkMvHCjpPs5MGDcfpaNiegzhQzmii4cEunM3J7v1kVSRunbMfpis53dHQU4xMbMLO4BJ9GkEIZRjqNDVtOQW5wGB3mF4eeRErOz8/BY5NFp4lOdVG45Q40dPTCO5/xurf083xXiRX9yXeND+DPIvgeK9PhkRxvkiV7lILMpGMjyflNIuITIpd2CY3+YM6wrCxiapfAUNzWrEa+KHilncJz6fxFoLhCQQApABYCmHGQfODAijzcd+MNuOarX8L13/oOMmGALWNZVPK6NDJLKI9mCvXQarfFNcY3K52SVLPKwAD8VAYjJ5+BZz73Bdg/M4fTzz4X1/7gBkxs3IhNmzdh185d2LZ9O+69+15pKd5yyimozkwJED7w0EM45fQzhALIDw/h4J69YrbgiaSYZ0FnC41aFa7dxcjIiKgVKE0jJ0vXGi3GtDqzzmhofBSze3aLrIzB5tvO2w7PdrG8tIix8QnMzM1KSNDmk08Su/F9d/wEF198iVTO337NdzFWLsB1bMzNzoiVWsw+egpOGGFgdAyRnkKuXEGmUEauMoy8dNl1hdJot5uImM/pdqD7nvy7ybjOyuibL/vVN/3NGr90nvR31598V/kU6INvHLQu4d5JwcLhOiOC8+GnmMy1otGVlVscGi99cVzVMevWRUoN4HVqCO0GIocljk0oITlbXwwBRqYM3RqEYhQRaRaiiJfwXWQ0YGnvblz5T5/F7ltuQUljY3FH+uzI3QpVrOrC1S7X6qg3GhItye9eKhaglwYwcvLp+Pln/iL2zS5gfNNWVJkHwek4mxMVwdatW9HutGGaaViWCbvbEj54x65dOPm006RZJF8uwbGp4VVkKl2/YZ1M2stLS6gtLMikzWmU/cOcNHm1sXHLFvnc/r17ceppJ6NWXcJtt/wYcwf24dmXP1t+3lang6decikOHpzEPffej/Mu2A7D0HHf3Xfisp+7DHNTk7jt//47chqkC44LOpozpqYn5cTDUPl8ZQBaOosil22FEnKDY8jmC5LlsFxdkPp6PQTcdgPN+bm4CbpYiYJc5Xe2v+R1n1rlS6V/8yOOQB98V/mU+FkA3yOzHR7P5NsD35XTcfz+I8FXpFYq+cpQplwNPtSwCy1so7M8A6c5B3h1mIoNHQ60yIcaabC9EA2mJOoMBp9AsbIRqlmGmsrD9gKkVQ3R0jK+94XP4yfXfB1qdwGGhNrEhZPM5Q1pU9ZNVGs1tFpNWFYK42OjCDn5btmKZ/7iCzA5twQ1k8f6zVtF58uTQ61Ww/j4hDRb0ErMSZUnBNbI799/AJs3bxXjh6IzDAcolMtiHaZMbLlalWhIjVwynWxhKJkQnMRnpqexZesWkZd5jiOgXi4VsTg3g7tuvhEXnn8hHtq9Wxxqz37Oc1HjFN1oYGLdBExTQ7vVRDZtodus44Ebf4Sw04x55HYb2WwGy3Umu6UxPD6OlusjW2RrcU5aLaTRIluA73aEdqAuuVmroTZLWVyAQi6LdqhGjll4w9kv/rU+57tKrOjTDmt8AHvgq2naO35aHW49wDwW53s0udmRFATpgkNddLLNj0GXt6W9tnffEtMQKfBZbaME0GFD8+twWtMIuvPQwhoitwo1bMHt1uC6TTEh6D4phBSiFMPKmcfLBoYKjPw6pAe3IMxQ1pWC4StoT8/iB1/+DH7y/SthqRFMpu+wUt404/JNRYcXBFhYJDDpWLduDKGqYWjdepx59rmotmwxIpjZPOdxkaOxXiguytREPZEvFtC2+bERUSY0Wx0EoqiwUF2uYWhsDI1qFSMjo2L5ZT/e8sICiqWi8NCcfBu1mtALm7dsxPTklCwAR0aG5Fh1G01cf9W3ce4522Xq3bf/IC562tNE0VCrN7Bx4wa02g1s3bIF8zPToOr5zh/9EKOlEhYX5rC0sCDAzyuMXL6EdKGASDeRLpYwMDImJzIzX5JmjqyVgqlraNQbqC9X5XhZCtstHHQiLeoauTdvf+nr+pGSa4wd/cl3lQe0D74xwMaTb9x8TA5XGIbe0kzKH5M8h0RqxYWarnmI3GW0a/tgRFXAWwS8KmrVacmTZY7Brt17MMbwGs+HoUYw0grSKR3FTAml3DhclNE1h5HbcDb0wgZ4gQXNVWBPPogrP/vX2H3XHcIJZ5QIBhUW/E+lnIzZCh0JPC+XCkJ/0ChBzW7A+ngjDRg6DJ0182y5SElamURHGilZWkW6gnyhKA45TtSkNxiyw/tl2wWPC6VflIUxqYxUAP/O5fPwQ08WboyDzGQsON2OON/oVmN4e5OpZFMHkGKFkWnCZXjO0JB8j6npWbk9A3vWTYzLwq6Yz2Fq9x6Yqir8MhsySOuQ8x0dWwc3DGGHEMVDZXgEmWIZufKQvG+ZGppJIwavFAzK3uw2PLYXBwxTz7/l7Je8ts/5rhIr+pPvGh/AJzP49ibbleDb613uURfEYbq5FJVSqmQSjgIYkY3Iq6PbnYXqLyHy5tGoHcD9d98iXOrWzVvx41vuxOzsEnKZPNKah3Jeh5VWhBcupy2MlEYwMnEKouw4ZoIiKpueCqOwhUkwyMDF1F034l8/9XF0ZvYjG3kwQ0+kZpx+mdErET1KBNMwJOWMsjbFsCRmMa6MT4tlV/S+TCijttfKwbAyCFQFRoY5v6wTSiVON0MCzF2PBhJVpuv4LZQwneHBIVFAiEaXtl9qgF1bYiV5MmJ2RODFdUGkNNKIsDA/h2azJVN31+6iVq/Lwo4nuGajLooH3k7qhvxAlpS8vaGxpy4+6YWKjkKpIou2bGlAqIeNW08Vw0U6m0On1QBzhnm/vuvBZuSmY8OzW2j7iFwr/9azX/yaj63xS+dJf3f9yXeVT4EEfP9U1/Xf+1mVmh2LdlgJvqLqT2gGcaiJ2SJZxiVKXQEIZpFF5D/n0KpPQVNpiKhicX4PFuf24eqrvoeNE0O45MJLcNMNt2LP7oPIpnNIGTY01RO77IE9dfzCxRPIGRqy+RwGJ7YgPXo6WuoYimPbkc5tgBLqUH0HP7zyS7j2q/+CtF2H4XaQkuVbzPtS7kX7sRRcsm9NM8VkwUAdcrfSZMF/G4Y0FausCTKzovONdB1m2pKFGy3EMUiz8cKE7bjwgxCqEUeoM+iGdEulXBGBBiVzUtfue4dMFsx1CLlY9AL4LNgMSdcS3CIAACAASURBVMnQiOGhtryMen0Z+VxOJGWMwLRtR2zOTFXjNM3v4REwqSd2HWm26GWLGKkMMoUisqUKFDONtuth3cYtUiPPEwo1xFze8XfoNJpwmg0oTke44E6oRI6Re/M5L351n3ZYJVb0J981PoAHDx5MG4bxZ5qmvfXJBL69WMhDyznZjQv8iiNNPs/3Q5Y+SmcOZLiMQvhODZ3afVDRJDRhsTqF737761g3NohSIY2De3bi6ZdeitrcIh564AGsH6eVdkGiGzsdD5OTizhl6yCMqIPTT10HzdCQH1yP4sg2dKMxjGy6ELDG4fsKurP78I1P/zVm770NhtOCxUZhhaE8bBcmYGpxa7DBaqCMNA9z0lV1DZ5Pp1rcRMxJmfIsusQiLSWZvqQReNJJZzJxjRApCVWH43sCikY6JUs+Tqyu52JoKDZ2cDIV8HWd2GKcdLZ5rivHictB6nj5dUw5I+fdatbFWlzIZuRnarfacZC7YYEV9aLmEOonOenRziwmFVVcedBNWLmCcNn1jo11GzfDzJaYEceSZaRM9tvZ6LY7iOyOLO6YdNYNlcg382/c9pJf/cQav3Se9HfXn3xX+RTog28iMUPc2HBo+j1kmIhkCmOmQorgEHRQr+0Hwj0IvTb275/BcnMZN998PWYn9+JFz78CE8MDKGfSyCgaarML0ltG3lU1MtA0C3v278Y9992GsaEsNozlsPPBh7Dt7LOxact2pHIbEGY3IbfufETmMNRuC3dc/Q1867P/C3mvhbQCaIou0isKiHWDqWeRTIQsl1y/eYsAar3ZwNTUpGhlt5y0Fa2Ojc2bT0KkpjBXrWNgaFgKOOlSm1tYRKlcwcT6DajX6uhIpm6IeqspHC7lZ5xOKTMj5RBFgRghOrUavG5bAnYCzxMbcsTaeD9OZCOoEpBZjOk7XakJWpqflwUm75ca407XkcZlLv16dfJUYlC9wMeDPDXDc1S2Maey0FIZOXmkCyUEqoF8aQC5jCEnSeqOO80Owm4Tod2G226iG6iRmyq88dw++K4SKR558z74rvKQEnxTqdQH/kON9JZei8VjjpTsyQQe7WdZaWTgNewaPnJHsxOv/Jiwlitq5XsAu/JvUNAlbRO0SrDW3Y8NFIidbAyVsZQWOo29aDd2QFEOYG5qGVd/5yfwUwq2bJnAzIE9+PmLL0W3aeO2m+7Grtv3oz5bRafbgZlSMTRcwcknbcBp540jMpqYm9wLu7mEUi4Lz2Few0acf+nTUDcKyI2eByN7KjwljfrUXnztEx9B/Z6bkBdql2lozGzQoLF+XgN81cTIppOx5SlnouN6KA8M4fvXXovtF5yHsQ3rsLSwhDSNGj5k2WZm8jJVFooldBxWz2cF7GiusLuO5C5Mz85KxGQqkxZetlGvw8plkS3l4TJk3XWwcOAAFE65kSfxlpEXQSdnHIQItRA+9c2hiPMkeIeqDaab0ZjBYB++kX6Q6VthTf3hcCOpnOdzhXVWbGK28nKSAbnrdBa5ykhMRQSeTOB2uwOn04LbakB1O3A7LXRDNXTN4u+e/eJf6UvNVokVfdphjQ9gMvl+UFXVNz9u8D2Rn0nUAzFKE+L+q4GvdKwlEWQE31CNwVdRTYCARS2vu4D6wr0InANYXtqLmQNLuPfe/bj9wbvw9F94Kk7feDIeuGUXbvzebZjetYxMJ0JBBwzK0wKgGwCtFFBYn8Nll2/BOds2otWZgZGKcPOP78OGdUM457zzUN5yGjTrVJRGL4RjDCJoNXHLN76Im7/w98j6toAUJ1gG1mgaoxw1eFoKA+s3Y9OZT8HMYhVbtp6MO++8E08552wY2bQAUzGdg9txoKYspPI5yafIFYqH+uQWFuYxPDwCBOLoQLPdkhZhOvMKuRxmp6dhZTOojAyjtbyMbnUZit2R6Zch8VQwKHSUeRGUIIQNGxEzLISWYFkoqRtF+GPm+pKaoF3aF0pHRcqIF4SGntTWs26eWUJQ4LJCXjXlpFGoDGFgeBRWcQAmqQjflewJBr673S7c+rJwvqFvc+EW2kbxt8958a98+kSepv2vOfEjsIbz04l/05+lr/xPA98n8KCtxeR7GHwZ0BjINl6q3WnvZcoXHPjNA1ieuxt+dxp33n4XfviDGzE0Ngo9G2Hb6Wfg/hsfwLf/z92wnBAnmTkMaUBR90XdYCgG2oGB6UDDnm4N1VSEF734ZDzzBdvx0P7b4Ck+MrkSVMXCGWedCzN3MvKD5yHIrYcOHUs77sWXP/J+ePMHkVIIugY0GjBYm87gGz2FwXWbseWsbdhzYApjoxMyyaZyGSimDkPRMDY8jma9ibseeABnnns2xiYm5JJ/sbqETKEgIejr1q1Dp20jn80KVdJ1HElMY95uu1pDx7XlawcKeTiNBpYOHkQY2IkigtKCAGqSRRxoPIEFMjWzPjT048wLUTAQcElLeJ5QGaw7cm3m8pJnDyU9jZOvTMfksM2YaigNjqE0OIRsoQw1W4JhZSXQx/dsOJ0OfDYqN+voLC2g3VpGy4siP1N662W/8sa+2mGNX4N98F3lAU3A9wOqqj5+2mGVP8Nqb74W4JtgQuIsjoGXUxfzZEO3i5TSxdzeWwF7HxbnduKOO+7D9Tf+GPliCS968Ytx701346p/vRWlWoStVgXD0JHz67AUF1oYwYggCVyeZWFBU/Fgt4ulbIQXvOoMXHz5KfA0G9/53k+Q0ot41tPOw9jGs6DkT4Y+9BRoWgFqq4mvf/yD2HnTtaB1wlR1WWyRVwXjHmmymNiAk7dtw+zCsoDZGaefhen5OaiWAYu8aRRh/76DaHoezj7/PPhRJADMws1CqRw7z8YnxAJcLBQwtn499uzdI0s80t3tpWVRRpQGB+DbDoaKBRzcvVOyFcgDB6EHeHFym2T7Bh24viPHVORwqioWYFXRJBeYHC9dclRrcBymfVvAV9qPKaSjplkVzTEzilPZglTG0+GWocEiX5ZoSU7UgWfD7dpSpLkweRALk/sA3+F0HCrF4Tdd8IrX9xduq32hHXH7Pviu8oASfE3T/FNFUd62GtrhRGjf3o+61g/a2oCviHjj69wkBF0oEi64wg6iziymdt4IxTmA+an70Xa6eOD+fVDCDIbLW/G1f7wKmG3hVD2N4TCNLCMc1Y6AUAgNhsx+PlKGinoUoZozcSudaEMGXvPWX0B6xMXNd+9EKVfEU7dswMSWbehmNsFadyHU1ChSvopbv/mvuPZfP4O000CG8jLOkVQs0PmmqMgVCiiNjYtVudXoYmx0XOIii8MD0hysRQpabRuuqqI8MirTc4WNFQqQyeUxODwiKoSZyWn5+srgIPbu24vy4ADWTUyg3WyKTndwaFjC3u1mCwvTnHxpwnABoRcAhbGZvo9Wqyqdc3x8pKeN2QxabF8m5UDuiVw8eV4edv4cskfkbybqB+b6qlA0Q/7omQzMXB5WvgiLZo5cWZZxOq9VPAddFmYuL2P2wF4E7TpSlEGkc5Gbyr35/Jf/Vl9qtkqs6HO+a3wAE53vn2ia9vbHC76PBXhjzndt39YGfMMYfAV5e3m9BAcbaZWLpbvg1h5AbeoONKq7oRgBtKiAsFXEFz53Pfbes4BTUxomQhMZR5HcspTiUpoAl7ZhmEiRPA6p9w3gpFXsUzXc2/KwfnsOr3nnM6EUAD0KUex0kCpvRCd/EszRp8LInQRdyWD6jpvwlf/1AWjLk2BHhHDURgqR2cv1jeBoBizRFafRqDZgZDMIGWZupWWaVRgPSRWBlcFgZQQWAS2dgUotMAPYVV0UCqIRTqRoDHAjPWC7tuhzmWxGjtaxbcm2QOiJNjf0XbDgg/QCSzeXF2ZBHjnOIDYxNjYOnXI20iTUAouBhTplNjlHcBVfznailODHqfVl3oRqQKeFOJOFyXxhTr7FIoxsCQoddFqIMAHf5fl51OdnoXkdNOs1uJoRGeXx37v4v7+h3+G2ti+7NX8dr/GP91//7hLwff+RTRY9xQOnj54mtjelHPlbHa1y53jV6kc7MivNEPHWO8HC41S1Hwm+jyVYp6eC4Lfjpa5gbygvfwEHTfGh+VVM774JaO3CwQd/BLgLCLUu0toQdt9t4x8+czsGTRPbhiowGjZyRg6jI2OoLexDJ+igMrEVRlvH4swsimNpaK0qomYbQTqPu+st7FI9/Nb7L8K2i9cjCpZhdVvwjUFkN1yKjnEq0pVt0LQyWgd24Csf+xO0dt6BAkUAqgGPU2LGEo1yqpBDemAQrRZlXSkU82UxW8AypcKIizRqflk3NDwyAU0xBYxN3l6lC86SCEu61AR8Jc5Rk8DzjtNFEIUi59Io8WLkJBs5PEcAmJf9bDSmyYLTqmM78LtdOI4jS7V2q4XxiXWS3Rs/XvFky9p7UhK874DRmzRn0MUX9qZffp0GndQDizOzWWQKeVkUqhabOUyYeiSaXk7Tc5NTmNm3G2booNNqIjCtoDyx5TfPedlvfva//qvxp+snXOsh6qfrt1+DnzbpcGN78btXmiyOBr5HA90eyK4E4McDvAJ68qJMMhQSJ9WJ/IqrAd+HnTgilkNyAo4LLnnpq6kOvPYkZnffBKW5E3vvuh7dxiS0dIS0sR7f+9YBfO9H83jmRdtxxWWX4uZrr8epp56FCy++DPt23osdex/Cpc94Foy6i5t+dANGThpFe/8kuvumUMoUcdOuvbi9Poeff9FWvOq3LketvRuL8zsxvvF0DG+8GK52GlKD26FoA/AWJ/GNT34YM7dfhwKnVzUFn8u3NON9FKw75TQ842W/jB9871q43QDPeeFLseehBzG8bkwkdK16A1bKwuDmzQgdG5P7pyRIZ2DDeuzZuQsjo+OoDA0jsB1MT0/Bcz1sOmkLVF3F4uIccrksDh6YhNtlN9w6qbxz3C4GB0rwux3MHtyPdqONYrGACgPXVU3cbdQS79ixA6effobYmNlywZNrrdaQxZ7B6vkgkIjKytgYlMBHY7khuuJmvYG5uXls3LxZ7o+Fm/liHmm5XR6KoSPFGEqnKxM7aYeDu3ZAcdqS+WBDD/Xi0OvPfumv/8OJPJf6X3PiR6APvid+rI76lWwvrlQq79V1/X2PBXwPZR+QFH2C3k70ezxW8D3apE7LLpdG4KUvr7MT8DV0F53qTszsugHe4gPYd9cP0a1NwyxYCLxhfPOrB7FjXxNXPOc5eOGLfhFf/srXcNElT8NCtY6Tt25Co9WQVuCtwwNotepYajWgd0J4M4uo79uP6dl57K/NY/Ss9fiNd70Ii8EuHJi9F2ecuQ3rN56HQDsVVmU7FGMUUXsJV3/ub/DgNd9Eng4whRkOOjRLQVcxsO60bXjRq38Nt99xN2q1Ni7/pZfgnttvRa5UwP69e9Ct16FBxfanXSLLNbZLnHXOOcgPDGLnrp3IlypSZikWXdtBKmVI5KSqKVLtw+S3qf2TWJxZwBlnngndYmiPgXajDj300W02sHfnbmw57VQ4ni/Fn+VSGaXKAPbu2YOJiQmZ0NlSvG/vXiiKiupSFWefew7mpmdgdzqYWLcB+/fvR7vdxjnnXSDRmQf37MFZ27ejbduiK85mstJunMoXRInBCiHP6Yh22O0w1nMJzYVZOJ0GWj6glkbffun/eMNfPkFP0yft3T5xr/wnySGNosiYnZ19j67rf3ii4PsIUExSv1YeskMT7GMA55X3uxJQaXE9FlN8JMWwkrpY+f6xTBbxz6zKZW4ELwZfcr6RJht+LWqhU92B+V03onHgdszu+Al034aZNjA7Z+BrX92LjJ9HcXAUz3/Fi3DT7bfi4qddJPm2Z27fjupSHYuT89iwYQgdp4Vmg84tHRk1QjA/iYP3PoCdO/f8P/beO86ug7wWXbufXuZM16gXq9mSuy1csI0xGAyBcBMeMSEJvRsChBZiCNyEQHKT3DycBAi4AMYkYHDHcTcytmTLTbJ6md7n9HN2v6xvnyOPFTmQK/3eHy8z/o0lTTkzs+fstb+9vlXgdSbwwT97M7rWK5irTUo1UD63DIp+CmLZzVDMXvj1Eu773nXYcefN6ADVDia5B5gEX+hYsvFsXPCa12J8tgjHBdasWYs9Bw9g8fIBVIslzIyOyW35losvxsjkBErVKk7bfLrkPJSqdeFUWelu15vSsVbo6MDwyLAc+qXLFqNRK2NmdBxH9h3COeeeL66zeCqG3TufRdBssJsDtWIJ3f196Ozvw9DICIrFkky6KzZswNC+fZgrFrH2lDXy5/DwMGYmp3D+eedJ7RD55NO3XICZ0VGMjI9h46mbYPs+ZicnsXjFCpTnZjA1PIyYYSCbycJMZyXjQlXYnmwLB92sVhE0qrCLsyJBKzkebD39sTP/xzv/9r/JKf3/2Y+5AL4neKhb4PsZXde/+JuA77FTYwSy0s/7Ij5yb9W26h77/f2a39iLRoy20yni/H4T8OWXOl6mb/vtbWqj/S29+LMoLZ6XzjamnfOb1CVpSwvrqEztxOSBX2Biz1bMHdqFJLfzho59h2zcfccQet0Y+hYtxat+5y24//HHcMGF52BkcD9Wn3MO5mbrKB2axPJlizFdnoQSU6GlcmgUq+j0HYzs3IFtTzyOcQDv/ezrcM6li+ChgUbAOIMeJOProCc3QDEXIWhWcP/N/4gHf/AtJN0QiVgayUwahuXCDnWsOPUcbLrgAjh0ijFkh6Hr5SJyXXkcfGE33EoVcDxc/KpLcWBoBIEWw7rTT4dtO2iwhVg15NfG7rRkjB1xcUxNT0pVkWZQreGjPD2Lw3sOYPPpZ0BjKlrcwODhg/wkqLaDarksaWkGa+wXL5VSy5npaWw+4wzs2f2C8L/ZbFaUFKyNP7xvH8466ywMDg7DdjyccvoZGBk8gsnpGaw/baMs1Pj80lVVaoymhoaRtAykUxloyQxgxaCFvoTrMNmswWLOehVetQQldFG2fThW+pObfusPvn6Cp8rCpx9zBBbA9wSfEgTfiYkJ1sZT8SCRgeR7X47zPcrLthK/GJpChxGnDGo2mQHATXb0Z9Rs1vK0RZm484rZo+aeVpwNdbViQwUsFiqmmVjFWYq/4tYC7Dg/6/zp9liQPd7kOx94X3w/t20MceHU60TYG0ZtxnpYR3H0aUwd2IqRnY+iNLQPceqhYgk8tbuEXzwwhlW+iq7OPlx+9e/j0SeexhlnbMDE9GGsOOsMTE9VUR8uYnnvEhwZ3YMjM3vRuWwdAltFvwKUhl7AE089gf1VH+/+1Gtw+etOQbk4Cse0YGQH0JE+FYq5GmpsAHCa+OVPb8DDP/oOjIYNu+5BMw10ZA0oVgwrNpyBdWecjZlKDaoRQzyVhOO56Fk6gKBWR212FsMHj+CMc8/G2HQR8VyXKAeq9Qa6+xdJC7IRT8BtNlCv1uS5kMpnREI2NDqEeDyGXDqD0sRMlOlL83VMjyzOQYCZoWGMDQ1h8fKl0DgV6yaq1Tr279+Hcy68ELt27BDgZVA74yOZIXFw715sPu1UHBkcEhfb6tPPwPTYKGZLFeGbGeRODnlyegKJeBLD+/ZJMaZlWIjluyQwXoUn1UM0aTSrZfi1Kvx6GUrgoCTgm/nM5t96x1+e4Kmy8OkL4HtynwPbt283BgYGXgK+ps40K7UVVRiNtK3ZVgBWUr58T271nvrlL/DULx6ACU8mKMe24bkOHDcCYNHJMvyb9lAutAIFPuVDoS6NA5TWe3Qoha7gcNP2sWztBrz9Ax+ElSvQ+S+fK9Vpx6Ew5tMO7cm2DaptqmH+RNxWb8x/HydrtlOAlUChK5Qvv0eCr4Uaikd2YHb/Yzj0zEOYHjpAkgLxZA5P7i7h0UfGcArjFru6ccXVf4RfPvQszr7wPAxXDmPt6jWYmS1jeqaKNT0D2L9jK5555lGsO/MyVBsuVvemUBk6iEe3Po7xUMHvfOgyvPLKVXjsoQegdeax+cJXI59cDSOxBpq1CF6thm133oyt/3Y9Ejy+ToBqtQYlrKOrfxHShW4k8wXYno8gVFEoFND0HPT19kqIDS+G5J+72MGmqDCtFPwwMjdk8gVoBHzLkmmTCWx8yeXzsnBjASe52oFFAxKi3m73II/d090Ft9FAcXJS0suYWpZMJCTofWSYxZY1rFq1RnrnaLJYumwpLNOSinlm/fb190h7BluaySVTfkZOmr8r5kDoBhdtZVE61OoNWFYCppVAtqsX6Y4OUKhGjojLOd92pcMNzRrsBrMdFDix7Oc3veHqr5zcM2fh0RYm3xN8DhB8+/v7/8QwjKOTL8GXJw4rvwWDWuDbDhpnnCBdRW69itt/9APc9v3rYdBi2lYrtCIZ6VyihpPOJuJme7KlV5+Pafh8HA8uPDjMgvUBx1Vw6rmvwIc+/wWkuvsl2KZdWvlyKorj8bx8228KvsL50gQRuiKbYpgLwZcuNzOooHR4B2b3RuA7cmAXVFbbJJLYM+ThgUcmsSxQ0NPdiwuvfCO2bd2JNWefjtXnr8PEzhdwaGgIp19+GWJNG3d+65+RCz0k80sw12xiywXrcfD5nXh827MYDVxcfc0lOPfSxXhq25Mw8gVs3nI5sulVUOMrAa0bgWOL0WLrv16PtO9CDRQOkKhUpmHG48gWusSMwEYLaLrIuhTWHWlq9HfJ8E1CtxisTj0wAdKU6ZlNF7VGUxonRPtrsf3CRMDmDp9Tah2WGeX/VisV4YZZa8Twc1qBfaeJgE3NioJmvYqZmSk4jiuxkHFyyalM6/fRcrHJ3YXwUxJlJC/SKxeKfrlZZ/aDJ3nADN6h3I2lmQyCL1Xq6O5fgo7efiRzWcmRIDVBLTL5aqdaEvB1mjUBX9fKfOG0N779z0/wVFn49IXJ9+Q+B1qT76c0Tftym3YwmA3L3ICXAV9KgSQm0LVx28034Z4f3gjLjyIABYBFKxs5lwiYPAHpIJVzjZtpzlpKAJMe/sCHE7pwGLcV6mg4wIazzsOH//RaJLr6gdCInFz/ifTs5RZrx769vQScv8w7SkMI+BIEpKMYvkLaIYAelFEZfAbTu7dibNdWHNm9AzG2+CjA4SkV//7wLPpCE0ktiUxXF2rNAA1LR9fKfvjDEyjbVVgr+xFWqjDHplBwSeYmUXTq6FqURGWugYmZKkoxF793zSuw8Zw8PCdAaGbQtXgjNH0AWuoUaGYfNNfBL378XTzx4xuQ8h3oig7NjKNaZ5lmVZLM0sw8oCbWNMVwRpBUNEVAkyHrGidbnalgcakMigBYF+CzHR9eEErOLpUINFkw0pEASR0083I9NwJitloIfgautBvz8hWSN5YmCleUB81mHbqmi2aYn0eNceQijFwU0cUx2hnw+UKtL99Vq9bFYixNGa6LZIZ24hS8QJEsh0q9ib6BZcj29CGWycC37aN2ZbtWi8LUnQbcZo1h6vDjuT/deNXvffnknjkLj7Yw+Z7gc+B4tMPLga+EXZFGEGuSLzUtP7v5e7jnlhuge/VIo8t38YRqFU+KCVYm4LZxIQquAXyZfAnVbujDplDfV1G3A2w8+wJcc+2XkezsRRASuElbMA3r+L/u30Rq9nIqiBeXbuR9I/BlGi3hhNIqM6yjPrILI8/eh9kD27Fvx6NI6hEYDddM3PFgEXoFWNI1gIGV/VATFtL5TjSbPjK02cZUDNlzSAAoqDGklCSCmAndCuCWp3D4uSM4MjwJu1fHOz91MVautxALNQRKEsmeVVDM5YgVToVq9iKoVHD/967Dc3f9EFGMuCoON6pBKtUSPD9ErtAlpZJsq2CAOkPVDSnehDRXWLGU5CQwE0E1o9ogQ7fg8UIIRWzGQRhKaDovmizopNGCf6cGmhTCzMw0ert6ogZkz5f2iVBaLZjHQItbKBdmFowSPDnBShKbZBFHucmua0PXozxifgy5BiajsZCTTc+9PXTD6ajXa4glaKbQMFetIZbMiLKko7MHeioLX9dF4cDnEy3RNu3TnHztunS4NUINXjzz2VOvuvovTvBUWfj0hcn35D4Hjg++bDTg5Etf/UtpB56YpB3Is7lOA7ff/H38/JbvwnB5AkSrtQjQ2sHkrZUZHyvqhpBFDVHaCsg3+nDDAA6nnkBF0w6w/qzz8ZEvfBHJrj4EAZ3+XIa9PPjOl5EdC7LH8sDtf89/e3REhReRb1sghLw0A2zCJtzpAzi47R64Yzuxc+vPJSyHDQ1Tbhz3by9hdNBFT0cn1mxagYEVfdCUGNy6gphuwNUBW/NRSCdw+Ln9SFs5dC5bhEQ2hkTgYdu9j+GpJ7dhYHMPrv7gK5DK16F4CtK5HuR618JProGZXw9FL0Atl3Hnt/4GBx66DXktWl4yUFyPx2E7tjQUL1+5Bl19izDD7N1EEo1mU277qYslZ5pM5+H4IZzAR67QKRRDvd6MlqyGKROvFGZ6noAja9zJFxNoGZROtcLU1BR6uwm+mvSssf5HiNogoqN8cs4Sqs67IU64oXwsHzeioPgcadu5mWAWNYaMj49IE0Whowt205HeOcPUkc3nJDiINw2pXAGZzm4oqgXEk1DjcfqZ0ahVhfIIvQCKa0uYejT5qnCs1Kc2vfEdXzu5Z87Coy1Mvif4HGhJzT6t6/qXXqQdWMjYoh3aEytP9NYdIzlPArDr1PDTH3wPP//h9dDdugAY/fiMC4wm1VaGbxhNv4JvzFzhmk1RYIqxgQs3X9ppef7adohTzz4P13zhWqS6+4R2ECqDFMjLTL6/Dnx5iOZL0OYD8HxeWD6uBb7CARN8qf0tj2D31juhzR3A0/ffCtOrSlBO1Y/hyb0V7NhlI5PNYsOZa7By1SK4NQflWQcmA8qtSEPb15lHbXwKXtlFdqALSiomg/bTj23D3t27cdWbl+OK15+KsYk9sH0dp2w4Cz1LToOXXoNYYQM0LQd3fAQ/ve5rGH/6UWTVqHQyZA2PFZfJle3Ay1auEaDidJvO5bF3/z7kOwoSmk55lxeqSKQyxtknZQAAIABJREFUKFZryHd2oNGw5TIZTybEWsxF2eDgEBqcODkxB5644kxLh80QdMcRDXBfHy+MEXBKloMb1QYRfAmkpA0YdiO/VM6lvtd6bkRxkRKYI+3EqixmZ2enMTk+hhzzhUNFGjW6enqjyZg8NCV1sSQyhW4UuvugGnG4pFLicQkrCiSW0kNxekaC7zXPgWtXUQs0eFbmmlPf+PaFSMkTxIpjP30BfE/wgLbA97O/mnyY7xBJzAxdTgpqKwmmR9UOrZwHnjyaGiJwmtjz7NPY9ex2mXKoGhDA5RTbCgljiy0nn4hv5fui6CoVBowglBOWagdpjfBD4Tt7ly7HZW/8LWhcEnHh1hpMXy7J43jqhmMXbsfyvMeqJKKZXBHVQ9C6NZbFYmDDdIo4sP1BOGPP4YVH70BxeD8Mk1GHWQxPBbjv8RKCUEd3Ogk9sJHQLQkVZxsGF1lOQOrERdx3EXMDOJaKeiyBuh7H8MQ4rJSHd75/A9auzKIyO4OaHcOq9eegY/GpcLOrkSicAkNJorJ/D37wN38Ob/wAYl4Duq7CU3ToiTR8VZMKoSXLV+Kx7U+ip38AazdsxO69e5DN51EodMkkfGhwGCtXr4XFwB0EGBkZkdt1gnOpVMKK5csxMTGBRq2GPGvj7UaLToguuI5ry8ct6h84Cr7MguCkLLLDIJIayt99XqBZO8S2DRpZCM4Rv9u+jtLCXSwWpXae+bu5bBamGZe7HRo0Cp2dgK6h1KjDDRV09izCKRs2IVRN+IaJeCYj+RsMUWd+xNT4hFTHp01VFDllN4Qbz3xw4+uv/sYJnioLn75AO5zc50DLXkzw/bMXwVeT20QBX2n1jbS25BSlolw4X094Ni5ZuPGWcgrqX+UlCk6JAC+6lefUys273Crz/5yGZSji/6LP58dxGhRuOZUCo7cNJl6JvO3l+d72JDt/iv2vgi/5XQFe0TJEX4tTnKGQm25gfO8OHNp+L0oHn8LQ848hDhehGoONDmzfW8XuAyVkdQspLpiCEGkoiIeOXFxCxUSoekhRdeCGqGoKynEDo4GPSdfGha/qwGsvX4esFcDQTdhaEl2LNsDqWAOrdyNiuQGYvoZn774Dt3/7H5D1a9C8htySh7wzMZPwNR1WKoXV6zZK0eRspYrFy5Zj95496OzqRDqTlShI/nyKHpOOt4Gli1Gr11AqldHZ2SmpZlyO7d+7VwCS4EtZIafYaoVZC5bobivVKnqZAcGqIFmaBtJiTADm8yI4Cr7kfr1WGSmfD1yqRsWk/FjbbqJcLEqGA2vfq5Wi0A7ksnO5DlTrNam2T+ezqFDD6wfo7F2EgWWrpU4+NC0EqoqkaI2BSrGE4swM7EoJVuiiXqug4ilQ891//Iq3feBvTu6Zs/BoC5PvCT4HCL75fP7zhmH8aRt8dTOSh4lKQfCU/1PllpwTC3k+liESRikvUjRyhS0XmmyyW7KGo13ArV9TC2CZ20p8045KjVqtBcRhvmo6b/ZFiyoLO4bIvIza4eWMFL8OfNuA3Z6AI/BV4ctIpsoFhT+fNBZ7NpziGJ576Fb4k3vw/IN3IGGX4EFH3ShgppbAczvHMT1nI2MlkVQUZFwXGb+JuEQEa/BVRlCqiIdx1E0d07qD/Y06elfF8Lrf2ox0PIDqOli0eBHshIlFy8+CkVmD5KL1MGM5WK6Dn/zd17H11n/DQC4JSw+gqKFUxgeaJYu3Ql8fMh2dKNUbWLpylUy8Bw4fksr3eDKFXK6Amdmi0CDM/u1d1IepyWlZhPX29ckFk0A4OjwCXWPJZTLiwYMQzUZduuK4ACPg5vN5hH4glIH0tXmeuMxIU0Tgy7cr8n5egNn6TJ03gZcVQrbdQLlUlmevqeliviDQF4uzouPtyHfCcV2UGKSTy8BIxKHGEkjmCoincnCofEjR3WcJ+ErtfLOJ6YkJjB85CNVryvfjmym48dwXr3jvJ689wVNl4dMXJt+T+xxopZp9XtM0hutEixeCb4vzJTcXjaWicZCXo+Ar4a0ETgKvbOZ+bVivgJ0Ad1tyFNWFy2OTJyZdTCupxOqyQEca3wSAX85k0QbQ32TybYPuseDL70emXkWT22uO4JyDo0bdALrfwKEnH8Dc/idwePt9mNj/PCbLwKynortrEUo1D48/P45aFVhkGujRTaRsGzFpsVARmkDZBdRkHlNhE0P1EgYKCi5/9VosOWUFtj79NByvifPOPwMDKwbQNXA6Uj2bYHQvgUk6Z2YC3/3S57Dr4YfRk88hn88iDB2hHmSyNgzku7tx7pYLUXNdTMzMypJtYOkSUROMjo4jm8tjZraEBjN5+xZh1bpT0HBclMsVJJIpuf0nCJLX5YSboBQtZsoCjUHlbKXgwo3B6KQqhDKizIzASvB1o+p4Ltsi5QOjISM5odANvFMKPFTKZTg2ZWsOpqenkYjF0d/PlLQQpeIcujp7YRqWqC6ajo1KvRZVB3Uw+F2HYsRhJdJIdnQKrZOM60ddeePDg5gcOoKkriLHnrp4GpNN5SsX/8GHP39yz5yFR1uYfE/wOdACXyaaMVzn14Kvz0xYoQ8ovrdRnpuWtCyV4nhpJeYr6Ybo79SY0mjBOhjJgKDbjbeyBDYyF8Q2+XerysAPYcbiSBYKcksZwW/LpPwyDreXUzgcC8Yv54aLDiEvAJpQHSqLHlvgSwihDlYPHZSHXsDgjvvRGH8Bv3zkdowM1+D5SeQyMegJDZOlCnY/U0OjDpghkGMrLzT5Cchp1xGg6AYoqx76u3Vcdk4PlgwsxkSlgYOlEnylgeXLevHaK18PNb4C3au2wE9mobtNHPnlQ7j7ur/F1L79Yq4o9HbDNJk2xuOrS8CMLNnyeSSzeQyOjkkGbm8fGys0UUIwYYzTvaqa0GIWcl3dSKSyArpisqjVEI/HxZBB+Rg1vvEYg2to5vDRZHZCoyHLxXgsJhMuQZYqiID0Aidfvo3/lrB0/mJbzcVcrLoO7GYdVVbSJxLyWOSECfhUVPBZMDM3i1QiE8UPBwGSqaSE69QcW5Zr8XReqAfdSiLQLSSzOZl8fbspVMb40CBKUxOIKQEsQ0ct1FBG7AsXvePDCyaLE8SKYz99AXxP8IDOz/M9Fnx569maO6Pkr5YpKTInUVxv4/67bsdj99wJ1W5E4EueQsA34nDFYcUCxLbbTYt4Sp6Sqtc2NIQioJeFmxtixboNeMvvvwOJXL6VuXC03ecl0+98MH1Rr/tiLvBvCr5taRwVDpHTjTOwH010pAxkrvdgNGdwaMfDsKf34YUXHseTDz+DsGLA92eQyCuIJSzUZ3QMjXk4PFtHvRFdkHjvQN7aUBVYSWDRsiROW9+J/lwKg0PTqIU64n151O1JvPKVF+CU9Vtgpk5B57Iz0AgBtTqDf7/hn7DnntugN2xMT80iXehALp+GofOypUJnowUn5HhcZHIuTS6ajlwhJ7+SuJWAZlgwyOsacWh0wVFCpkfysohS0qRCnrfypAroUOPkS9WDL9pcV8LUO3I50QGzMVjAVirj54EvNb/Sw3b0Xkmm36bwy3PyGH09PS3AjfrdGIQ+OzsLchue4wntRX0yWahMLoe5WhWZjg6kcl1ihSbweooljRaJmCYUFumMyZFhlKcnMDcxBsvQYKQ7EKQ7P3XuW9+7IDU7QaxYAN+TfAAFfLPZLygKPtsO1TGodKDqQaN6IeJA5wNvtEDz4NbK+Nkt38c9P7geludEoCssRShuJb5wYjLVyKVGlxNrwQNNEQBmNgQnJEK8S9OGr6DhApvOuwjXfP5apLr6pZss0olG/GE7m4HfW3vipYGDt8r8nvl+ftzLRUgez2zBt5HzjciQ6HGFFmklWpCr5CSsegynmcDuJx9GDnP45f33YXxwFBOTQzBiUd15IduNJl1udoipiTkR/fOhdCtEpsNE36IC8j151GwXlaqLetPD8OgY1p02gLUb1+K8Cy9Hxcmif/UrYGV6YfoNTDy3Dbf83VfhjQ3K7fTcbBmVZhP9SwdgGFyM8qJnItu9CBu3XAAXKp566kmk0xn09HeiUili7cpNKDcd9C0bkI3m4aFhpPJ5MVCwlYJcr5hLKBMj5WToSKVSYtetV6uS8cDshcHDh1BIpWFXK7DYPmw3ZZEWTcFstOACNhRgpu6WWQ5cqNIRSGUFmy0ymazIEbng6+jIibKiVGIzsi1fs16qIGGZsF1H2peTmSxsL0BP7wCSmQ4U602ke3qgM9Uty8bn6PGdGjvcimjWijhyYC+8Rg25rn5YhUUf2fCmdyx0uJ1k7FiYfE/wgP568I0434iZjVZvIqYPPHjNKu685Qe45+bvCkgIOdCSmjETQCZKLst01tjIGgthSPdYCI9SB9eFLpa4QLhDDxpqnoLTX3EpPvzZL8LKd0vW7FEqOYxS09rAy7+3A16iYsa2pjQC6WP53WN53vnyszb4Sqljq0STH0/tAzf4/FNurz0HY4deQHHvVij1aWzd+gAOH9gHm629mopqxUV/Tw8M1ZDcWZY7GhqgWhqMGFCpFTFXqaPhK6g0dSxZvgTlIpsaunHJ5VfC1TvQu2oLkt2roGlxGMVxPPKvN2Lb7f8Gy63DVBVZRE3OlaRKJ9uRFVUK9b5rNp+Di970VkxMTokBZt+BQ1i+YgCTk6PYsP48VFwfqa4cVJdcLV2FJFWArkIBtUpVWiIKPd0IZWJMSTXP9Pgk0sk0crksXKeJ8uwsZkaGkOFU2myIltfjc4FSQ9H8Uijtw7PJ2kfaEfK8tBtPjI9JaE+WEjbm7Nq2gHAyZiGRiKEpYU0+mqUyTJX3Hj6UmCmTLu+M8vkuoR1qng8tk0UqW0CmowBFCeA0anBrDXgNLt6qmJkew+zoMPRYBrn+ZR/Y9Nb3XneCp8rCpx9zBBbA9wSfEgTfbDb7p6GCz7108tVk4x0t015MNZMpUQDYhdco484f3Yw76XDzomAdWazwVbhh8ot8DJ6PvoS58N8UzXsMQwloFCC4MYUL4mCqeSFOP/9ifOiz1yLR2ScTHXu92iDLPwnU/F457ba73vg1o2LGCHiPN/n+Z5xvq7hcftb54Mu38/uT3IfAA+8KvPochp59ALXpg2jUJvHkYw+jODuD2ek6SkUXqWQGpVIFvf3d0A1+Px6ajVDaIHTVRalUQ39/HhPTJameX7V2NdZtPg3JwiIkOleid9lZCLQE4qaBg48/itu/cx2awweRYGMblSa6jplSFQ3XQf+iPhh0j+kW1p19Ec561ZV4ftcLGOjvxfjkFPKdGYxNjGDz6RdL1KSRisNgdC/NDboik2ohl0elWMb07Cx6FvXDSiVhJhOydKNu1tItdHcVMDczjma5CMVpMn4OCu92aAv3PLhuU6glSg/5mJyCxaoduHAadfgs2KSuOwwxOTWDZDotecGe4yKdjMP3XVQbVCgECBo2VN9HPJOCYpmwklH6mmWlYPtAkuqNrm4k0x1ICl9soFaahV2poTI7h0ppBoHfgMOGjVgGWrrzg6e/7X0LOt8TxIoF2uEkH0BKzQqFwhdUVf0c3USM74u43wh8I863bbRQBQjJrykqsx1quO37N+GOf70BKlPNfE46XFjJOSkTGRN1dOpRRdIfKR18oqzPd9FUYbdUBRqaYQA7UHH6eRfhg5/+POId3YAWi+iAVlYEAZcvTzzxBA4cOIDe3l5cfPHFAsZRISNtsXpL4hRdCKJhvZ3JFnHCx07BLwe+kaY5ynyg/IzXIy1woTSmsP+5rSjPHELabOLxRx7A+OAQKiUHlbKH2ZKDbCGBhk09riHZu81qgP6+OJKWh858RhaRPQNLsf7Mc2F09AKpPvSvOAOp3GLAd+DMjOHWf/kn7H38YaS8JnTPluUX08kaboCp2Wn09fUinUygDh2rz9qCK37vndJYsWfnTri+L8qJ4YlhnHXOZZgqVtC3dABWqGHP8zuR7GDSWIiBvn7hYcfGJpDv7IQet0SaVq1VMToyLku17o48eruzKM9MozgxBpNTrmtLmhmPjec5Ep7E1mKCLzlevr9cmoPTrEsAD1USdNRRJ5xMZ5HJpAWkY5aOiYlxCcwp5DsRNl1RV+QKeeS6OqGYForlCjKpAsqNJrI9vehgGWc6DyuRFMVHeXYaXr0hTRrV8ixU1UNtagqeYkDNdH70/D+45u9P8qnz3/7hFibfE3wKEHw7Ozs/pyjKFww6246CLyu5Cb7RTX+U5xuZKLjNJs/m2U387OYbcedPfwjFp8wolE28GnJpFaWZcaKhWi0gLyj2ihAGnXI2H4NLNj/ih1UFNnNcmx5OPXsLPnntnyNB8FWMo7wvp1zmut500024//77BWxpDviLv4gyU/bv34/TTjstMnQcdeO9FHyPN/1GP2EULHPs5NtexvH75sVCgDgIYMBHszyGob1PwisNSvTk4N7ncXDvPhSLVTSaHrxAxcRUUfJtWYVOkMrnkujI0FpsY/PmzRhYvR5qvg9NqwsrTrsQqpmH6hvQ7Dlsu+Nm3PeTf4VaL8HybMRkeamJCYWOtokpyrQMmXIbioY1Z56HLZe9Hrf97HZMjg5j3fpTceZF56BYK8KKd6HS9GElLBSsJOxGE4jzogjksjns2vkCpmdmcc5550HlRdiKYXKK9IWHQj4vvGwyydYIDxNDQ1Jxz9JMQ4UAL58T7MDjJBvZjW1U52al0Xh6ahz1egWLFw3Al80eLc5pWapR70tqgpyvq6ii74VDDleRluJA11D3PExPz2FgYBlS2TziVHT86vduxbNSfUTKY25qEvViCfVSWY6tQrFio46Gp8I10p/a8s5rFhZuJ4gVC5PvST6AYRjqExNjn1ZV9c85PYoywbBk8uUt9oueNbkBjyZhWUhxw+3g8P49OLzvOQnaiRICOfkyuYpDLukHppXZMgXRtNCoVzGyfx8O7NopUiOCpMMFmUxzIUIzjgte9Rq868Mfh55MQ1GZyMWan2hyveOOO/DQQw/ht3/7t4VmuOuuu/DBD35QQPkb3/gGrr76amzcuPHoMu7Yyff/BnwjGoNTb6T5FRkd+90CB0FtGpMHnkN16gAMvwSnPo2ZyVGMDI6gWmmgVKwhbLlKDNbf5HMYWLwIfYt6EU+l4OhJxPtWoXf1OVBindDUmMRPDm67F3fe8L/RmJ6CRaed7wltEcVdqiINoyyrVq1g9YplUms0sGYdlp6yCY9v/SWalQpy+QI2nXc6cv2dOHxkDhqzfE0dlhuiq9ABWw2EAmLcZKlcge8FYrygAsIiOOoGAoIpKSJNhRGLif25Wi5Co36XJgbmN7DGRyRmka2Y4FstlzA5PAwtDJCIWTIJ03acTKRkqtZNQ2qEaNogl06+3GRGcCwpvG2zVkegqwK+is52FWqOE8h3dCLX2wMzk4GVyEGPxQXY4bky+c5NTaNZK6FWnQXvmco1F0E8/ycXvfcTf3WST53/9g+3MPme4FPglltu0S655OKPOY7zNQrnVYKvboFTcCS8IsUg/49st1yc8ahz6dYSzYduM6KGGZQTUNvbMmQQpGlD5gY9cGQ6fuahh3DfbT/G+JFDsOn7p1IhBBpeCCudx0WXvxaveeOb0bVkGaDHROpFyRIvAs1mA1//+texZcsWXHLJJTh06BB+8IMf4D3veY9syb/97W9LTfnHPvYx4YLFfdWqpH852uHo4ZPa+Ba9ItrUNt0SfcR8KRv/7bM6h9GLTlOm0tLkICYGd6M4fRhJK0DSVKReqV6rQSH4korRTCCWRsV2I6tsXx8WrV4PMzcAxDqh+jriCHF4xy/x8xu/gen9z8CSKqNQHIX8mUKR82myuCKlMcVyyf5eybvVkyl4Omt1FMR416LqaAQNZLvzCLU8QsOCFbeQNeIwdQ1hnGHpIWqNBjo6CkgkIlDkgpTaYRocqPXlsFqp1qStQ2SGR/OcHaFiCMBykaXCQdMEVKenJlGenYOpqUhYFjpyGSm4pHa3UmtIDbymq4hbsQjM2ZCcTsndkldvSm29Ax+5zm6JyIzFkoibFjwvRLqrAIta41QHoHOPEErdvMKMiaYtnO/U5AjKk+Oo2yG0TNcXXv3RP13Q+Z4gVixMvif5AIZhqExNTX0gDP1/oNCdJzizXhmCzfAcgqwsUlo9akwj40tkOG6FMYgUgk43eoal1EWoBL6f/V6ckBqT43jw9ttw920/RVgvSiA5q8CpSW0GQPfAUlz++jfhgstejUR3r7QH0+EWaWyJ3z5GhofxzW9+E+9+97vR39+Pw4cP48YbbxSwzeVyeOCBB3DzzTfjK1/5ilTekP89Xm3QsdNvhK4vBd/5S8b2IT8KwAwCJ/jyHa4nhoqYRr6zipmJIYwN7cXc1BBMxYbJn9/nhBjA9jQ01TRyvQNYtmY90h15sQUb8Szq5SYSmobJnU/izhv/CeO7n0bMt0UNQjCVS6GE20e6Y1IDBLKJ8XFp1ejt74dvGEAiD101JVYxw0VaswzVUpHK9MNM5QBLR8wLhX810kl5LHKw+UKnOOCoQoieB5rIBBkzyRD0YqWMXDYf3ak4DmIxQy4+DTpKPBeWYYidl1XwjusIjcCLcaEjj3QqIVIw0zJRqdSkHDOdycg0XS+VIpcew9QRiquukMlhZGgYlUYNqzdulEjJwwcOw23wIs8MiyQ6Fy1CKtcJnaDMi4jTRLNSlaVbrTIH16li/PAhQI9DT3d/dsu7PraQ53uSsWNh8j0JB3RycvydAL6pKooiTbWmJRpNUTtQkSATVzQHC+Qyc0GWVhEARTYCqgSEzoMnCWWMEAwQ2DXse/YZ3H/bz7D76R1wajUYKm9lbWnLVa0E1py2Ca/9rbdgxcZNMJK0zUY2X7oDyG9KvkIQ4tlnn8HPfvYzvP/97xeud/fu3fjRj36ED33oQwK+zz77LP76r/8aX/7ylzEwMCDg2375dZPvsSaNo4B7lHhpT78tDXAk+YgChmQhJ3FBUQRisw7PrsKuFeE0ipINIdNoogNaogtqnHU4Sa6pEAQ2DAbTFEvY/8Qj+MXPfoi5w7ugB640OfDzjq49OfHqGrwwgGFF5oipqRmp3BlYthIDazdg88WXS5fezNgYxI2oedi77wV0dq3A6ee9AvGONKZHxjE7PYMV69Yik8+JyoGmjIEly+R2vzhXFMsxf++Lly2TC+rs9BTCpi35DLmOPLIddMsFGB8eQsI0JUeCdygH9+1FZ18vRoYHUa01sJxlmgrQ3d8jUrbi5BS6BwYkF4KOuuee2YF1605BIhaTZLLBQ0ewfPFS7Ni2HUbMwjkXbEHddaHYLvbuekGGg1yhI6IoUjkY8ZQE/oSujeLUNErT5JnriFkKimOjqNoB1FTX5y567yf+50k4VRYeYt4RWADfk/B0mJ6eeHvg+9/5VY+bVi5zW1zGksWLkIzHoejRsi0KzokoAJduLQnejpxsYqDwqOdVpKFArAoaUJmdwi/uuwcP3/tzTA0PwiAv7DDggMs1nsRduOSK1+CCK16Hjt5FYpGV+nICHnnWViURLwT8RW/btg333nuvTL4E3z179uCWW27BBz7wAZl0Cb6kJb70pS9h6dKlJwV854dVtJdv7awLyqi4eFQ0Lut8mfhDLhkZ6E19M91tNGcokaSOWlUoaYRKTJZUuuIihgbKw4ex47678fT9d8OfHYEVUEHA6xkVHC9WKImtm+YUFliYdKEB9VoTExPT6F++Cme+8nJsvuQKDI2PiUnBbTgIvDoe+Pd7cOEFr8HSU9ZjsjaLjlwe9VoD8VQGE5OTWLpyOTwpKVVRmp5BId+B8fEJAeSVa1ZDNU3MTEygOjkpao+B1atgNxsS4M6FKRuNCeacZj3bhpJKwK7XMDI8hFQygUMHD2DL+edh+/ZtcD0Pl1x+hWQYM5yHOQ+mpmDnc8/ilZdegpmJSage8OQT2yT28ryLL5Lks+rsDCaGRhC3LGTzWVjpJDKd/XLxFpOHa6NRLKNWKsOzawK+zeIcxqaKUBKdn7v0Q59eAN+TgBXzH2IBfE/CAZ2YGP09hMF3Y7GY/uT2bfjR97+Hj3/0QwK+M5PjWLZ8ucQUqgRcKxkBMcGRFlLOwhqlXZxQI+0uralTh/birlv/DffddYfEMloEcd+FoRmoBxo6Fy/DW976Npx5wUUScQjDjFQNba5VArcJ+u2ENE043n/8x3/E+973PixZskTUDT/84Q9lEubk+8gjj+CGG26Q6Zd5AW3aQWbUl5Ga/QdK4Tj87vE+RqUKQ0o6uVB0BHypneVUykJKTeVtOLNreVzIjtvCo8LTKVWIUiS8Ep5/7D48cdetGH3+KWQRIKa4km3LCTpyEr4IvvwrqQcuReVuhBGYgYaRkTEUFi3FaRddiovf/FYMT08I1VMtlZHSFTx07z14w2veirqqYPfIflz26isQuj5GRyax78B+vOKSiyUzt1KuYnRoEOvXbsDQ0JBQDL3LlgjnyknamytC1xQsWrcWI0cOYWJiEslkCiuXLsO+PXuF7126bDncwBUdL4N2hocGsWfXTlz+uivxxEMPoGE7uOTKqxA6Ng4dPCiytLhl4BePPozXXPU6lGaLSJkx7HjqaYxNjmHdxo1Yf+qpMBUF+595VswUNGkopoZ0JzXJdMt5wq+Lw22W0rYqTCPE2KGDmC7WkOtd/seveM8fL0RKngSsWADfk3wQR0eH324a+ndUVdEOHzyI2398C37///ldHDl0ADd//yYUOgvo7VuEpctWoX/JMvQuWoKu/v7W9BXK9l1KFgNXGo0P7HgSd/zbLdi/8zl5m6ZG4dme70qLwmkXXIbL3vA7GFi1JmJ0dSPK8G3nAXOnJH1qrXZbeZ8hzi4C6/Lly/GWt7wFBw8elIUbaQcqNah2ICCSA6bW978CvjRWtC3F8+3F8w/1Ua64zWmTNvF16RzjNYLh6SGciE6QYkjeLegCkr5GswWgOIClGNBCB43pQdz0D18LE9g8AAAgAElEQVTF9rt/gk5NQVx4UQtGMiWtzjovZkfLQ7n4jMh2Wn+52ORizPcVjIxOINXZg3OvuBLnX/Um7Bk8jFQqgUapgrSp4fEHH8CZp74Cmd4+7Bk7iLPPOxeNagPNahOHBgdx7gVbRHFCXXCtUkFXoRuDhw4jmUyge+liWfIR7IuHjkhR55JT1mB2bhb1ZlMAt7OjgAN79iGdTMriTzVUWQSuXHUKJg4fxLNPbsPll16KF3a/gGbTxpnnnCuWal5n5/hx69fi4M7n0b9yOV741d3M+jVrMXToiDjnFi9dKndAXT1dOPDkDtQrZcSTccTSSVgZOtx6aGKPNMcNG/VyGb7TQKU8jZmRYTQ9Fdn+pR895/c/sqDzPcm4sTD5noQDOj4+/ke6pn1L1RSFiw9yiNmUhfHhw3j4wZ9jbGQIo0PDcOsOLCOBgRVr8I73vw/di5e2wtI9yXotjY3goXtux4N334nK1LiEULIwkcwrGxd6Fy/Fq193FU6/4FVId/ZCUVstFTRjtDJYhGrgdj/C89btt9yDyz8pM+O0++Y3v1kCuO+++2687W1vE9MF/07gpdY3mkojedqxeQ7tt730zxdZ3hcPafsbaAW9H/2G2mZrgiAXT1ElThiykoe6ZobFswSTR4C381H4DbW+chEKQ5haCL84hlv/6et46IffQYr8rMs83bj0qlmmLrbkiH4g7cqFGx+LeM53qNCZoxxqGBkdg5HqwEWvfyNecdWbMD41KfDPFuCVK1dg7PAhTI/NYe2mTdDjMcnRnZ2ewIplSxCahmT11h0X/YsXC4tfmStjamIC6UwaPQOLoFD/HYthctduaYvoWbJYpGi8w6Hml3pd2o9ppjhy+CAKhQ6MDA2ir6MTMcvC/t0v4NSNG7F/3z4J0DllzVrseGoHVq1ahcOHaYFege7eXgyPj2JoeBjr16+Doao4cPAAYjFLLrYTYxOYmZyBGYtBi1tSkWSlO5BIZqBQc+404TVtkbiVpidRK04BrgM1loaR6f7I5re+ZyHb4SRgxcLke5IP4sTExPsURbmurfPVNDaU0XnEKpYGquUZzI5P4ODzu7H7+X0SbPK77/wjLF+/HqHktnooDh3E96//Np55YisMePDthixVJBVBj+HUs87HW972h1i8biNHNwSMQZyHbRFKRjpikdG23tcGTm7EKSPjC5ds1113nWTKMg6R/C+rba655hpcddVVRwOB5mc3HE/hcDxQfrlD+1KpWRQkz6k2CKLsiag3iJE2DCSmeYEpY1xOevJq+KQbAtCV0GTQjqFBqUzinm/9L9zz7f+NgvSQUV2iIGYZAmaGGeVV0Lwg0ZyUh7ExmHcGCh2IJnTVwPjIGDwzhtVnnInzL7oEdc/H8Og4LwNYumSJdLDtev55iZRcunQFRifG4TUbyGTisOIxDI6Ny93HshWrpOFYFHoh6+YNqZSPp5JR0E2pArtuy9UglohJRGSlUkKlNCdSMTYWcwFnmRpMrRXIL2YbIBGPSzNxzDSkLYOyM8ZXcunGhhQmmPHPRDImDRdUUZRLJeGMM+ksEsk0Epm8JN0l8h1ougGS+U55Ozl12pdphy7NzaE+NwPVqYvxw9PjQLpwzaY3/eFCh9tJxo2FyfcED2hLavZhAH/XznagmJ/s66Hdu1FuVLD+1A0icOctM1OuSvUq0oUcrJiFWnEOz299FA/c/lMc2LMLBm+VfYc32/KdZQpduODSy3HBq69EemApwBp43YjqbyTyt/0rjJZ3UQqhJo0SnMKo+yRxqs0DY0Ybbt++HTt27MDo6Kgs2y666CKZeHkb3A7ZOR74Hm/qPXY6Pt4hPRZ8JfWdyg8CrXxvke5ZSF6w+ZhHgBcSEhD8/lWEbiAV6C40+YhYs4JtP7kBt/7j11EwFZFqeb6HWrWEZCYlx5cTr3C9PAY0vej8B4tKNZh6BL5TE5OoKz56Vi0ReZ5psftOhWnEYJmmaLa5KHX8AF09PVAtC4pmoVxpospwdEq3eroRT6YlRjKbyQmXy5+kzNaLXBTeY7G6x2XOhtJqLGZgTh12o4a52SnUKiUJ1GFIDrN0pfWEtfGaJpMsudlqpYK5uTlZtvF9DO0pVStib3bdAHkqGcxomctENL5yGCDF0juwVJx9qUIn9EQKyXwXkumMFGWy8JMfyzYLlbX1XgNOs4Gqr8DWU58683feveBwO0GsOPbTF8D3BA8oTRYXXnjhJzRN+0uZfDUVMUsTwfqjDzyIn/zsVrz7A+/Hhk2boXDNLqDoSeJU6Nl48PY7cPuNN8AtziLkBl+LpGEixFdVrF63Hus3n4FYRxdUMwZFM8D7aUqmovwIiu2j6EqVgn6oyOS70bdkuUzIHoHmxZ6MowE7/LGpN+UrT1ZqU4WrVRRJy5ofOfmb0A7zD+Oxhor5gB19HG//2c3Gv5NOiJZftFS/2KDEj+GBaE3yStTwoGk6Aliy0U/6DvY/dBu++5d/CrU+C00LkEjHUSlOQ1d1SUajNTkWt6K0uFbbr+hLVE363vhxnP6LThOLTzkFHd19MHQL5VIFuXROOGTbaYqd16XaRNPQ0dsXRTNWXUxOz2LxsqXo6esVntyxbWkxTqUzcJgw5nriyuNLs1ZFzKAxwhT7stesozg9iXq5KEuz4uy0hKPnc1lRQTBgn5SGTyccQT2bkaYKOt040cdicVkeNuoNUUHoOjMlkvIcbNpNGJqOeq0urRakGRLpHNR4AlY6I6WhZiobGT9CBhdVZYrm0s1k/ZNnw25UUfEA18x8+oz/8a6vnuCpsvDpxxyBBfA9wafEAw88oK9fv/4ziqJ8KQrUUWHoCowwxK6nnsI/Xff/4oqrXo/LrnitnBgMdZGMBup57SZuvf563HvLD6RjTNogxEbK2McoDNtj2A1nQhZhKpEBg/pQSq9oX6ZlN3JuRalmTqDi3Asvwzve+wHoyQx2PL0Ts3Nz4qojELWda21wlaJPXRcA5oKNU/DKlSuPcr7zp9/jTbi/HmhbcNvmQeSOXEy+0k4hgCsB7AYQMLeYE7yHkATu0folTvIOQoW0BIHaguqHSAUBJp9+FH/7mQ+jNjWMTIph55DWDLZ8eE50MUlwwRSPtZpAoqmXx4EXN5phmraNwakitlx+JV7/h++GMz2Lp596WmiP5cuW4ZfbnsCFF18EJW5h246nsOXCi5Hq6EatGWDXC7uw8bRTJUfBrVbkGCayHfJ1i9OzSOQ6ZFLmZBn4TWSyKSiug+bcFAYP7sPo4EGpauezQrr2mD3h+XL7H2ccqO9jbm5WwLkjn5foypnZadRqdRQ6CtANQybgRDoN1/GRzeZksdpoRtZzArAVT8g0H6iGUA6BbiCRK0CJJ5HK5cWI4jSjyZfHFW4TQb2MZr2CeqASfD+z+S3v/MsTPFUWPn0BfE/uc2D79u3G4sWLP/urJ/q1Ee2gCp8Hu4FH77wTN3zznxFPGli2cgVWrlqD/mXL0L98qUQPKn6AO75/M+760U1QnapMnwxWoWqBIjTX9yQfQEoe5RZckUBuNlgwXEdMy3SWkRtmKEuooer6OOP8i/HxP/uf8PU4vvXdm7DjmadbVeOhTLp8IfXA6Ymv7fB0/p3Uw2c/+1nhE9tLt/9s8v2PU+1/BNtjPyaaeAOhFIjDSqhDCZhZrAswh4qNUGlFbCJ6u69wKelD8UNp3lUCBYnAQXPwBfzNpz+C0b07kY3HoIc+kgZdZC5cP5QUOSsRQzaTFvqA+mECuNAR/JMUjqLgwNgMXvm6N+PS17wOu/YfRKG/TxZvXb29ePrpp3H5qy+Hpxt48rFfYtPmMyRBjMsrutGyuTTqtSqatYosrFYsXyW67X37D2LDGWdK7sbs7BzS6RQyyTiqs1Owy7OYHhnE9OggUibLnqK7HbYPy/EOAqEkEnFyuDY68lkBRwazs7HC9VzhoNmATKceLyLJZBpNx5HJmEvLKK9ZQzqdE8oky263ZBoNP4CVySFV6G7VCJkiY5SaolodbrUM2DWZfGukHczMZ85YAN+TCxy/vq7xpH+9/989YCtSkh1uLNGU4BUtZsDwPMwcPIgnH3kQg4MHMTwyhHKlIsWWvUuX4oMf+Sg6Cp2448bv466fXA89aER8rTiS2x1u0eF6MWWsBVqSfBZpeAm+kVY2kAURw9TPvOBSXPP5L8HKdmFytiyTXXuiboNtO9d3PgATmKmAoAZYlkXzch2OdbAdO/Ee13Lc+m0fdzom9En7BeuGdIQ+QZAXGQehbiNU69GtNyxoSAgXLMs4TszkP6npZQFmcQTf+ssv4vGf34usFkPeisHyPTiei1K9CUqDzZiFdDYlFxROldIsTf5XZQgSZXohDkzNYPPFl+G1b3gzHtr6S5x61llwJAQIIvvatOk0WeYdOTKERYsWS7kmh8SJyXEsHugT/S77zyYnJrBsxUoB9kOHh7D5vC1y51KrNaIeuGwaSUNDZXoMw3tfwOTwYQn9YcYDDROubSObyYg8rF4tyx1JPB6DqeuynIvCiRSJq2w2msL/9vT1IR5LyGKQtnTXc+T3R/6b1fOdnT2iA1eMBMx0BvFsDvFMHpnuXpixBAzGlHq2fO1GtQanUiJHIuBb9QAnnvuTM3/7jxaCdU4yei3QDid4QFvV8Zx6PxOBr4HAUGAFASy6Z9lS0KigOjODI4cO4/nduzFbreAdf/iHSOc6cNeNN+COH38XCGoypUQRD1GsZFvqxeVSFMbjy5QT0sVGqyzBgcAbuPJ2JwCqboizL7oMH/3MtUgWehGqVhRDKI3CvK2N1AXzZWTy9cR0EPWMzQ9Vnz/9tg/V/El4/tt+0yk4+hxdOFzWIvls5NAsNKlzVupQ4+TEq9IhBs+E72iImbFoMdQsy8eZyRgSRgCUxnHXjf+Ch2+7C2HRQTo0YDSaiJsxNJsOdMuQEB/NMpDPZCMLM0PqKWMjZWNSWxJiuFLF6rPPweWvvQp79h3EilPWYZputc4umSDXrF4jNMXE5DQ0zYzsw7ouUq5sOoHBI4dalUAhert75Hc5OjGFdaeejqbnYXR8Cl3d3aK/zqeTcOslDL6wEyMH98GplhAzdJTmZkXFkMvQIh6iWimLLZwXxDiXszXyslWZUJkX4bqeTNTdvT3IppktzKB4Tfhe7gI4HZMjz+YLUDUDWiIjQerpQidS+U7JqmC6Gy9lDPfhgo2TL7+fsFmDU6+h4gZwzOwnz/rdd339BE+VhU9foB1O7nOATRa/kmwRfD8tvW28tTVUxDRdlm61cgWqpiDJaUb4NA+Oa0t3GIHztptuxB23fg+hU430rQK0lKhFejHeHDORi3rfSAtLG4IKMqLc4EdmClIHVMiqqDs+zrrwEnz8c19EjDVCqi4TNcGbC5X77rtPNuOcAtsdcwTeNufb3d2N9evXv6Th4liwPSngSyqBMY9aFDcZqD58zYZvNbBn8Flsf3YrYpaJVUvXIGllMVuaw74DOzE5OQRb8ZDMp5FI6QgrUxjf8wJqYzNQKiHMBmBWGzBqgOpEYTq24wqdUchkkWAQT6hAp/JAhYAPdBVTTQe9K9fg9975XjTLNRw8NATH9rBqxUpJqpstFuGpiuQuUHPNUko+7sED+7F67WrEUilpqRgdGUVXZzds2xWlw5LVqxHLMJGMtfF1pONxSRGbGjyI2YlRuLWKGGsYqj47OSm/m2QsjnQyJalmfI4wNL1eqQqfzKmWC1RakS0zhgbVCboukjI+byQTmM+L1sWUv2MuNVUrjmQmj1gmK6/xXAeMRBa6EYPGY++wGbkp3XLsFgwbVWnQqLiAG8t87Mz/8c6/PblnzsKjLUy+J/gcIPimUqkv6rr+J+324kDxkbJiGD10BD/+8Y+wZNkyXHjRRdj19PMwDRPrN29CIkVONcCORx7Gtq33I3Dq0gvGLFehBpxIJsROLp5wgetGW272e1FFTNeX3wrh5ts8D7bro+q4OPeCS/ARNlnkukT9QI0r+YzJyUlcf/31GBsbk6/RVjtQ47tv3z6xFF955ZWS78vUrmONFsebfF+Ofjj2sB77cbyt1lQ90jkzF1etoRZOY8eBrbj3F7dj75Gd6Mh3oKezV1o9mkETk7MjUEMHvq6i6jYRqgFUr4awUUPaTEBzdJh2iJQHxOo6lIaCSqUOx/aFU81ZMeT0OCyX1fS8qLHo1BSAroUBakGIFStPQWe+C7PTJWRiaeSzOYmFLM6VoSfitNBBjyeQyeclS5exngzKoZaXwCkcayq60HIJxqYI0iTkuW1O4gq/LuA0qpJm5tQrKE5Pia6bFUdsJmHwOtuNeYHg75zEOK3ODG1iUScpE148+bV4VeWx5AsFjhKGJO71KBA/uquJMqaNRApmKi3UAxeBZjIHzYyJrZ2Tr13n5FuFWynL5MumlQXwPUGA+E8+fQF8T/DYhmFojY+PvwR8DV2Vk525DP/ynX/GVW94PTo7OvCv37tZFKpXvvFNeM1b3gwjZsqCrd1gSxMBwYgTr3R5OY4AMLMKyN2Rr+Rkw0mWJ7c0IFCG5Dly0lHW1HBcFHoWYdM557dCUxT4XMqJzlUTM0Vb8dAGYC507rzzTnG/0eF29tlnv2TZNp9OOJbb/b8GX3K91CyHLLSsQknUsfX5u3H9bddhtHwYRlIRmVc6nkImlUHVrUqCGTXQATTU/UAaiA2N4eMOLFa5+xq0QEFOUZDTMjDCGBzHF1BSXB9KzYbe8GHUfZhuKN1qViwm8ZKeCmn/rZQbWNSzCHEtBro5UnocCdUUGkNXDJSrDfT2DkAzdbkoeq2gJIbnMCw9R1AzTNF1M5/BZ6Ql5YCGIRcRJWROsgePYEvayHNRLs6iWppDtVKCW68JRcTMBtf1xa1HqRyjIrkwlMp53xdOVygo7gRoHGFmszw2DSWRtpl6YiF4mGWhmdBiCQHfWDYnigw9mYVuxcVJSc7XrtfRrNbgkvO161KkWXUBZ2HyPUGUOP6nL4DvCR7WoaGhuK7rlJl9gk9ySnvIKeqhi1t/eBOefeYJvPtdV+Peu+7A/md2oa9/KSo+8M4//oT0aAWhBo3Sp6ib+MXv5qh9LeJqW3KFKJxAJp2WRbfF5UZnYZQH7DtM6aG7igln0YdKjWerGqj9J9/Vrorn1EbXGwH6wx/+8FGAPh7Y/leXa/+BC6Z5gFqwkAYQ/mwOjsw8gxtu+3s8feRR+IkmQiuUSVwMDo6HVDKHBNsbplnuqMFI5NFgxbrfhBs4UOMxuCKjCKG7DcR5TAlG4kSJapksRUMcBgxXQeiyMdgX7a7bSrh3XV7MFKSMFOKwkFWTSPsGcjCR8nUoNR9pI4F8Mo+4FRfDS6VhixVZjydFC5zO5OB6geR5iCZZ5BykVni/EnXpHS0p9dyoedoh8FXQqFVlCiYXzowIu+6gq7NTQo9MBgUJ1cQLaRQMz8eVVhD+yVc2H0cfJcAblaMyIU+P2ixiSRgE33QW8WweejovTRYR+DZl8m2Q3qgSfBtHwbdpZj9+9u/+0f86wVNl4dMXON+T+xwYHR1NqKr6FU3TrmnTDjrdUypw909vwYP3/Ayvf82leOTB+7DlnPOxduMm3PCDW3DV2/8A604/Cz5lVjIB8g6SQOvIbSZvQSXnVgAlur2UE4znWus/fpzwrxJZyZQ0TjtRoAEdWcRpOfkFfDXBubaRYj7wthuM2evGMPW/+qu/OppqNh9oX07xEOUvUAynSESvfIdtR908D3RUjaRGAUC/qnt2YcM36nDNIm6973rc8fDNKPqTMNM69IQBzdJRa1QZS4xsLIt8Io9MIgmN4ZqhCZvCZlqFDbZ5+JgqzcB2GU4eBZRz+x9jhTtUSQNjsy+/HWbc8yLJsPN605bpNAqD492BgZD6YCeA4anIqXF0aAl06mmkPBNZLYV8PIu0mkRGTUMNIrkaZV6M9GwwO9dkXXs+CtZns0nL5EJ3GwHbJUjKr9qFwlzmgPIwW37vdU6ezag63nebsGgnZtB6q1VEmqiZuyG0TdSQEsEtlS9th2Okb+Zx5vVYJl8OBvEUjFQWFm3GBN9kRsBXVQNJUOPka1eqcGpl+HYNfqOOmhvCMXMfP3MBfE8ucCxIzU78eO7cuTPV2dn5VUVRPnDUXqxTHuXj4N5d+NZffw3lmXFkskmRl+09cAAPPvwLXP2BD2LVhk2RuSBk9RDPf67RmvDqZQweOICJkVF4tgddtUQuZVj80xQeMZnJItORRyyVFl6Xt52aYgmoRacjHWQ+QlrB2GoREOQjkG5PovMXZ5x4n3rqKfz93/89rr32WpGbkcpoA+78SMn2UWt/vnQosIqGX5t4yB46rgEFeAkLrXmMbrswmkgRsK69hqY1iccP/hzfv/ObmCgPIpZipoN892h4TVD+C81H1kojplrIprJIxlIyoSrgZp+0iwcjRvWCi2J1FrZdllt62nzJz5brDVSbDmxOuoErLRq0DfNIcBHGgErdpGsQkrEri05yqSyi9DXEQxNpJYGMkkBKScr026Fm0a3koDZ99HR0IZ/JSTrdbKUCi8tVacoIYRkmEmYMacOCGUaRmEpgAHYI1fZgUVxnl+GFTUkh4zAcuhpCjxffhuRdtOWA8rto3/VINVKkUIl+p1GTNZPUHFbPR2JqiRWlEYPWSU7nVjongTrU+VoCvjH5udlk4RD4q7Q7V+A0KwjqDAwC3Hj6j8/4nfcsREqeOFy85BEWaIcTPKCTk5OpMAy/rijKe9vgy14tNjRQtbp7+3Y89O/3YGDZAM48+2x87WtfR76zGx/45CeR7+6VVC3hPet1aHqA/TufwgP33IY9zz2LCjfsDuVk0W0mFy1sR5YlSTyOtRs24sJLLsOajacilsqLfItnEs9P8oGqFsLxmjB1S3Sn1AK3J962w43/5uKNj//888/jq1/9qrzOb7JoL97m0xX/AcCl7z4KlIkswjIPtyzEUXVoNPlSOBeBhaOX8eShh3HTPd/AUGkPEh2WTKGUiDVZPKkF0BO6KCGSdGWxmFTRkM3kUS03kIgxvSyOYnEONt1jObq4HNhOLQoY8hQYZkzol2K1JpwuLxI+82sVX2y3PC6O7cgSjNZuKUMibWRQCkerN1UrCrxmAMvToHkqiQskjQQy8SSodstYCWSTGTiej+lyGaWmjTppjdaFSA9V5OIprOlditWFpeg3CkjbceiOGvH9Ld468FiU6gl9wFcldISrnw++URFqBMJs6hDwbTFOvOC5Pi3jHnQjqrQi+NIp2QZfysvMdF5oh6Pgy4Q47hVoL642YDfK8hqwSt4J6HD7xFlve+9fn+CpsvDpC7TDyX0OTE1NpcMw5FTwLgFfcr4KYMXoGvLEDGGXi9BbKVaPPPQQli5bgRUb10uRI29befIwQ3XrvXfhrltvwdjh/dCkE423yZHGVyZJlm6GtCFASjMZKZnOd+Ciyy7H5W/4bXT2L0agWFBkGSNjT9Qa3GpNPsoVtg6BPF6LByYA33777RKo/sUvfhFpLovmFWgej+dtT75Hp68W/rZzhDn5ko44+sI4MQEKxpI52D/xPL535zfx9PBjSPRqqAc16UNTNVOqkDi8GXEdmsWf30Hc0JFgg7Cio9kgX6ogmUhKgM5ceQaOV0dHIQ0/dFErN9CoMe+AFT0F6S7jYzeY1gVPspHFbq1paNCMEUb9ZzozLiQ7OZRsBn5l3w1FdUJA1BWZk+XiYmjh/2HvzaPsqqv07+fM59xz5xqTVAIJSQgEZJBR+YG0Iti2CLZDoyJodys4i2O3UyuO3e2sraCgAiqoqICIDCKizDPIIGSqVKVSc935zOe877NPFSDLd63fu5L/uoqVFTLUrdS99+yzv89+9udBgW4Jygf8O2kmzgZYtgSaxpkOr+vD6wYoFVzYmYIVShnHrT4cRw5tRikrSmdNvy6TrLPQlzgfMMU4pbMlX/J4xmu9qP/L76V557v4GpKKFgYedu3ahXrfgGjPlCrEe24YgrVk58uYqbz41mG7ZaiMU9IypGGApOch7PTge20EXhNJr4dukCK2yx884oxzln2+e7d0LJ5Q9/KD/m96OBbfJEm+oqrqP7P4chpNw7wc+TQFGY9yQQCzyEghTaDbLB4w9bz40vuLGHf97gZc+cPvozU5DkSeGN81plcs2ojE40sbETshXuC6KQm1jD0OMhXHnPASvOZf3ob+ffZDDK4kU87I/b20AtNbysei15cFd4lctvTzk08+KSkXTDY+44wz5N+/VJxzLGN+vH1uosXSv483EXa6eX1lQGbO4X0GKrw4W5MnJoKnzeLnN16Ga279GYprTMxF02gHbRg2w0dthD4HYjEMS4dVYCcaQddTuHYB7WZXuMi5UyJAX18Nuqmi1VmA7ZoIQx+tBU8WNLhM4RRcWVTgv73rtRAnAcKYK8xEMeZDSToZqPeya6Rlj8VX0qEVoh1zySYkrMbQZQ2cNj/q8w4HWWQJE+vIJGDDQpBm6AYJekGKRtND6MUollw4BQNGK8JwWMTxq4/EkasPRTkrQY80KGEi6RQKLXSJD0YsSYQewUKLcgMLrrwOOboulxv4Gqs8vQQYHxuVG2a5UkP/wFAOR+LqscF/F3X04jPFt7pYfCm/qLy5PFN8KTsEfks6YRbfxCp9+PmvP3d5w20vF7Zl2WEPn9AnnniiVKvVvqQoyr8uFV9Lz7GME+OjuPaKy9GcncW+G9Zi/aaNWLt2P0mj0CtVmcKzM57Y8gi+8fnzMbFlC+w0RdHkcZJm+USO4ZL0K3pqLGhIDnVoa0oCLhSTHKxCKRRxwitOw6ve8laYpX5kqimdIbtwKYdZKv7er3zlK+L3ZWfLC5nLFXQ6MFLoqKOOwoc+9CEZti0V3KUivFR8n60TL/0Zf9ZS3i5ynZf/3mejhvMgn2cCNDPNx9bW/fjaJV/AeHM7CitMjLfGYZUsqIYjhdXvkqrVkyw7p2jAciI4BVLDYhSHLhoAACAASURBVLQaXERwxYssaRtqgkqNK7kx4iyUAMxuK0IcMiUjXyDh0KlUdPKcvMRDlLIA52u4PJb7MSPgE7GSxSGZCJQduA2nSbFl0Y0i8ibifEFGOvoUapqiYrvQBHbEm0GKrh9L5HqrG6LTpWUsg1MwYRVTKdR1pYxVWj+e33cAXjByGEpdC7qfk/BS6twJCzDJZfliotzwFiH5rLZ58RUNR7pf/jlf23aLbOYB0XxNy0FfX18uSVB+MA3x+S51voVaH2y3KvlypBCx40486r655svim/Q66AYZEqv88cPPOOcze3ipLH/6suywd98Di5rvf6qqeu6S24F6I4HYN113NS6/4DuouRZ6fle4D2S+rt//QLzqTWdjYNW+CDsd/OrS7+Cay3+IEgd1hOZoqlxAiQZErLYclOVCLlQZmOf6LSPXueEmlinNgDU0jLe89wM44kUnIWX3m8pislynRFgSpk5pgWAWdkjsgpc62U2bNuGYY44RsPrSx7NlhWcX36VC+uxCzMIj5jdOzqVbz1ekxWmRA3XlhsL/IqODGx+7HD/+zUWILA8tNBHqEVS6G/wIpUIFlmZIyCStZK5rwHQSlKtFNBpt+D0Gb2ooFouwHROe34HjGDBtQ2QWZqm1W2wbbYkLSpMYtmGgXHLk77FYx1kg7ANFzVfCZ5pdtD0unmQSU09ZmEmbBlm6mi7Fk2GfaUbwEfPmNPk+6WVwbQuJHyIJuYGWIskM9IIEC80uQmrEegGua8N2QtGctUxDITSwTh/CoaUNOLS2EZXIhRooUOJUrGZ0H7D6Sre7CEDKtV7WXOrAeawS14g7na7k8xUcS4JPuRc5N9+QRYxqpZLnBFISc4swXYZnEqjeB6dYk6TtVIlE9kj9QNwOUny9FhKCdYIUoVH+1JFvOPc/9u6Vs/xoy53vHr4HWHyTJPlPwzDOFei1MH3ZNQW46orL8MSdt+E1rzgZN930G4GezM43ZDh27oc+isHV67D9yS248L8/gaktj0IHAd82Aj+CXiigMjgAs1iQozyHQry4kyAWyhUB3HGnDVvNYHBDi+Bsy8aRf/cSvO39H4Fd7pelAyb45mdTdr85u+G53SufghzATRpY3g0udb7PHrYtyQ5/y36WZ7BlSHiEpVuAgzXq2TySs8MXF1qIRI0wH03giju/g7ufuhUznWnERgSjYiNIIrS7vvz9WqksMUBx2BWaWamaOz1m51oIfALGdYkMKhTYuVEmCOE4pnwfjfkWuj1WKUe8tSy+LFiOo8Mt8JhNRgatXRArGNGRc00PvViD3+NyS1588/BOTaxeoiQpEUyLg09hskFTTIGek00ReUwipvCiieTT7gRotj2omg3bLsJ1LLh2ik7QQavXgQUdI1Yf1qpDONhdhwOq+6EUu8i6mZwiuGCDJJAbFm9cIgHlR4086TlJxWrGIjw3N4vJyUnxBK9cuUpOVI1mDlhfMTycL3kwlJQbbi7Xi+uyXvxM8c015zQIEbRaCIiT9JqIlzpfu/rpI15/zif38FJZ/vTlznfvvgcoO5TL5f82TfOtS8WXR1baxn5/3dW46ac/xnvf9hbc/+CdOPKYI9FqdnHvA3/G6ee8S978t994My775uehhQ0kiYZ2N8LI2g146amn4uDDD0e5ry+PihefKgSczSjw0W1bcfcffoenHnkAJkdInHIrCuxaH/79s1/E+sOOBkBGLrVlFbF0Ss9ovUt6LjtgJloQKM7ud+XKlU/b0f6/Mtz+tveXiEjKDux8FagpLWUcTamCvNTNDL2kiVgP8dTMn3H5bRfiL5OPwEu6MEoWEjWFR84tXQJRhCJJZEUThsZ1ax+VWkm02Pn5NpKERDIVhqXBcigLqEgTMg8UFAouOh0fzRaRknkUDxcUDMYIMWtUY9fKjjJf22V32Gn30O2Rh1BAkmkIelzt5vNFeYGaK7GNLNYx3BLTLXRZAy+aBSmCZCJw+5C+WpFnoaHLI3yQoFisCEtXYuuRoOe1JESTTItqoYJ+vYZax8aRKw7CptJamA0dRmTIRDVLeiJzPK25i4mEbg12/tR7Uzm9MC5obm5OOMyOU5A0bD8IsXv3JEZWrZJNwSXZgW4Hu9IHu1KDXaiKxs7jFNeL026+Xux3m4jCLoLWAjpejKzY96nnn7Hc+e7dypFby5c/9uAZ2Lp1a8V13a/ouv7mZzpfTWSH8W1P4nv/9QUctP862aNqd1pYt24d7r/vYbzxnHNRX7UWV/7gEvzuykuE5xtpNlas3R9nnfN2bDzkCHEt5EmY/MgN9ULx5QUeeJifGMNNV/0Uv7v2V0hDT1i/oaLirLe+G3//+jMBo5BvQHFxYHFIwzViHtc5WGMBu/HGG3HRRRfJVxgYGMB73vMeCVz8W7ayZ8sNz/3/PJ2Cem8uOUi8O/2+/PpqghBtJLaHuWAK1935K1z/8FWYD6fEFVKqlbBAEHmaIZDNsximSScDgTG6xJgXigU0G6R60RZnCVySVjrLZsGlvS5GFERwnSJ6vRCNpo8o5nOWh2cahiqviWbQtkesZL6kQLvazMws4gDQMkcGZhy2pZQreAslzIbDNTEwp9L5ugX2rRqyIEPP80QWIjWMN0k+p+J6SChhsFM2ZeDFYR6Th5WYCxR0VwC246BgFqAuxBhOqjhhnyOxTh+B3tah0W68qDHnmm8egSpwuzQWySEKA6GcUUbiDWv9+g2LkHjClBSM7dyJFcRNkgNBzddlekUVVrmeF1+nIksWUnwp8Xi+FN9eewFx1EPSbaPlRUis6iePetM7P70Hl8nyp/6NZ2C5+O7h22L79u1Vx3G+qev6G6T46gZMxvrQXZBE2P7Iw8JFDZMA3/vehcJLJazlvH/7MPpH1uCSr34N9930G5hKSjM7Tj/rX3Dya85AouhyweZHzXwDS65B6qcS7sVhj4/mxDb86MJv4q4//B5xEACqiaNPOAlv//ePwaj2I0jZ7XLwBCzMz8sSxcknn4xjjz0WMzMz+MY3voENGzYIz4Ex8hy2vf3tb3/aDcEvv1SIn2s3e7Z8kTPXcpeDfIjfl1pHikwLkZpdzGQT+MNDN+K3d12FCX8HUj2WoRn5CjOz80gyFbplyjFZN3ij8eHYCopFU0IxZ2cXJHBTMxzExCfy3qTH0vnSzRF6AWyzgIjDrhYdA1zvJXiGXXkCyzGQ7xtw5RZCD2PU0PzMnDCFqZGniyvJfJ4JY/c5iCLUXjyzdKBAmLzEn89NNSXDjcNPWrkoK9FqSKwjLSZkPzCBYom94PuxxN7T2cAVcLpfZH3ai1DqGThq+CAcWj4Q/WEVajOBISTQvPN9esgmDsJchuj1yPTtSg4f3RyrV+8jz12ejafI73Po5haL0Dh0LORWM8oOXLJg56vRk64mSAMfiR8g7HZEduhyWaXZgBdlgNv/70e96Z2f38NLZfnTl2WHvfseGB0drVmW9T+6rv9T3vlq0OgisExJojBZIUgcSyLcd//d+P1NN2LTvmvx8lefJt3qhV/4Ip6483YJLuzbsAnv/PinMHLgIWCwDPs2jQsWeVJm3lCKkT5viA3yEdIu/nzrjfjmFz6PjiAIVex30GE47/zPozKyDzrEkStcyAWeePxxWR/+13/9V5EXRkdHccEFF+Dcc8/FqlWrwPVixsp/7Wtfk6JISeLZK8XP9gU/u/NlvZXIUCV3ZywV39wGlSHSumhkk/jNPVfi+nuuwTymADemS06Oydx2GxubQMS1XsMQUHmp4iDNyKVldlkBhkoq25xoqIbpSpetWQTIiOsZNkE3QSRLEVmso90MpJhzdTAndCbQDG57MQ04kaWKWqmCiM6IRkcgP2Ip03XpwH1q4yRuqPkiBG8i4gW2bVSKDlrzPTRnu3mqhm1KtlvEjpQ2XwL1pUCGMgQjtc0PPYnxUZmQFmaIfOKBMph8WeMEFcXBYFrBIcX9sdndD27bgJFQTsmHa7lxexHfoTKJhMnHLYkn2rVrXF6/4eGVORNaZrOZ8Ig5cCuWSn/l8xXZgcXXrUFn8WWYaRQg9nx4raakbe+e2Im400KYatDK/R878dx/++zevXKWH225893D9wCLr2majI1/Xd756rD1fEHgrjvvkMh4HvGrgwNi9OegjP5dHqu7s5P4zue/gC333StDlaEDD8G5H/sPVFavlUEZBQdmwYnTgT94pKUGSWeweHdpPfPQmRjFZ857Lya2bhWXBOPl3//ZL2Bwv/0RyWgnB+vceccdIjO8+93vFljLPffcIzQz/pppuNR+WXjPP//8pzfcnq37Lj1Vz9V8ZWdCFqrJ5ZVR1CJnIEakdNFSZ3Hj/VfhV7f9GF29gcSKoNoRbIddqoKYK6xMdg4SjI7NwbQVDAzURHLQzQS1Wo63nNw9CcNwZM2aHmouX1BLJuGY4HXhJTOkNKJGznglTdgZ3CAjyIfPGztN3ri4tFErl9Fp9dDrkP7A0wplA0uGcHkHn+bJxwTWUwJIMlTdSn6z2L5LVsMLhJiTEyEjOP7gMJCx8by0Yol6Z4pIQDSkaiCNuU3Ggsqvx4UcBWocw05U6O0MG6w1eOHQ4VgRVWEHmkRNyYZblGvUAoPXFMFZ8keruSBFdu3afdHXN5AnPufGGNGB++p1kTdoKVNtB5ZovnVJsrAKFVmyEBcHw1SpH88voDk3jeb8pCRuRIqB0C5+8Liz37+8ZLGHteK5n75cfPfwCR0bG6vruv4dTdNeI0GUugGLFCk1xu+uvxaXX/oD7LfPvjjpJSfj4COOgV2rICUHASF6czP49vmfwlP33SOWp6FNB+Htnzgf1VX7SgIFO1/ayQSys7i/L4560SMzxNQhUx/x/DS+/OEP4y/33yNH//La1fjwF76EffY/FElq5p0zUtxxxx0CUye1jD7fm266SVaKKTNQF3zooYfw1a9+VdgOXC9+7obb35IfxIJGuYDHdSWSwRkyS3TJTAvQ0+Zx40O/xs//dCkW1DGYJQ2dXhcFl0djDYGvIY1NRFzhjVL0uhEmd89KwsXI6iqqdQP1AQdxkmJi94zID7ZtSket6AkMLmDoJIVF0FQ6E2zhYUR+JDyLFDZSLUCUMRuNeCEO8VRYho+Ca0uH3G7Rsre4vq0UxK+scLXZ5BAuh9VnWSScBsdwMbO7i6nd8yiUCigUi5Kxl6cjJ+IFppuC8gRvCLblyDIMTythokAJQ+h8zgwbgULfMpnEGdQwgtoNMZT04ZT9XoS16RDKPlGYsQzrQjIoODDlzSBJZaWaA7exsTHRg9ev3w8Fwn0ErJQD5IkPpXWQTYHp2MxTgs1EZna9JJuVa0LBswwVSRBgdmoa3UYLahwiC1rIkhCtMCZS8gMvfNN5y+vFe1grlovvXn4CJyYm+rMs+65hGKcJUpJ+Sm5FKQk6rWnc+fsbccfvb8H0rt049Ihj8NLTT8M+B+4v1p9eYwHf/8IX8MhtN0sxdYfX4LxPfx6r9j8IqWqKxkvzPounFL5F6UHoVUwqVihORIjmp/HF887DUw/ex09AcZ9VUnzXbjqcjuMcjoZEgOk/+MEPpPhyEHPZZZeJ9/fNb36zPD5Xiwlb/+xnP4uhoaH/H8U3L14E27D7zWCzDEEtRHhg+x34+uVfxrbOY3BWpDALqmyRcXFhYb6NNLZJL8TsfBNxnKJSqqDX9dFqeDBMBfttLGDtfkPoeT4mZ2alk3RsE3aBToQYisGIIEW6S563C04BKXkEAaFAZN9ytTaGYhFUr0mXzdy7gh3CLRbQmPfRbfNmSE80i60rummceIDOwV/uUabey0h3wsd2bp2BH+ZDQGIkhTQmAPMMnt8Wh4Jt6ahWS/Ko3U4PnhcjNWyQJmFkKfwkRTcC/IjbcYDGbDkvQd0v48Ujx+DQ4gaUeiT/RFJ8WXAluQQZmgsNeL2eSFw7d+6UGymdDrxBG4Ylmm+LaMgoQrVSlXSVfMPNhemWYbhlFNgRl+swTIa2egg6XXTabYBcCDosvDaajVnsnJyBWu376Cnv/NTn9vKl87/+4ZY73z18C+zYsWOFaZrf1XX95UvFl1phsWAhCpqIgxZaW57Cvbffgdvuvg+wCzj+lFPwopeeIkOwy7/1Ddx2w1WIgw7s2hBedea/4CWvOYNU2nxF+NmUX8bIpzkSkf0Ni6+mRBh/5EF89r3vhj8/J9pm38b98G9f/DKG99mELOOxMl/9bf+/xK3Pf/7zOOKIIySlmMO3l7/85XjpS18qRfjCCy+UQMaPfvSjf7VK/Fxf8N+0mtEUy4RhaqSxAjgppsMxXPDzb+G3d/8WSi2C3RdCMVioTHQaPqKQacIGFpqeeJd5XHcsU+LPu702Zmaa6B9QsPmgleh6ARaaHdF2TUODW7KQ6ZQ5uM2lSedLMH2Fm3txiigkH4EhkjoSLYRhscBaiLxEtrncUopSsYiFOQ9hoMvSBjfkolA0CfEWp0qY2+4k0ilGvVZGHCSYGJuHYRZA869tO89YwehzTn1kKbPplHwwx6qcAF16aOnfDSJkQYiQ68sJh3qKSAos0naso89zcfzAYTi6eiCKHl9k2TGW15CsBvIb/J4n/8/veXZ2VlwqHKwJZpLLH6mKJuOrVFWGu+Jl1lVYbkkcDyI5VKrIDBuGZaPXbsrpyuamX6uDuNdG4rUxNzuJ7ROTMOvDHzv1/Z9b1nz3sFYsd757+QkcGxtbpWna93RdPyUvvpYkxRpqiofuuhX3/eEG2EmAqNPFrqkZPLFjDCMbNuG8D3wYQ6v3wfU/vQK/vPR/oMU5O3XD5sPxz+84D6v2PwCKaUtQJi8qkXz1nNfAxQURHrQEXnsOv7r0Ylz/o8uQeT34SYSNxxyDD372i6gMEAtJ10TO+GUd+e1vf4urr75alimGh4clMohd7sMPPyzOh9e97nV48Ytf/DRJa0lqeC7T4dkDNxmxqZzIxyK7kB4WOT7++OTN+PaV38ITu5+CUzdQ7KP4HErBmhhvotumi8CGSUqbrkAzUhRdG+qiNSwK2kjRwcpVVTRbIbrdCI7JDbUMxRIdBnLQB/RcnyWZq16tSBoIYTgZDNkwCzNPLGaGVkAS0OrVQ63Gjbcypne3EAaLNj4SzxJFSHCqkcIipjLVZBDIYVu9VpSU4endC9AMdvfk5VK7zRMk2AEDlD+AvmoZhYKVL8aEXDeOEUDL16FD2umIr0xFm5ZF5SSDFRsY9kr4u8HDcURpAwq+IgNXcVtomvAbuu0WXGrlUYhmg+6PVIqvLMZIQKqBXs9Hu9MTBwT/LmOkuOFmuEUYhZJgJbWCC8UqyntKVzLYuiaP12u0OBKUztf3O5hudpA4lQ/93dv+7b/28qXzv/7hljvfPXwL7Ny5c6Wu6yy+LxPJgQQp3YCSxfjdb36JK3/4PVQMLS8auikov4HV++KMN56Ncv8wHrj1D7jgS59A5i/IQkQcK1i34UC84tWvxYFHHg2zTl1Oz4MqZFWY61XcMc4QtOdw+x9uwhXfvxDh7AyUKEIrCHHy687AWe95P3S3D5kAcRfdaYyviWPhOJDvsHnzZhm08abB4svff8lLXiLH2CWM4f9V8V3k79IaRYxmpCUY87fjp3/6EX5+2y8w3Z1DseagVAaKRU0CIefmuAQwT4AXKtUKFDUSjVVTU3FakMFAF4NbAoqugYkJDsYy2JYGRUll2UH4u0kIuogl6SGLUKuUkQTkIzA+SUWcqIiVUGQXS3fzdIuwi3rdRKlQwq6dc/A9RbYI6b7QNAtB7ImLgpAe03Dg91LZ/urvL8LQUizMtUDgG/0K7OJ7XiDLL1xmKJeLcF1HhnR+l4QwLmBkUA0Tma5L6CX9z/4i7Yxgdc4J+XhmaGCVV8YpI8fgQGMVCiGXVVJ5zXjaoac3zRIQWdrjcKzVkAJL3/ZSIgl9ya1WR2KMyuWKSBYCdGfxJdWsWEGqmzDdEkoDw3AYoik2vS6aCwtIPA9qHCDsNBCFPbS5XmyV3vPCs9/79T28VJY//TnPwHLx3cO3xPbt24cty2LxfXlefHX5wVDC2fFRNKZ3oWw7EjGumzYKtToUcmmtgiQOz89M4oL//AQeu/tWgYUbqimDJ6tYxroDD8DgmtWoDg2h4Dhy0RVMR7CGs7MzePTxh3HfPbdJAq7Sy6PnY83EWz/8UZxw6qsRqkymzYsve98l+eC5cUJLlrIl5OSzLWX/t8U3hQ7ywRIGgZoJbt92Cy79w8W4b9cDaIZtgXyX3ASDgxwKKWi1M8gGbcpuTUOUdMSzWyzaIj8IjQ0hCkWg5NoY3dFBu0k4OQlnCpwiOb2ZFEzC3A2Tx/tQ5B6v05aTghzpaehSYwHh6IqDAqlpCFGpkD7nYHzHHKJIFYtZwhMGN+eo9qgBVPqQrSLCHjXkACOrBmDqMeZnZxFxUKY7ol93OlwjtlCr96NQ5IZdW4Zd1Fy57RhSt9UMYUiQyWGoluTHZVEmRduL2EMbsD0d65JBnDxyFPZNqzBDsi0JRk8l2YKPW3AdsceJPosU9XpdXl9KDCzSk5NTYjVbvXqNvB/4+vF9SZ6vKV1vBb04Q7GvH/0r9oGiW1J8sziU79FvNuG3GwjaC1J8e7GCuFB93zFvfOdyevEe1opl2WEvP4FbtmwZdBzne4ZhvCKXHfhDhZYm2PLYo7KFtPHAA2G5hfwrs4uVLKDcjhb7Pfzhmp/i0m9/FVoYC5zbUBSBiSdEUhoaVCbmcvGAkG9FkU6KhbLdboiHlIVeSxT4UYqVGw7ABz7zRQytPwAxyD2gOyL3BRPQslRouWBBny/lB+qF3GojF2EJoJNvauUIw7+SGBZ//deyA01x9CVTnwzQTJv48S0/wM1P/Rbb2tuw0G2Ke2G430GlaqHRaCJRHHh+Jk4AdnO6lcB2VRQdS4oxWbsE2OhGiHLRwY5tXXg9Xfy+VkGHaWsyRGJLyOKk64BtKjC1DFHQE48uY4a4MUd5hk+AmtowVBWVooZ6zZZEiZ1bpxExzbhQQJimiOIEpQohOBkCIi7J641U+H4PIyvrEtjZa3dlIYMQHnbYLLyqbouO6wURfC4sJEzNICSHd5F8MaZgE1mZwusFUBMdFjthsc0ZSDop1NkUJ605GocW16HW0WAsyh2+78lKMt9buqbK//ueh1IpJ7st3SDJcmDx7R8YlCBPfkiEEF0SDPDUTTC3g1CdwZE1cMr90gRQdiDInanJBD353HDrNBEGXQnQjJ3qece+6V3LGW57uXYsd757+IROTk4OZln2PU3TpPjy+GsZirBZb77+Rlz761/jvR/4ANZtPkA0OVlWE9cC0YZcwtDRmx7DRV//b9z7xz9CjyLR3HiR0QEh4Y4CUydKMJapNyHqJJlRG2VtZRYZuQeKVcKr3vRmnPbmt0ExXVnUkAuTxRepDNWoHVL3vfTSS+F53tODNQ7guGxBHXgpbui5Ht+/BeTJ/w5tYxwQhojVHsYao/jJHy7BI7P3YLS1A52gJwnD1ZKGvloRzXYXzU4Ct9gnhSeKfSRpD1HShWMbcBwblXJZ7FpQPLiOKZ2v72nQtRSmw2UWuityPYXxO3QX1Mo2ChZxyB1kqgE/zmluGRM9qL1GprhQinaGet0R3u/4jnlZJbbdIrp+gG4vQL3fRb3PQRi10et6OX85jVGr8GSSwZbTh5Vb/mIFXkh8pC84yh67XJ3Flh5jJZcnFoH4rslhGLXVHkIvlJspM9oKtguro2G9vRonrng+hqMSzFYizojYD9Bs8iarwrEt6X75OvIt1N+XF1jRkRUF8/OziGN+b/3i7WWXTfsdI+c9wpi4/FOqyqyhMrBCtt00swBd5RAykvTkuOfBby0g6jbR67TQox5T7nvvMW9419f28FJZ/vRl2WHvvgeeLTssFV/qlpaq4v477sK3v/FNnPaaf8SJLzsZdtFdZPjyuGzIwgSPukw6nnj8UXz9vz6Hia1PwqLVJw5EXlhKouRKKcsxizXN+gx+FAoZN7F4bFdN7H/IEXjb+z6CoQ0HiFuCK7J8fG0RScm/f8MNN+Diiy/GCSecIC4HFmOC1LlazMWLj33sY6Ij8uNvdb7PffbygszlBA2B0oJvtHDD3Tfi5keuw9aFRzEfzMFwmPCRwbET8ekGfoKpuQBJqqPgllGrl5EpIXreAjqdRRRiucK5JTSdna+NJ5+cRafNRYNIBmGkmRk2V3fJ2Y1RdHTUqwU4FmFgXWSqjZDZeEaGKKPntYs4NGCbKgoW05B1xL6G3Tub0A0TmmUiiKmJU9YAqjXa2YDmwjzABAs1Q71aFDQltePQT+F1e5iZbaDbi6GZOReChVyiiHjzFIcCB2b0asdwTFrfFAGsSyoGu3Ea8xQTa7QhHDtwCJ5n7QPXMyQbLvXJWujJhluhUJDCyx/kdAwND4o0Q0od78453WwGpVIZRS6CLEYMSdqFAjRbLZTqfRhYvUaGbg6RkuUl7nMAJYnh9TpIfB+9xhxSr4O5mSl0YmTO4Mg7jj3z3d/eu1fO8qMtd757+B6g1cwwjIsNw1h0OzBiJoGj67jhl1fhiksvg1UwsengA7Bh0/7Yb906DA2PoNo/LAO4RM3XkRkh89Ddf8TPLr0IY1seAyIfNpc16C1bBKrQwsQBikyamIJL+LYC9JIUazYeiNe/9e143gtOEC0y77YUoZ3pBOtkPEYHYjUjvYyuhiWNl08Bh23cbjvxxBNx+umn/3Vo47P04r9dfOmPzeCbLdy78w7ccN/v8KeHf49uNgvVShFlIfoGahhZ04dep4PduxbQ6tATm3fNbomx6xo0nfapHGJDmcIyCCEH3KKF7dvm4XsAzSRukd2xKUdpwm9CJoXoQLVooOQyHSRAppXQ7MXoBG0pvgSaKymLswrbjOAWVEQ9HbvHmzLx57oyc88sp4xutwXLzlCtmmi1FuQmWHYdGeaF3QidhRjzjS6C0EcQZjLU402MQzXKNSy81LWF8pZQ6uGdjCvQzz6qHAAAIABJREFUVN5NNJrEg2bQTAaaKBLMuS4dwEtXHo31GEbaikUn9ppNFCTqSJXXjosVlGSq5Yp0s0zx4Nfj60iLILVyDtkUEKzD+sulb+rrTdG0a4NDKNYHBKpD6cEoVHnGgpqFIj2Qn8z14tbsFKJOI++ENSuz6iveevSZ7/neHl4qy5++3Pnu3ffAotXs+7qunySaL7mpli6m+cktW/GH66/F2Og27BjbIhdQ0S3h4AMPwRvefC5Kq9ZI8eXpmce+JOli9+jjuO6XP8WDd9+F7tw8sjAWaxlXSkW8lXgeHZkkLVBP0HDAIYfjtDPPwobDj4ZmuYgllDPv1gh4YcfLdWQa8r/5zW/inHPOEbraUoSQ/Hkc4xe/+AXuvPNOfOYznxEt8dlM32czHpb03md+jsVCNhntwGU3/xBPLWzDvY/di0qfieEVdezcNQrL1bF+/9XodTxMjM9jfoHsBa7echqvwnIyLmDJUoNbcOQGRqZsoZChr7+MyalQPLimpcC2NbG2ia4a57BxdrS1soVqUUPUbSGCi/lujIXOHBQSzawStMwV1KeudlEpsUV2MDdDf7GGIPYlAt4yq2g2F4QrUatzYSFCvVwR/3Gv1cXcZAt+S4NPNwXZGooGXadVzsxz30JfXiMBAwmKMhaXCrtcfm1FddDp8HuLoZiZDBPrWQGb1RGcMngUBtsuWnMdtAMP1YIDbil3uh1BfnJoW6mUxc4nHe9iPh61Xr5+dFnwRitSB98aTFRRqX0HCKIQhUod9eFVKPUNwCxVoBeq0C0+JwHUNBHNd35qEnO7x4CgIzfARHOy2Cm/5dg3ve8He/fKWX605c53D98DW7ZsWe04zvcNw3ixJFlwoq0ALolVst4fIpqbxsTkOB548D48eO+DSGIFb3//v2HFfhuQcZGCzazstDIU0pPNrR2PPIx777gTkzvH0ZxdEGZsEPTgh75YqGhx4tHzuBNOxJEvPA4uwzN5iKWGmmTCi+VRV7CvEhus4aabfofbb7/9abbDUudLDZGDH64fU5LgevHQyqFFVkKeRiwpuiAjIcdE5rFGpJglSNQQnr6A27fcjCtu+Qnm0yZ2L+xEX38Rhxx0MO578H70wjYO2Lxagi93bJ9Gx0+RxFwtMCR5guCZgaEyLFtFpVwSO1nPa6Bc0lCtFTA52UMYKflgzdZksUL0XiY/iL8Y6CtbGCjb6HXmMd/O0AoVZFokIZymWYSa2IgjD2naQblIO2ABrQU6JWx0ukRaUmtncSQzuIcVK+voq1egaxYmdo5j964WLNWEY9XydeGM+i6HYKYM1VgAedKgB9exqLcDcRRIiGehQCAQV6g5MItF4qALo2RZGIiKeFH9UByq7INktANdNWGVqCsDrYUFeH5PCni5UpTBK9nBQZAvWhDg1O104bquvIb8N/CGxhOFpF1ztdgy4NNbzMGbU0SpfxC14RGYpJsVSGgjKzpE2PMwN7UbzandsJQUSeRh50wjy4r973rF+z79rT28VJY/fbnz3bvvARZf13V/oOv63y3xfHk01EnRSmgP6goE3S2XwTlMs9GUTa36yGrYxQIMQr0JgxHDPgtwzo3lnC0OeTzNN7f4/wxwDHzG3ySCMazU6igIscpc1HdzlK4sZCzayxjESD2Wf3DXXXfhuuuuk/Vi7vw/l1JGtgO33j76iX/Hmn33QRSm0FMdhuiYEUI1RMRuKtZhJioMMms1Hz2ni+2dJ/Hdq7+Gx8Yfhla0MdcdR7GsYmTFPhjbPo0o9HDA8wYkumd05zx6LAaJLjrswlwXzYYP01YlrsdxbRg6O8UQw0Nl1GoFjO6clKEiObzFogWnYCFVydtlrE8GS1cwXC9i9UAZ3YU5NGMNO6YWYFqJRAfRW0yrWavVRhR4KHJDLtMwO9Pl/B+GQXgPYecLsqlXKltYtWIFer0Y27dOYnq6C7dAkLojqE8e6ZkukvtriZJkUYwldJPJF1SH+DOfYw5Hy5USVD1F0KP/N0SghsL/6NeL2BCvxrHlQ7CiW0FVcRgAJYse5D/zxsK7H1ObKSsszl/RanE5xBcZghhTx3ZkC44+8KUYJ5FCiMKUvFVLUpU1pwTVcmEWKyj0DaJYryMNe1CSEL12B+25eXgLs2hMTaAxN41uqibu8L5vO/WDn8mhz8sfe+0ZWO589/CpXCy+P9R1/cSniy8BL1qCqZ1b8avLfyoc2n03rMeBmzZi3fr1KFX6kbrFnOeakbaVW89yFwQ3s/if4MnzAMRF5v1SGLA0srJ1kV+MkrYg1oA8MYguCTECMJI+Iz4xL75bt27FJZdcIiwHWst4bJevucjsXWI7fObz56PeX0fC/LFMh0ayVsbCm8JjUUkNaAG3ooC20pBttqse/Rl+fO1FWPDnYZcrgNUDtC6UTEdngXlkMfY/sC5T+9GdDYCOAb0AJTMR9AIZCHEiz+2sIKaGrKBa0rF23QDKJQNbt82KTMEOl55eDt2IrwyjECZ/rQODFQerB6sIe200fA2js004TgpNY9GmXOHKqjAxjISvl4plTE0uQIErYCFqvQo8DAxUUa1VMDe9gLGxFvxeAtNkRL0j4CLeHKW7jElS43gtg2WRWBbJyYRFWm4INm2FLL6UGxSYlo3EywFCXtqDaShwfR2HGptwwuAxGA5riNtdtOfnhT9BMA/5wHkBXUyOlkRqRZwq7VZTvi+uYz8NPRINOMeP8nP5dfln1LM1+s0rdXE56IUSNBLOuFAT9qAmEbqtFjrcmut2oIU9NJvz6MZqbNT7zzruXz7y4z28VJY/fbnz3bvvga1bt64pFArsfJ8uvoZmQkt9/PrKy/CjCy6QroRJxJy39PX144CDn4/XnfsugbJM7dyB2dlpOT7SoM8i4BSY++VAsywZ3jzdzgo/gcsEEom4WHwXcZPsetjiCPVssSCzSPPXUKUr40X4pS99SeDpr3zlK+WiZgGmZkjJhNHx7Kg+/vGPwxc6l5HHAUmBiRBlCVIWBMVkVjlSpYvIDrEzehJfv+KLeGLXw9AKBjpBBqeSoVxXZUDVnGvLcsSGTX3STe/c2ULbY/0t5ghO+ldNFVEaod3uotXxpVss2AkGh2w4tortOxh5X5YMNtrMwjRElATiEaaDQldiKb7rVw/S54GdMx52TDdRdPk8hWJnY6dr67SLaQjCHuq1GnaPT8naMVkMXb+BFcM1VKs1TE/NYXqiAU0vwdQqyDIe3SPpSPlv5U0uaEu0MDRTRanElV8PnV5TUpLJDuYNwrJ0ge7Q20xym62WYBkuvLgHhy6L+RjHlA/D4cUDke700F1YEIhPX7WGim0LO5Td89KNUqx9aYapqSl5/Qb7SC3LbYlcVOY9gcNWvtZ50eZ7QsnXiO0CrEoddrUPTqkGq9wHw6HlzpfOlxt5UbcjHF9vYUbSoxthkqDYd9Zx//yBH+3dK2f50ZY73z18D+zYsWOtaZqXGIZxXN75EuGow9Ri/OSib+DRu+7EP736VfjNb69FGvXQbXWhWRW84+OfRt/Iavzi+xfjhmt+BUNJZfuKup1tMd3BgVsowHIsAY5bi0XZKRTFk0pEIL2cFjfneBFz0GcwssaUC6s2OCwasFjaSOXi6CiK8Kc//UmwkscffzwOO+ywxY6vi1tvvVX+7OyzzxboDrtqTszZ2QkcVkkEnchFAlrXMgQI1AZ2+tvwk5t/iD89/BsU+i1YxRLGJ+cAI8Q+a/ugJAkWZhckDHO/DX3SLdI2NtOIkVB2iCOxb7mVnNWQ+5/zxQ7biFGr80QQYfv2HuLERbFYkI4yoHabxVIIGU6pph7qRRPrVw8jjQLsnOlhdyOEqvPGwRtPhl6H2maCksPNvxjVkotuu416uQ5Vj6BbkVDROu0QzQUfJWcI3Y6C6akO5ufaiBLyHnS4JVNwR/MzDbmp8ffqfVzlzRDFHsrlAorlAnS6NRxL5ILx3bvR68bQEktCUm16mW0X+nyGA7P1WB0OodDRUKHkwpsR9VnhQkS584TUMwLboxymw5t0sejKEkiyGK6ZMTmaJXhxiUfijeR+rEG1LBj0E5dqMMs1FASoXodhMWQ0lM6XAzev0UR3bgpKkPOCG36cqpXBNy0X3z0sFH/j05eL7x4+p2NjYxs0TbvUMIyjnym+Biwjxe+uuQLX/PhHeMvZZ+LBh+/DkYcdjHajhSe3TeDVb3un7Npf+d0Lcd3PfwwtznmtIhuQXMarRvQFbljkpK2MvlBamGgdU9XFaTbh2lxpNkR6IIzniBecgFe/8Sy50JjksFR8d+/ejf/5n//BbbfdJtNzFllCWciEpdeXv/4//+f/yNd2C0VhAmw++EDsu8+aZ4X9aUiVGN10AU1lCj/944/wm3t+AdVpo9xfgmrYmJ1voxc2xS3AGwrBMmQirFzpQEk0PP74FKbnUqGJccWYsiY31ooVCwMr+xEnEYKgC1XxMTTIQMgYO3a0kKSOQNQJLefwTzfoftAkEp67W1XXwLqRQfjdNrZPtTHVYv4aO0cWIerLtAHEMNUUppFIobN1Hf01EsFStLptiaaPA8oK9ATXheugKuQJZ9It+2FHYO/EOXYaHSl85AvX6xXpQBluyV9Tt+a/k0s3LJ6zjXmxxNm6i9TPRA+mxWylMojDzc0YDmqopi6ylPY17qHxbkm/dyR8iPnZOXl8as30/NLFIGvD3CvkyjLJZWCh5s2GbxvmZNBulsN/dMuCWSjCKtVhlPIoIS5cEGjPU0PKJYxeBwtT05ga2w5HSTA7M41GkKSVkXVvPukdn7hkDy+V5U9flh327ntg+/btmyzLYvE9Yqn4Grojw6K5iW344ic+ioM2b5Li2VqYxJGHPB+33HoX3v7Bf0O5vx+/vOi7uP7KH0FNPNAQL5IBM8fYvchFxFBKKg15OCUdCnFGD2meyCCx4otxP6miCSP2BS95KT7wyc9Ad6tIOb7Ja7espXLgRk8owTo8ylJmoAWOf7YkQRDcHfqcyPs465/Pwj++5lXCImDx4oDHS9rQCymufODHuPK2yzHhbUWlprHOi7k/iFmoWJh6cKySMClqlQLqtQxB18fYaAMLbQPjYz34XW5uEazDoM8YtQEXNhcgEh6Fu1ixogjHIbd2GrpRRJQm6Pk96KYO2zGk6+yr8Ojcg2tmWDVcE+1ydKaD2S5vZCZi0WY5+VdQsAjWaaNSNNBfq6DAwMwgxtj4AsZ3d1B2LbhuGd22h+mptrgMSiVHBmZ2wYCqZzAsvjaRoCB5o+JaNmWbVrODdrctAZrsNnnvpD2MuEpNkpZVqImC5kwTFbeEAb2KQ2qbcahxAKptB0Yvgx+2ZVgX+IxHysUE3ih3bN0myy+rVq5YBKbn72NJyuZpIU5kyEvoEicF/P0lxCTdFrSJaJYDh7JDhQsWdemALRbyLBTSW0ag+vQ0pnduB/wuJneP0+2Avn33f+cZn/z6stth75aO5fTiPX0+JyYmDlAU5TJVVQ9nJyKyg2bKgoASdfHUY49L1lYv9HHRhd9E1PNQrw7ivH//OEb2XY0rv/sd/Obnl8Kg15JAcmaFSVx5bhGTTkYM+zJpkeGbdMYKzfGMyknkcyTwMVXgpQpe8JKX4X0f/zTUIolopsgHHJTziLxkyl/y9i6tELMAL3Ed4iASmxlN/Lqjwy2T5mWCv69pGWKzh0dmHsC3r/4qHp9/GEoxRK1qy4YUNVhFZ4dGC1iEKGBqhAPX0VAqcsXYxdxMF40WSWU+pic86FpF/LoMGaXNzmBnaaaolBWsXFHEiuEiZmZouWJYD4EF7L5zZ4jr6FIwtcyHpcVYOVgVWM1kM8S8Z6JJ6QH0DZN6FqBUVGDqEUq2gRUDK9FrxXjk/i2YbyhwK2WRHXiDSZNYwil5U5LnjIWQq8WWCduxJNRT17niAfhBIAWRRdYPopwlTDsg2cZ0aGhkOGiw3QyOYSP1EhQMG9WogBetPlZkB3tegRmmiFNyjkNxUHS9tnCNu52O+ISpUdMTTX/3kl7PKKI8X5W3iTxoU0JWZeU7y1Gd1O5NI+98izXpeAvVfmjFMmzXhZaGaC3MYoGd7twsOrOTsuJOROcjW3eiOrLxvWd+5pvL68V7WiyWO9+9+wzu2LHjAMuyfqSq6mF58TXEN4oshKHkVCteLF4U4M4//h6PPvgQVq/aFy95xamCTbziO9/Eb3/+I+hpKEWXC6cCv17kuIpjkzsFtFUx6Ix9zeKFniWxrKfyIguZiKvma8ZHnfhSKb56uY6EVDPB3RLEHYDSAy9cIbCxG6IPdBGow5/Z/bIAyWxPSWVQKAfZNF+FJe1rHrvxwxu/h6vv/wUa6jQGRipQ0wyh78mSBL992qrYAXY6OQGzVi2gXs2Ev9Bp+Zhf4NAoRLuZSJIEC2vPC9HzGXRJ9KSKajnDyIiF/TcOyw2n5yUI0wy9MELXozVNR9ExUXK4JRgCsYdahaSxCFPNBLNNFYGvImM+GmE9VgDTIPPXwUBtAK25GFufnMb8ZIiOH8MoFGAXbIG1kxXBdAzeOPl90C3Aotrt+jAtB7U63Q+5jOEFvtjOTNPC4MCw2M0IvpG1X0mgyBCnoXiYOeyzOZCNMwxldRw3fBQOSNaiPy5Ci2L0Qsb3ZGg321hozCIIPQntHBjoEy8uH09cLM/qcDlU5c1StuqEtZHr9ZKMnKYiSXH7znRc2By0VWp551upQbNt+K15QUrOTE5gdvcEzCyE15pHt9nE7paf1kY2vOOMT339O3v3yll+tGXNdw/fAxMTE5sWO9/nP7v4qgrBKSng+YhSwHS58pvAn1+QKBeFtqU4xi3XXIlbr71aQCbdXg9ez5fiwU6UG1LswCTFWCEMPH+5+Hvsgg1OsRUaD3JOb6Kxf9bxwpNejvM+eT5Ut4IIhnS97JDHx8fxyU9+UiLjmWpBli8HNyy4/Ldz2HfMMcfgzDPPzPXnRdNbJtxGaocxMt3DXxYewPmXfBJ/6TyOyO5i5cpBCcBNowiua4m3Ns4CWX9eaDJLTUVf3UWpmKBc0MXnSrBOp8uRoCM83fmFlqzqNlqeSC599RJWDVlYsULH8DALX4Zuj/E7Gbw4RTcMYZgmCrRrWVxoIX4rEOYDFy9mmjEWWgp01V0cEHpw3QSuAwwNDGBmsoNtf5mD17EwN+MJj41RwtRILZNdegFpEgn1zbIc1GsDaLc8jI1NCfOXicpWgYU1lpsiTxX8mbavUtGF3+vJTdOgDr8IUYrjQG6q/D0zUTCiD+GElcfggGwtKqElDpKO35BMvNY8sZRzKDgmatWyDNzoguAgjq+LgJVUVQJT82Tr3K5IeUrsg3Q80OjBHEDDgGZaMmOwi1WRHpxqH1S3lBff9hxSLu+Evmy4+bSYLcyg125jphvGxRVr3/zqj375sj28VJY/fbnz3bvvgfHx8Y2aplF2OHKp+NJb4FgKxrc8iqt+cjk6nR72P3B/HLJ5E/pHVsNyazL0UAnEaTUQtJqIw0C8myzAbZrd2y10Wg206PlMYrQXZhH6PSlwu8d2YHJ8VDqzvAuiyd8EUQndRMHxp7wc7/nIJ2BUaogVWvYFwy7H11tuuUVy2lh0CU7nv/nRRx8VLZjMh3/4h3/AqaeeKr5VLh3wIk4zdu+0MAVIjAZ+/+R1+K+ffw7z1ixgxBhZsSJn03Z9WJQc9AAJApEHMsUUehtXWMsuV4CLEoPD7DLbLiGJ+PfzrpJg8TjlkR8oOQXUyxqqVW5sNbGw0IYfaWj6Mdp+jDDNcYmWzqO8CkfLOQnVclEYwTMLJKVZcO2i2Ny63TnYVoz+eg2N+S62/GUGrQUVzQafQxP9K4bR6nUQeF4+MLN19LyOeIjr1IbdEhqNFubmmnIzoSxERjEZC91eR5IumDjBDptA9TgKZUEiiXKnRa7hUzOmtBShoBkYTCo49cCTcbC+CVorRqcxj7nutAwlFW7zLd4IeJPl+CyOQySUgkSWYjfOmKTcE54IVlNnYpH8maEZiycRU7zATHw2meFWqIjXt1irw6r0IaSEkfkybPM7uc93emw7mjOTssHYgx4XBtecddpH/nvZ57t3S8ey5runzyfdDoZhXArg6KXBi8gOcRc3/OoK/Pz7F6OvXEaz3RC71Zo1+2Jkw0E45Q1no75iJbSMHU2u8fJD9DrqvVLtyESMZU2YXYkWerjn9ttxw9VXYtvjD8sFTmQgu6AoUxBnKlau3YjT3nAmTnzFaVCsAiKm8jKfLOGigYrvfve70lW/9rWvFY4vP7hezAULFubXv/71OPh5B4uHVpPkZA0Ru16mjGkheuokLr/9Ylx8y4VoOW0pTutXr8Wu0XF4XRLIiig4CmBEUExVvMrcjvO8BfRVCnCtAjqtrvh0i8UqOq1QNHKX3WLQQy/wiaOArRso2TqGB1wYWoTp2Xn4sYo2u+NeLN2vyCcKZMGCyyqmoaK/Xkecpmi1uygXS3Adl5gZSeJVsghxkGHblhlMTTKvzUKpXEH/cBUdz8PUzLwMPHOQkZQ0rBwekGGb5/XQ6nSkiHJJggD1OIKgL9kdJzElJlUwkbxpGRpDVHPaGCUjRdHRbgUI4lD4FP3VCspdC/905D9is7EBSivC2Ph2xFqIgdowSmYZ8/Nzctrpr1dRoVY+PYn52Wlk7HapQstCjYzdcgwoXSAZZJmD9Dt+D1Hoy/vLsE2YdlFOXWQ8ENYPyxU5QldCNGanEXodeO22BADMjI9KZJJe6U/s/pVvevl5X1wuvntaLJY73737DI6Nja1fLL7HLBVfZpIh6uLnl1yAx+6+C2f90+tw3bXXIIt62DE6DrO+Eu/41Oewcr+Nkv5AXyaLrmyqPcMwk9BGU1rbAM3J3bjpN1fjhl9fg/bUOGwlhh+QAKaReAjdcXHEscfh9Ne+ASObnyfrsmQyhox1Z6JBloml7Fvf+hbe8IY3SITQs4dvXLRgYeZF/Pa3nyPDpYx6CYeAzClj+KPioYlxfPf6r+DK+69AWGGRUTHSvwLbt+5EuxGgUiqjr68As5BCcyi3WICeYH5uCiWLMPO8KHC4RrZtlvAZ0CRJmDauOPbR83qyiVYwNIysGBT4zOTkDDoMnzQtZIaDTkg4TSgJHQ73tongVFMMDg6IR6DTbaCvUkHRcOF3u6gVy4i9BNu3z2By2oehV7Fq5RrU+suA2sHUzAx27ZqRNAfqqo5tU30XrZVshAaP4uQhU/uNyE8GmvOewPJZ9IlHYrHlDYtqU0FnNl3usU4UDhNj6eq7fg/lehGOpmEA/fjI687DobXnIVzo4S+PPID+Vf1YveF5UCMd2/98P8I4wobDD4eZAa2pcTx4+x/Ra7XQPzQEu1SGonFNOkOpYGP3+LhQzdZuWC8r55HXw5/vvAOx1xXgk0mveLkqei90Gwp9v3Q7IEK7OY+F6SnRftWgh8md2xAFPtRSPdWqw28+7UP/tWw127ulY7nz3dPnk8VX1/VLFUV5uvjaJk3/Pm689he48vLL8a63vg0P3303TjjyMEzNzuK+LTvwT+e8C5WhYQHvpJyMM1ZGzEU5ilASwrIUUa+Jpx5+AFf/7Cd4+J7bofFoG/nyZ17KnQUT9ZF98LLTXoMTT3m55MIxVYIsWfo7hfUgQxjg7rvvxlVXXYX3ve99YlvizUL6vMW2m8sXP/vZz2QLjmQx0ixZhBN2wdwbU2NM+Fvw9V9+DneM34oGuoLLXLNyJXY+tQtTE10ULBeVuoZijX5kD3bJhGHq8LpkxmowVCZn2BIo2evEssIcxqkwE2ixM7g9puTgGPbb7KwH6gPoLHTR6nXhVC0khoJUjtUZkiCDpehQEi5d9OCWTRTcAhqtFvTUgNEzsHpoFSy9gK2P7sbYXBddBag43HYjtlLDUN2Cpdnwugm63jzipCcgHA0W2i1ffNZtdoVJIjKOnzAt2YIvL0BP7Gt6nMCEgcFyDYev34y1g2uRRgqe3LkND217EDvmZ6G7JtxqAbW+MqbHF7C2tBGfettnRPttje3CzK5RHPr8IxBmDkzLhT83LqnHlf6VWJiZRV/NwX3XX4V2s4EXnXo6tPpKqGZRlkroLpl88inRdusjIzIniNpN3Pvb6xA2ZlAwAavgSHabWxuQVW1GyJMFrWb5XGF2ajfac7OA38bU6FaU3AJ8zU7MgVVnv+y9n1vWfPe0WCx3vnv3GRwdHV1nWRa7ghdK58v8Nk2HrWfYteUJfPsb38ABGzcKpNqfnxGU472PPYEz33EeVu+/Uba0FMVEGtHVwOk4OQAEnPmYHN2OW2+8Dn+6+Xq0pieREvOX03dyclmlhsOPOwEvfsUrse6AQ6A7RQGt5xsZS4kZi0SyJJXliptuugnvec97BJwuGuEi34GWs3vuuQcXXHABzj//fKwcHkbMpAZyDDjGU3QEmYfRzhP46pWfxsNz96HNaHVDweoVKzG3aw47tzUQRxrKNRW1fhOKFcJ2uDpMT7IBLTOQRAsYHLTQ6xKVSE3ZFFRk4FPzTaXoFYuG8BhSrhBHnlDOOPDbPTUFu2zBLFqy0ReyM4/pdNCID4OS+cJyYEw8h2OWUsTK8lp4XorHHt+JuekeIkLWAVStGGYKDJb7cPTmTVg3tAYD5RoCfwZIu3AdA14nEh2af//J8e14dGwndsw1EOoFhPQNZ4BjRDDTSB7nqOcdi+MPOQ7rhlajYpSgpDo6no8t01tx+2N344/33Yle0kKQBDBSFyOlTfjYOZ9DH/qQNduYHh/F/ps2o92jHs5ljGl4YQzNqaI938RQvYD7b/gVGguzOOW1b8QCHNilfnjdJmxDQW9uQQD9RtGV+VtBBe789VVIF6bEA80bKTcQzWINbrEuna9brcpNqMcFk7kZtObmEDXnMP7UY8JMTqxSVFmz35tOPPc/Lt+7V87yoy27HfbwPTA+Pj6iadoPFUX5u6Xiq/CIl0bQ0xhb//wI/DBAq9XExd/+Bvx2B8XaID7+hS/FpDUwAAAgAElEQVRj1cYNiJVM4DPs8phUyypM0Ml9v7sO1155BXZu3YLU94SIRv+X6LuahRX7bcTLTn81jnzRiSj1D0k2HDto6XblQLOkW+bfoKKowur95S9/KVSzkZER6Xgl8pxoQtMUzfeiiy7Cl7/8ZfTVa4jJxmQPnvmiWwaqh8dnH8C3rvkCHms8hG7G9d2cLxB3Imz9ywy8HmPdTZRqBqh86BbzwxSUCkXRIaNoDn39BhrzIZLUhqo66HWAifFZdHseHNtEpcoYIVPsZmnclUUK3Sxgx9gucR5we4xLC8RZ0k/LVAgO/MqOjlXD/DohGvMd9FX2QWMGuPeRrRidaUmsD1MoqlYRdtzGhpX74dQTX4njNx+FlXYVuhYhaI4iaE3DVlPELHyUGSwdu70F3D+6BTc/9CAeHZsATBVJ0IOjBDhk4xocf8SJeP4BJ2DAXi1pdtw301MFkZ9BsU00ow7uffwu3HLXDXjw0YeA1MYB+xyL95z9cRSTGvqLNYxteQorVq5Cy0tg2QWowQw6PQ86i+8Ci28RD9x0NZqNObzoH05HC+xka4KtNLUU3fkmVMuGUqDVMUVJV/HHX/4UaE6jbHP7jgxhSzrfUnUQulOC4eaaOGFDHLrNTExAD7toTo0LCzrSC1Fl9fo3HvfWj/50Dy+V5U9f7nz37ntg27ZtQ+T5KorysqXiS+3W1lJZGaZnl9tFgd/FLdf9Gnf+8TZs2HgQTn/DW2BVKkiprVLzZYJtGmFm2xO49ieX4p5bb0TYbQrUJl9RM6QTdat1HPyCF+EVrz8LI/tvzD93MZIoz4WQTMlFGlqegkFVgSuoHAx9+tOfxt///d8L24FFd8msT2bAD37wA9GFaUeTrjimVUvNoTRajNgKcOuW3+JbV/83diXbES5u3FUKRRQdF1sep2bIzTMCgRKJ8IHGzDkuQ1iSLOy6TLUwMTnTQBCo0FQXaepidqaBmbkFscTZDjDQb2HN6n6hjAWBj2J5GDtHp4FElUEac9xihPCjnqxZm5qKPtfGgfusBDnprWaC7aM93HvvTuxq+uhphPFEqKUWVhkuNq9dgbNf/Ra8YL8XQ4s16RIRN5BRdmjNQvMpe+RZbLGlomckGO1M4aHRp3D5b67BfKeJoWEdRxy0CkcffCjWDh6E4ephyFCGoTDJmTyfBEmLHbktjOe04GF0+i+46Y834fa7H8K+Kw/FK056E+yohv3Xb8LC9DSqA31o9WiZc6D6DbS7PdjFPsxNzWD1cA13X38Vet0Gjn/ZK9FVXdgFOka4mp6iu9BGouuorlwhrpO018bO++9BNDuOhd070Gg10GZg6tAq9A+tgVmsoljrg6Wp6HZaMtidGB2FEnSgRR6QRPAVOzaGVp/5wjd/cLnz3bulY1nz3dPnc2Jiol9RlIsVRXkFiy937NlB/OnmG1CwFLzopJOhOw5inz7KHhQCUqwS1EJFhmyKpE3EmJscxz1/uBm3Xvdr7NryOFS6GzLiEHVxLGRmASP77Y+TTz0dzz/+JXCp7ZJKlnLtmCMs+jvZP+cx8Ys961+DKRUFl112mVjL6OUl3YwfLMJk/dKCRhfESSedJF5ZpEsT+xCxEaClzuHSW76Ln992KeJqIBjiJEpRMC1Uyy5Gt06j19Zgma50WVEaClycBdgt6CgVdfTVFfQPOhgbn0O7Qz5DEVlqwg8SgcaoGm8W9NZmGOgviUOB/tl6/0pMTzfQmmuj5JZRLBXhhR6irCedOS1nq/ur2LzPvlCCDFt2zOPuB8Yxt6AiMly0E0buhBjshji8r4YzXv0qnHTcaSiqq2DE/DoBsngOadBG1ukCXiQaNTV43XUQmxGmvSnM9qZx+31/ws7pp7Bh8xBWD7rod2tYv/oY2OZGaMqw3ABTv42Zp7YiaGVw9Crq/QNIrRiJ1cWuuZ34f9h77yjJ7vLO+3Nj5dS5p3ty0mgUUQIhCQVAQkIIiWAbm+j3eM2uA/aCSfYueI1Zm9c+uzbr9dpes7YJJhybaIIAIYJQZJRGmtwznVPlulU339fPr7pHg1YmeOb9yz2cRjPdFbpvV33vc7/PNxx46iksY4Qbrn81zXnJsNhEbWWZ8oBUuwfKSRe2q3R7AeWhcUU7iEvwka9/iXarxk2vuItOZFAoVFSur5xxG4sr1DsOm3ZspzRQJmo26CzM4C6e4viTB6i363iioR7bzOatuzFyJbLS1xfHNGtVMrZNbXmRzsoiduwqx1wPO9bKY7943S+9e6PJ4mzBYmPyPbdHcGZmZsAwjL/Sdf1OAd+UYfD1z3+Oj/7NX7JtxwS/+4d/QLPZ4Suf/YIKqL7q6hdw0fOvIVMe6QemOy0OPnY/X/7cJ3nqwA8IJUs1DJSESlxLkuOQHxnnhpfdzvW3vZLhyc2qKkjZZeVtLnEQKoxHpFdSH9TP+lVuJ7XCW0ukVHkDusp0+MhHPoIEp4uud3R0VE27Asg33nijAuVsTgJepLFC3GEhmoSAWw5TzlF+96/ey6HG49iDBm7gqcwH+ZmHhrJMTy2xNN/FNArKkeb0HGUCyOVNRkZLFAsapTKMDOc5eaLK4mKHTDanoitF8SETrNiLJYZRanik5l20zyL5Gtk0pMB5dnqRODLJZgrEYYxm9NBwGB3KsWvzZgZSFU4dWeGJIwss1EO6nk0omhIjJqsHXGh6/Mxl+7nlljvZNHExBuMQ5MF3SMKm0roaIVh6htDT0aw0QiPFVghmh25vXumOTy4cpNqdJm1H7JjcS6V0PqnsfrSojBYGVKeO8dA936a13FHNF5df/gLKwxWSjE83buIKZUKOie2XENRCTD3F008+zujECAMT0iCdMPPoo7Q7LnvPv1gl1q2cPMYTD31XOd0uuvxKepGof02iwFcacKfdoTwyyrYLzlfa3tljR3n6gftIWlUSt6Okf+lihcGxLeSKQ3i6Sa5SppDJ0Kg3CLpd1XIdtutEnZoK8G/4CVFh8N/f9Nbf2SjQPLfQsTH5nu3xXAPf/61p2ivFuOA7Dn/2wd9nYfY4r3ndq7j+llv42N99nM9++jNE7RaVoQqve/MvcdMrX6uqx7/52U/x8Y/8CX5LFj2xlL0r7a5YTL0Ydu/bz50/9/Psf+G16Jm8ohCkL0xpO2XGXU9NFwReW7RJ6I44riTJSkT3cieRQa0v15rNplq+/dM//ZNyu42MjHDbbbdxzTXX9I0L6TSRAJuArzi4dB/HrPO3X/5L/vYbH6GX7uAZXbKFjOJbRWq1ZUuZ1aWG6kTzHF0tvGSBZqZ0shJWkzcp5hPKAzqTY4Msz3Q5fGiZYjFDqVSh4/SUGUMWabLkKw9U1MlEshWE9igNQLGcZerUEqJE81yNYi5LPhWRS4fs372VYqbC/Kk2p441ma02aIkkzE3wJRtY6nrMhLv2lnnpzhGuuvqVZAb2AkMQF6DWorM4x91f+gq7duxhz94LSY1uUcc0sG30jCxSu0TeEmFvkZ47x+zSU6r6aXRsJ4XSeaTy+9D8nHxzHLrvezzwzXuZPj7H7Mwit7z8FTz/6mvQ05FKhLOKslisoJHHSDIsz69w4shhZdqY2LxJKRgWjhzD90IyuRKFfF51qyVy9YQUp5p0g1jph4VjlhwNkaWVRkfIDQ0R6Rqrc3N41SWiVp3YdTCzacpjmxgc24qdkRNBmoGxUSqFopqepY3Za7fw6qvEnYZadq52/YTypn9301vf85dn+17ZuP8PH4GNhdtZviIOHz48VCwW/xq4XUonI6/HH/3n32Ewa/PW33obbqvN+3/vA8plduftt/LAd79Lz4/5jfe+j1SpzCf+559w9z98FCNw1G3EiyZvKFkOCZ2wc89etu7ehZ5OYedy5EW7msmTkWDslLTtZjAzaUw7o7JdTTNFYXCEQrlCLEu4NSpC3Eoy+YrBQqZk+V4F2IQHFpebnDiUa8qUjN1+LKFYmkMCunT47qF7+NDffIClaBEtrxFoAaYl0Y4J2aylQs+lka1Z93DbBp1Wr2+BtqVlWM4QUnXfppjXGR8fIXRTLMxVKZcGVW9ao97CEWu1dKCJMcGW2ndL2WUlTCaX6TE6VlEVRJ2umAciJRfbNJRl58QgWctmYa7B7GyHpUWXeqeHFycUS1llzTWjiMl0il+9+UIuH86y+7xb0FJbiLwshp8ilgzfU/N89fNfZHrqJJu3bueGO+9i7Lx9kCmQ5PL9jr2wTtRbwnem8XrTGHZMujRGrG/CSu3AoER3eZUnvnUvRx45wBOPPsnM4jwve8UdXH75lSRmQNurUxzKURkcxNBSnDw6R321gSbBSJ2uunopZHPkUpLZECoTiuf5ijc3tVhVKankMpnKlYlGMiNEzy0mOhPfsgk1aKwsY7hd5o4eUlSYnrZVoM7gpu1UhibRczkKQzL5ZhX4ivPQk3qiZk1RHr7XpepFcWpo8k3X/j/vFCPRxp9zeAQ2wPcsD+by8vJYGIb/R9O0mwXQJGns/3z4v3Pyqcd5w+t/jpMnTvL3n/0sP/f6X+Dlr7qTg/d+m0984tP82n98J4M7d/CJv/gffPVTH8VWNeD9GEKxJyvCQNeUdVgkQn0aIVbZA7ppI2lWku0qleCy1JPPmVYa3cpw9Ytu4q6ff71qqJVMLxXYI4Hqmsbdd9+tfmJZuAlN0qcrdGq1Gg8//LDKdpDwdrWq0zwi02O6Ps2HP/3HfPUHXyA1mKYXBOr7y5csYiMk1gNGhtNk0xaNagczLuJJdq7YJ1SgTUpl8iaxRDT6FKW6Rs9y5PC00tKKxlbaMST6UKgFT2IjfVcpQQRExOSQ1nuMDA6q2vVqvUkc+OzcUmbfzgmGi3mePHCI2bkGjbacMGwKxQwrK022bx/H73XprjS4aLzMr91xLXsHKoyMXAvJCKGjE664tBbqtJbq1OfmmZ+e4uDTT1AaH+Hnf/PtlHfvJ7bzYEo8p0/sVgnbU1jRPHo6IMkUCKJBdGsHpjZE/dQcT3zrW0w9+SQPP/gQARG33H4rxVyO1eYyS7U5tu6c4JJLLqRSLtOqdaRZniQ0SEKTdrOnrlIqZVtFSgrF1HPl9aHhez3FK4mVOZDCzjAm8iLVcF2wDNrdLr5t0+72GCwX0bod2kvzSornSatyrsTI5E5GN23HLBRIFbPKTSi18QK+vYaAr/x8NTy3QzNMIqMy8cYX/dI7N5oszhIrnn33DfA9ywM6PT290zTNj+i6fq2AmW3qzBx5ig/+zrvRJO0qjCmPj/P23/ltdmyb5JGvf4NPfuIzvO0d72Zoz04+/pcf5it//zFSa9mwKuJxrRJc3mCi11RlksqCLOsfuegULrifliWTp8it5CvSauy4CTfe+nLe/r7fwyiU6IWJSi6TJZyEcv/hH/4hV111FTfffLP6/Lri4eTJk0piJkqIm2+5ReXDRkYHV3P4wv2f408/9Ue0zTqBnuB2xK4r7rWQJINysg1VMpTzaZr1JhmjokJ1er7TD+xJ50hnbCUBkyJNjTSZ0gjfv/8Juk2fSi5FWsBXM9QkLlNvIEyvoeNKipdlkrGhnBNlRKTMACODFpdetIuxgQGWF1ZZWZb4x5BGu0e2LFcGeeZn5sjlpDetR9TqcOslE7zx5beyfWg3tr2PsGMTNgNqT8/y0PceYfrUDHqvx65NI2TTGscXZrjqtls575qXQGUSLV0kinwSr4Huz6KHU6DX5OxArI+R6LvQGaM2s8zxAw/y6Hfv5dGHf8DY5CauvOoqup06jz1+gCPHDjKxdZSf+dk72Ld/l1KUzEzPcezQKSyjLFG6KqsjdhqK0snlC3R6HrlCQRlIxCyRSOC867J3zz4OP3VYlWief/55rNZWqLo9qq02O7dtYeqxx5g/eghij8jQKI1MMLn9PAZGJslUBjBzKUV1yWPJ1N1tNvBbNYJ2VV3F1f0o0stjb7rhl9+7YbI4S6zYAN9zfADn5uaEOJQOt+fLBJmWOp/Q5btf/zLf+sZXaTs+d9z1Kq69/gbu+9qX+cwn/55MvsRv/af3URwZ4mN/9Wd87TMfxwy8vjxM8nCV9leRtf1IQkVGrLVYqJqCtZJNqZeR4hhVJSaWXakzN7np1jv49d95H0apQiwJ54kQAvDEE08oOdnb3vY2JiYm+ru4tZAWmTg/9rGPcerUKd71rndjpiwio810+wR//Hd/zLeP3o1jSVC4ht8ylXvMLoToJQ0ra5BLSyNEjlp1hbgnUC9ijBBTmiyEP9Z00qk+aOtJmnxphCOHT7I61yCrQc7UqOQs1U/neAGu/CzSUSlkhjTvSn1P0aaYjUjpHS7cu41yvsjiQosTx1ZZWfHRzDRmyu4H3qTt/oToe5LmSzZo8pLzB3n59bczNvQ8bH2HuLaJ6l1O3vcE93zp62pz2Z5bYHVmij27NnPx8y9l2xVXUrngSihNomeKSp2SRC2S7kkS/wiedxLd1knldoB5EVqymdZqm5nDj3P/3V9i9tgJdu7Yy9joGI8feIhDhw6ysDzH4HCe17/xDl5w3cWESY9atcaJE/NoSYkL9z8fzSqS1Gs8+djj7Nq7l5ZYpIdGKA4MKC7/5ImjDFXKqvNO5HfCCTdXVqg7bXqikLNt9mzfxpPf/y4rU0fRE1/9Tse27mB4cgfZ7CB2qYwhnXiaTNTS4dZT4Os1qoSdOqHfpeaFkVEZf8uNv/zeDXvxOcaOjcn3LA+o5Pmapvk3qVTqCnkokQjZcYiuBdSbVYJI4hFHVMrU5z76N3zxi5/j5a96Nbe95mcUcP7Nh/8b//Tpv8MMRVcq6x2Rl/X7isUWLJyeZAKL3rSfbSWYEioJlkzJ69ZgBYqJhhfpXH/ry/kNiZTMl/vgK8kDms69996rPn7lV36FUklqb4y1avNQ/V1MFp/5zGf44Ac/qALUu3qV7z4tXO+HmOodxSpDEpj4DYOUlsXKBVCIiO1+kMzYcJF2s0q34aqfwbLFYGHh9qQmPiZliW5fHGkpxoeGWJ5dor1Q58Kdo+zdNkKlkMbWdGrtDkFs0XACTswsc2q5xlIE+SGd7RMpdk6WqOTzTB2rcuipFktLkgUsF+j96V8syqms5CobKjQ9E0VsyUXcddUmXnr9axkcegG2PkIc6tDxmX/kKb79hbvZtWkzjek5HvnOt1XrSHG0zJ4XvJDrX/cWhi+4CtJ5pcbQdJfEl+XXcbzuYTRc0vltYF4G5m78bkJndYbDB76Ps1SjmB6gXW9z91c+T0eUBEnAxJYK191wCZdeuYNY6zA/P8PySouLL34RJ082efyxY9z+sldy7MghFaS/c9duun7cbyDOppk6cYyxoUEW55cZGhohZaVYPjVNZbjCUquJF4bs3DzJ3JGnaS5Mk4huV9cYHJ9UJp90pky6UsGU8HgdAs9XCze30cRtVdX0G/oOdTeKjIHxN9/01t/e4HzPEis2Jt9zfACPHj26P5PJSI3QpevV8RLGLbVrEi8opZOKtosT6quSo9tiZNMm0tmcujT/3j138+h3voFTXaBWrdJuNeh2JNqwq8BXJl9JJFtvohWwFUG9fMjIq8qJpZ04RiWbdWONG2+7g7e/7wPo2TyxhKkLlEex4nS/8IUvqMl3HXzl3jL1yqJNCjQ/+clP8v73v5/KUJmatsz/+Mc/5fPf+ywd6mCGJD2JPhTgt4jNEDMXkK5YKj5ydKRC2kioLSyooJdMJq0UD64vxZJ9qZuhWRD4DKZdJjI2+0YmeOGFe0iZEXZGJ5MvkEkXVcRk2/OZbzg8cOgYX/z+kyRWxM6twwwPDjMz2+DAgXmWF2KsOEU+naMX9NSiLbHEkyJXIWlit0shgYk0vP0XrubWm19NvnABelJAj4tonkFjcZaD9z7IyUcO8dTDD1GdOclI3lausq5e5C3v/A9c+bNvQRsaIjZFFy3tG020aIGkc4LEr6LbBcheDPY+EgoEbp1eY5G0b7J6qsqBBx/mBw/cje+1KRbT7Nu/k627htmypYipt6gvzbC6XGPHziv53kOnmJrtcuvtr2Hq2BMsTh/i5970FuaPz4GVxUhbTB07xHm7dqsTiHDqHafFQDlPvbbK4soqjuNw/u5dGHHEwUcfUbSClZJy1TL50hC50iDZ8oDSoAt5FXqeUup0aw16rVV8mXzdLvVeEJmlyTff9Osb4HuOoWNDana2B3R6evoCXdc/blnWhevga9pWP15QFmF9dFSXtCrkWrEJCZFs4GWbH3jQaytLsdTRuL0uHcnybbdoNRq4XYeu01n7cHCcjvqcbK+lbVa+5vY8xZX2wohuBNfd9FLe+vZ3kSqUiJTdWEeLYubm5vjwhz/MG97wBpVqJgHs8v2tVwp99rOf5b777uP3f/8DEnrFtDfFB/72A3znqW+jpyLStk59uYrjSEOuSgonU0jIFnUk6EAC0AfLWZxmba0GycQPNDxf8oalwUF0wz3V2nH57jwvuuBCtheHGU5L4WiiQnokvtL3JLGsS73TpCnFjkaaJ+dmOTw7j5WqML3g84MnllhcDDE0KeVMyNoSLO7hSWGmZhIHQt/omElELoL9QxrveOOLuf6Gl5Ir7MZgAKIKRDliz8WZWWTp4DEeue8+Th05BJ0WbqtBLzZ45Vt+kSte/XPow8OEVqK66fSoiRGuknQXIKyhmxpadidkzyNMBlQwkilW8bbP3KETPHzfd1iYO0i3tcqu7Vs5f//5lMtpTJHs2U0lYWs36yzVdHxjK8Xx57Fz1wU8eM8XeeyBu7n1xpfgyHSvpRmbHFUW48jzKWTLNFpNGs2qku3V66JS8FldWmLzxLhyA9ZXq8r0YqezZAtlBbz5srQXVzAyaTVZh55L0OnSq9Xotqu4Tp2416PRCyOjNLEBvmcLFM9x/w3a4SwP6okTJy5KpVIfN01z/zr4Gipcx+jX9Ai4rfvN1pQFqitN0ssSWZYJH9rvjOhzDX2XhKgT5Gvi0U9k+o0laCZS+t0klPwHT00zIhGSDxHEu66nsgBKgyPsvvBidFveWJLlK1RGP9NXlmr5fJ43v/nNP5RqtrS0pL522WWX8drXvpqQLk9UD/CeP3sXTy4dxM4Jr5ilU2+q8JxES6teMCsTkbIDspaEmccMDpfpuB3qTYcwFp4hJcQteuCSTnx2bEpxyd5xLt83wZbBEQxXwwrD06YSx5HsX48oclWZpBwPTaRWKZOZlsOBIyt87b5FjkxHhKGGZpiqeDMjEcpeQuhC2iiCRG66XWUUKUYxl49b/Ic7L+H6m24iP7IfLRmBsARhThhhaDs4MzNMHT5CfXmVFJriQiWgfvslVzB03n70SgnPCLAMHz1uEXVX0bwGBg5h4kCqjJnfQWJuIY7TGImuXGbN+WmefvQBFmaPkLMNtmyaQE9sJSOrlC2GB0X+N0+QtFl1LCqbX0h5x4uIezqPfOHTHHvifkZKA/i+TnlkHC9yVYGn6HtL+RI9VzTVotN1SNmWytGQE22lXFKuNVEySO2QbqVI5QrkJdthYIRUoXwafCPPI3CeAd9eu0bs9Wi6UWSVxt54w6/95w21w1lixQbtcI4P4MzMzIWapsnke8EPga9uqGlPPnd64j3judeLK4WLlV4ytVRbb4ORtvjTt+1nM6y1x6wBstB36+dNAei14HUBbHG5ieVY6UBTKhdivQ9OlAdPPfUUH/rQh9i7dy+vfvWrKRQKyuEmyzahH97znvcwOFQh0rvce/wbvOvD72CmO4eVk0aHCm5LpvAILxQ+N0WuaJHLaWRMCSfvMjw6jG5aLK1UiaRXTLIaJJfY99gzZnLt83aydbTAcCVDPl1Aj1IQRASuRxwkKmZS6pVSYjMOHcwkxnelk62FXhliNc7xjR9M8/XvTLNchVw+xdD4MF7kUK+1SFyNvDFIlPg0naZawo0ZsC/b4w3XDfOy22+juP1ykniCJJTuuQIkRSQ/M6yvcuC+B3jqwKOSMM/ubdvYf/HzKO7YDYNjaBKzqQcYZghelaCzrCI+DV1kX1UC3cXMjmBl94G+CS208FsLBI05pg4+QnVxnrxl0lyp8dRjx1iYXWJ4qMSrXnM1gyNdfL1GYBeJsjsY2XE9xAM8+cXPMX34UVZnF8nmK2zesUvFdEo4vAgSG9W6MmZIk3PQ9YnDRMWFSk2U0Fb5bFZlY0ilfSJyRJVkNkhxaFS1GOtpKdyTaE4P/4zJtydqB7dLy02i9MCmN7zoV//TRpj6OcaOjcn3LA+o0A6maX7cMIzTtIOafIV2MPoT8Dr4ri/I1hddcskvKgWlODidx9Dvu+xHQj7zd/VvlWzWby9QNYkC1up+Z0awK9hdUzEoPUP/Tmu5vQKwYiX+8z//c2U1lucWykJoiDe96U0q8tKyDHq0+dR3P8oH/ub9NMwWds5meHAIR5xgLR/fT0gMk2zWJJ8Hw/AIfckoGKVcLrK0OE/oOhRTOjvGS1y4fZRdowUG0pJ1IHK6RFl4ZXEn05lm6LScLitLdezYYFOlQNSt43U6pFJFZsU950WUduygHtk8cXiJ+++fYn5BXIMjtHyXettRSgq3mdBodonMmFQhz4geskfr8cYXZrnx5usY3v8iEm0PUZDHiLNoSREt0on9gJmjU3z/nnt44Fv3EDgtLrviCq580U3sufp6rKFBSImlO8RtzoC7ihHL71ko9Tp+tExs2uQql6Cl9kCQxmtM01s5ydyRJ2nML+E2ahx/+jBPPHyIhfmmWg7eedcLecG1m0mVHMKMTZgZYXTvDbjLJt/59OfxGqtkDbFcZ3AlrayYp1TKsbKwQFGqgdI2YRRg6TaRJ6YMnShI1GJPrr4k8D0xpNg0h5UvkC5KjdCQAl8jk1HgG7oCvo6iHZzWKgp8e44C39TgxBtu/PX3bYDvWWLFxuR7jg/gc4HvOter9LVr4Lsu6Vp/evn36el3nXpXoeZriHoajs+AZXWqlLIY5UzuA+ppaO2DsFAViuhI1ibpNXpD7dykSkgWgAdyQD4AACAASURBVIBYjEVWJg0WMv1u2rRJ0RGKniaiE7f5X1/8E/7XF/8UryBWZZOhwgBBu0e71sZTQThCmSRkcgnZfEQmrTM6WGaomMHtNBjIWeyYGGTX5hHGB3PkLWmdkCcIcX2ZHjVS0mQRCa8rNmaNULIEWl1G0yl6zVXajoOdH6DRkxY4A6ucRpf2BaPA7MkOBx+f49jUEg03En6ShpPgOAn1WiRRv9hlkyE95toRnbfdvIWJLcOMXHAtduH5hH5BNWmI+kIT6iFJ47dcZo4c5cmHHuCxh+9neWWZnefv55ZX/SzbL7iQdKWAnk6Ig2VwFogjJQKEpIMfzqiGjvzgReiZ8yHO0a1P05w5SePkSY4eeJzFE8dZXVhSGRVg40cRExN57nr1CxjfYkJWqpo09MwY00cijj86RdxxGMgV6bouXpIora/qmZOW6yjGzqT6/H2kEQnXLVSXIYYdyUtOVIuFyNMsifUslBTXK2lmGQW+2WfAV6gX4XybffANum3aHrGA74t/43c3aIdzjB0bk+9ZHtBTp07tX5t8LxLQlUv703zvGvCuL7We+6mEcui7wf6vP4kINkXnu05CrAGxfH4NsKX1ot9T0f9afxLuf6h7rT/ss37Tfb75medcPxGoz2sx9aDOH33y9/jCDz5DLy2XrbFK7wqFdqg1CN0YtweZFJx/3gh79o0yPpqjlLMInRpep0E5m2ZydBTbMMhIi4JtqLp31+8S9HwszyAVSn5DjZ7ItQYKbBqdIKuZuNVlluamaPba+HYG18yg2Wnk3BFL1KWWIWcPk/g2Tx48zvGpBVY6EdOrLsdmetSrUBgo0TMcSnHIC4cN3nvHZVipLoN7LmBsx23E4TBxnCIORD2SR6OE1wpJvJB2o0G32+LI0UO0XZdd+/YzvmWS8nCRVMlAC1egM08QyHG0sCQoJ17ECzrY+c0Y5X2Q5GmvLLByfI7Fp4/z/a9/mbnjJ4i9iK4rumSLTq/N4FCGn33NjezZW8ZIt+nEdXqhztMHA9yaQdDo0VqpKsWIlU1RGRkhY6fIy/FQjSWoXIeUaeMHfQki4oQUdYkMAKauGi5kyrVyJXIDIxQHh0gXBrDEEq9B4LoELQHfKt1WlW5zGa/TohuZAr6vf8lv/peNyfcssWJj8j3HB3B+fn5fkiRCO1zyrwHfNbvEGpFw5jf3DFr2wbX/R4Hq2m5OYetp8JV/PQPKp//2Y8D32SCsAtYJaUQ1/uzzH+JLj/4Dru3iuz4FI6UWU0nP4/ydm9XWfnigwN6dMjVLBKGD5zVpri7SbdbJp7KUC2WKhQFV1BgQ40tQT+SRdD2CloeV2EpnGpsxWkrkaptI6Qnt2gJOb4VW4OAkCY5mqPYOK9JIkSNlSCtxgZSeobZcY25mgYWqy1wt5MmpNjNzIaFmEqQTcnHCZBjx2n3DXHB+ni37t7P3ojvA3gFJCc/xCHwDy6igBxbddk+dtOy0oQwUkjFhpdLquMT4JLYP8Sp6d5kwiDD1NKY0iMRNotCBdAGjuAWsCkHD4dijp3jkWw/QWDjCwskZFueqeEGCXZRWDYfnX7Wfyy7ayqYhoXC6xHqdju8zPW3iVC0s3yTqBKoPLpH2Y8PEMmwV1p7IxGtoqglbpl95Pal0O6G0kv6iVtQ3hrgvcwWsglTH92Vm+cIgqVyWWGzssrxtd3DrNZzmKp3mKl6njeORmIObfuGWd/z+BvieY+zYmHzP8oBKdTwgaofLBHwVAAvXKzKztenjR02+69j4HHPvv/idSX7EGuu7PgCvzb7rkNv/tar//wnB94emYC2kqzf5xLf+gr/+6p8RFSLleLb8mJTncs1lF/C8/TsYLGbUh560Cf1lXLdNID1nIntrd1RZZs5Kk8/lMQwLLwroep7KqVC15G1x9aXWwnxC7JTNQHmIOHZpdhbQ0l16UZeO6ykNs45FxsgoNYOWiMXWInJ9EsklaLZZWemw0ko4uRJwYingxHIP38iQwibT6DHZ8nnRlRZXXbODF77oTqzBiyEeJZApXhZ94njrxPRaXeWMszMauYECqXxOVe8IoCVaRJQRl1udpLNI6Dmk9BSGllVN0wLO8j8zW8ZIDai4ytqsx/Gnj7K6eIjWSpOl+SaRZpKpZCgO2ezcOUwxHZLVOqT1NobVxg1cEm2U6UMNglqMGcp6LSbQQiKpoJdxNRJVjFA/Yi4RH06fhJK/90G4P/0qykl2ENkcqXwZuzigFDH54iC2WJXV5CuhOh3F+fY6NTxHAoR6tL0EvTLy+pe94w827MVniRUbk+85PoCS7aDr+sdM07xqHXylLVjxvoZxGoCfrXg4E2z7VuKf5s/6ym0dYX+IaFh7oB9mgxUjvEYzrPPPZ06961/rfy4iNF0emPka7//f72Q1rJJLZ8lpJueND/La216ETYuU5mHikklHNNrzSuYWReKmswlcH0tSHLSEUk4ChxJqspnPSNA6dLoOmpHGkw42y1S8pKqC11Nio6Pn17ByPqEugewJWbNISrNV3KZIzDxPFRaT+CGhLOVkERlqLK50OTJd48lFn4OzMY5nEcU2tHyKiz5X7YJbXzzOTS++mcE910J6J4ln4VTbONUWMwePM3t8Sk3fW7aP0Og0VGjR6Ph2JvdcgD04gJ+TICMXuksEnRXMBCzy6mQgzSRe0sRI26RSwxANk4R5Aj/Aac+zcGqOlfk66UyBdClFaSSHoXfRghZW0EKP6lh2F82MSKIsRw7M0ZmXzjdJePPwE48wNpVZRY9EEeIr8JW830Rcj1rfbi7JdJJgJwvWULh+26Y0NEJpeIx0eZBCZZhccQArmyESUO916TU79KqrNKtLdDurqr7KjQ3s4ck3v+Ldf7wRpv7TvEV/gttuTL4/wUH6UTeZmpraZtv2Rw3DeOFpk8Ua+Kpl29r0+1OD7w+h87O+A4XWZ460z/Vr/JfBd/3RzgRcNSSfwQNLUtl08ATv/6t38cjxhwmDmEwML7niQl59+wtI6TW89iJp08fzanSDNp2ui+uJDC4tMlukRSgF5CxdXdYGXsiWbTtYXF5hcXWFsfEt1JtdRUVUxgaV3drU+kEvRA5R0pGdlKpHL2kVMkZa/VsAxnV9nIYEwTSVM6uYzWIaKRYWGkzPtZhqazxywuPUyZhubBF2I4bbJttTPq9+8RC33nw1Wy+7iSS1FZIymg+NmSW+/U/f4IFvfVuFqu+/ZC+1dl0Fmu/e8zxufc0vMLBrD17GxM7FJO4CQXNO1UWZiF5YTC0QaA00XXrYhkHbjKQPBVKMKmESrk/k9nM8ElNTiWeycIy9JnrYwtTamCkX0wwJ/YjDD59i+VgD3ZWf2yM0QqLEIBLjSqJhi9JCqJxQnJABrU5TRXMKBSWvv2wmo8LxU+mMkphlpTaoOEC2NKDMFnY+q1Lz/F7/6qFXrSrwbdUXcBo1Gt2I7Pi2X/qZ3/2zjTzfs8SKjcn3HB/Ao0ePTuZyub/Vdf2G9UWb0A7KYLG2cJNYxb5Qt//n/x50ReX7XH/WAXT9q/2lmty6n2/2DOtweno+44HkMrX/p58UfCa10O92e+Zj/XbqNkrHFlE3p/mrr/4pn/rap5RudKJc5g13vpSLzxsiCebQQrGgrpLEDo7Xpd11aLXaWGaGtJVWVeqREyoHWhLGpLNZtmzbQk9q4TWpKLKYmZnDkZLMgQxxSkLkdTVhF2RjH/mkJYPCLmIHWdWa4Rseba9Jz2kTOz3cdgsiH1uq3s0c3a7G7HSLmWbC8cWEBx+ss9AJlTSu3EwxHni84vkFbn/JBVx2w62E2a14nk1ay9Bb7fDY9x7nge88yPETU4RmTKFSYmBwlMuedy3XvPhlFLZtJy6k0FMeib9A1J4Br6sWgFAhTBJCo4mhhVjWIBjb8IKAleUlFk/OE3aaFDMGGUunMjiMnSmg6zZa4qvAHst0SBQAi6km4NhDx5k5uEzi+CR6oK4EJCw/DsGQ4xq5eJ4E0UsRaqjUK6adUlpfQzfJpGRJKVcXNqaoHaS5eGCYnALhkuJ8hXYIFXXTwamtqoVb0G2oYPVq28cenvil29/zxxvge46xY2PyPcsDuri4OBLHsbQX37I++Uq8X19mJpyb5DxIV9uPO9T/EvewXou5DtvPKHv7sLr+p1+Wua56OL18Eyxd0wsrRliBa9zf2q1FUooETU4OKrhHPYQPeoeOscjnvvdJPvPVjzOxeZCrLjmfC3dOKH2rrbVwnUUMQ+raDeqdNm6vx9LCIhkrozSn6VSWnhfgeYE690gc46bxEcoCqLFBrdlgfmmBSHZVtmRnGgoEsprBSK5E0S5QKYyTK4yBkcINA3pei5XaHIkUZ4YuTq1BIt1vtqX0q1a6zMnpFQ4fq7HSSPP9A3WOL4W4nkWuqzEceVy6SednbzuPl958J3Z2kjAM+gs3e4B21ePYkVlmZpZptjoUCiXGRsfZs/d8RnfshKEByIsxoUdCjcBZArcrbDRanFVTqBhURJNtpYZAG8F3uiycOsH3v/o1jhx8nHwuxeaJCcaHxzn/vAvVCSY0YiLDI066ZNMx6ZROErgcevgJFg7Pko5NehKEb8pCNMbtii7XUyaWVEpXtUst0TkbFrl8VqlupALKFNCVHYRlY+WKWPkyqaIAsIBvmXQhr06O0jHYa9dxpDeutkxYrxI5PvVegjY6+dbb3v2Hf36Wb5WNuz/7AnbjiJzdEZiamirbti15vq88TTusTb1n6nxPZzyc3dP9iHuv88DruuB+RpoyZfR3MwoAhZ8kVuVCqiJIdVasgbOyLitdqMtq/UkePXIfK91pSDtMbK2QzyTofg8r9rC1ANetYVgBuhmzUlulmMuzMDtH5AfK6CE5wyE6vcDDsHUsCfPWYyw5KcU2Xc/H16QJIkeo7NOhCt3JWxbldIkMBUrpUQbLk1ilIp1IbNRt2q0lvG6VxvI8njjfhONMNLLFAYxsiY4bc/jQIrPzMfc/2WS2nkfTK/j1Gna7w+5yzKtfsplXvuR2CulRun6PxC5SHNiJbuRZWely/OgcTz/+FKvzi6olYnxyjPOfdym7LrmU3PgESVrU0C1ivwW+hxml0BOLRAtIBESxMM2ioiKEl3aW53nga//Et7/5debmZxkqVhRnOzE+yW133YU+kMOzEvKlDFlJY8umSeKAg9+/j6Ujx9A6kqchIWwurW5TLXWzdoGcnccPOtRqC6oHL5crkstkVBGpuj6SfAuxYJuidiiRKg2QLlfIlgfJyOSdzaN7IZHv03Ga1OuzqnooaTTAiWgEBgxPvO229/7Bf///7aX7b/SBf9w49m/0sPzkP/ahQ4cK+Xz+LwzD+Fm1MBJZ0prWV8B3feMsnO9z2Yx/8md61i3/pUH59G/0GXOGwLLU8ciXxOPQB18BRwHm/iQVi4XB8ImSHp4/T739NB13AewubljF9aXmxlVTpjQV57IZXLehlkDSz7a6OkejUVPmDbFVI7kGYb/up79MQ7m5vLCrMibiQELWixQrQ2imgR86qrU47PUYrYxRtMp4rZiMlWdAZREMEyQBjlel01qmunCK2vIcvY6DbUr+sVQhDZDKVvB0nen5OsdOdnj4sR6Hp3V0e5BuexW95rCnBHfcOMLtt7yUocFtxGaObGETZnqMKMzQqrvMTM3z+COPcOzpx0iZsZraB0bHuf7Wu9h36QuIbWmU7qHHPYmFw5AcCzm6ekii+0TqKiKNRgFTN0lcl6UjT/PEgw/w6MMPUJtfYHF2HtftceV11/DSV72SzMgAmWKedC5DQSbSOOKxe77Jycd+gNENiaRBRPKMsv0rKnlO+bn92FP6YiF6bEsY87WroCRW8jPX88XBTTpfZnBiCwObJshVhtCLFVK5EkYQq7yQRrPG0tJJqjPHCet1RCfSJY0xtuXtd773v/7Rv/q1unHH5zwCG+B7li+M+fn5bBRFf2oYxltOc75ngO867/ujjRY/7TexLjVbn27/hV/j2qfFpiEaVbXIUogrmbQimwpIZHuuOXSiZRxnka67onIKTLONHzQIgxZOexnf71Aul+j2ujhuF9MySKVNotgjlYJOe4l6q04YJ8pQIU0SBjrdRm/Naq2pBmG1hdNNLE3ajIex7LQC7VjCvomUdGyoMEouNUDgSnymTiplUMiUSPRQ2Z6dZoPFk6cw4pBcwSIMXTwnxqn7ZAslOolHJ9I4MeVw6HGfbz/QoBWmiJIIq+Vz4YjBz9+5g5e9/MWMTOwFc5A4KpEkRTqtGKcVErgRYbfLyvxxLKkOil0l09q+73KKI9sgJYE+HZU/IdO6roBXcpcjEs0n1AwVLGRoBQzdUknMjePHOf7Yozx633eZO3pYKRXkWJbHxnn5a1/L+J7dWIUCmXIZKyvArXHywEM89LUvQrOjlopCyPtxV7Vf6LEUpRrI9QtmjK1ZeNLD5vUIQ2kN6ff1qeWbnaE8NEZ5dBOF4VEKMvWWyqRzRQw5SXoe7XaDVnuF6twU9ekZQickkhPk9r3vuOs9H/x/f9pX6cbtf/QR2ADfs3yFTE1NpQ3D+CPDMP79aanZGu2wbjM+c/o9y6db43R9VFSYKgfqh6Wf5g7OfILTv93+bCu2Y1UFr8l05tKLVqh1TjBfexovXKHRmSGMHIaHy2QNlEvNIqBZXabTbTMwNES2mGd+dZml1UWK5QyZrEUSe2pj3+l2iKX9OJNWkjEt1NADnbDnkS8UVChNqMfkyxWGSzuwjAyOIzRCg3Iuq+iDqBcQ9TS1tMvlCmhaTKtTp2RnZcOEqzt4bZfuapdNw2P4msNSdY50nKG55CD0dZQLiewUU8frzB9OuOe7dY4tRPQSyHbhxguL/PIbLuWq664gO7gVPTtB5OeJvAyBZwqFSxJopE2TVnURXfOpVAqkygNQGAQzg4phC5skgcSB+mq5pex3AoRGRCD2cdEwGwViCXhHI1ipcuoHj3Dv5z7Lw/d+Uz1mcbDMzGqVm195FzffeRepwREoFpSdw7R04k6d2cce4gf3fAtb2j08l2xaVzSB5FGYia1qpWT6lSsK6eKTzOg4EZ5daIgcpmisAzDTWUojmxTYFwZE+VChVKmQSiT5rEu9WaPdqRL3WvRqDaVJlur4wvZd73ndf/5vHzz71+7GIzzn23PjsPzrjsDBgwftQqHwQcMwfnNd4XAm7fBs6uFf9yzPvpcAb5+3fcZMvG4oPlMZ8cwCTlmUxREVB+iGhxvNMbP6EEdm7mWh9jhW1iOVMZQhYrgyRNh20QOZRmM1aTYaDZYaq4xum8TOpegK14mPZUhrR0zPDZUTzAtCRTlkMwWKmTK2lqIrNfK+R1pkTSZksgVy2QlMTaPTXiEOewxmS6S1LImnqxBzKc3MlbJ0PEcFANEJKJbSBFmP1nJbcI8tY5N0aHN8+hglvYy7HHH86AwXXLsXLWcwf2qZ1ad6PPhIm/ufTGh5MJ42eNllRV52/Xae/+JrKG07j4hBSCpEnk3g62gSFO8bqtSy3WypGE9TNF22TqZSIDtYUo3MolDQ5PcgVxJrQUeqT8OUQy2dJKJ6KRDFupp+vdkZnvjmPXz/q1+hOj2tTBGunhDbNlt27eF1b/pFytt3KhebVuqfbPCb+MuzPPz1b7M8vagkZkjriQTgS7iRB54vJhSpCZJMhwRbHG0SrhMFivPvOi6tTk91zY1s2srolq3kpTk5m1UnRTMxCQOfZqtBtbpIbXkev9MhciOq3ZDK9l2/96YP/M/fOTev3Y1HWT8CG5PvWb4WkiQx/jmg5n3/PIr+tirQtKWFty81kw+ZPtYph+eiHlS27xkytOf6dp7zNn1ZgkoHOzNep08FK2HZM2lmit8VRBBVg4uut2iHRzi5/G2mV++j4UoRZI90OodtFimmymi9mPGhQbqtOp12Ay9weezwkwxOilC/LEW+xIGrksvEwtqLxMaaRoSuA+VBbDNLEonUqUTKkh63SIXFC3dalmVPdogo9Gi3FojcDnkzTdGWKSyN026riMTIDKm2asqc0VlsU5GlVKZLt9bGbwSUskX8TMj0/CIj2QncOY17v36KG+/cx+CWIrWlJRYP1HjiYJfvHQhZ6Whcd8E4V++xCRo17njdTZx/w0tIGEG3hyC06ImfNjbxHXG9Bfhu2O838zp0gq5q78iWclRGBhkcHiObyyj1SBz6GBKDKeArlI6cHmMdK1Ug0VJomoG3NM99//CP/OPf/h1GGDE0NkJpdBiyWfbuv4DnXXEVpZERkmwaXfrs7AAt7kC3SWe5TbsZsrrYZGH6JPW5OZoLS2h+REZCc1Ia2ZSENbn4ga8UHCorWr0MpFopTSpfUNx5eWSUwtAwVrGkwna0SMPreWryXV1dorq8QKfRoLpSI7Fz4c6LL/2PP/POD/7JWb5VNu7+rCOwAb5n+ZJIkkSbnp7+rSiK/ut6kElK3gyWbLufCVU/E3h/FNieqcVdX9L9sD5X8PaMX5sSNMgkrMS5ayoDwYN+C7LUjSeypVG5Dz5oVeqdw5xc/A7t8GmqvaeJtKpSIySRTRJmGKtsJh1bVHI57JTOzNwx5ldnqTt1UsUMmZy0EWfIGjZaEKsamxY9NSEGjkfGyGGZWUrFIRI9i2VnSEuR5j/nBfvdHoamqRol09RYWTxJdXGWQirLYLZCSTJ+NUOF7/TCHq1eQzUp16YbUnaDZ7fQJXu3FQiTiVGx8TWDAWsLUw+v8uXPLnD1S4bZf+Uu3E6T2QMrHD3S5gdPuyyswAv2j3DN3hwnn5rh1tdexTWvuI3M8GUgDrVYx3V8DGwCJ6DdENdXWzUF12orLKzM4ccu5YESW/fuZYs43jJZBXK+76jePsnQFSWCnBtDYSBsSWDLKrUBXofG8RN8/dP/wMzJE6QLBYYnN7Nz//kMjo2rY5LO50iX85gZg5guWtIm6LXwXY3iyB4SvULsBfQW56jPnqKxuKLiO5cWZlQVlSaON6mwsox+n6Bp9TXVpk06lycjPG+hSKY8QHpgCC1TUCdM6W9T7SlOS1EasrjbMrmVTTt3k1iZ1+W37/vEWb5VNu6+Ab7n/jUwMzPzq0mS/Mk6xbA+7a4D7rrk7MwJeP3vZ0ZN/sRLOQFfmWhUbJnSMqgfSoGsKtzs79X6Q7Ay+quqmChqoBtLLNQe5OjsPdjFJr1kgY5bVW/YruOjxTa7Nu8jQ5Fuu0ViuCyvzlBtLWLnTQW8ppVWoTYD2SH00MRKp+haTVZWFwkdj1KmTMYuEEYGntiNU5JoliIloOR7yj0mi7p0yqLTlgVaHVtPyKdsCpboZU3a7S6ZfIauL1GNHp2qS6/XxTcddTks3Wu5bAm9mEaTid0vU5/2Of7UMkObK0zuHVMlnt2ZhEOH5njosQWeOtRhUz7iip0p6gs9rrl5Cy+87UbOu+w1oEvCWZpYuFFp33ADwmabhekTtGqLrC7NcvLECUzdZs/u8zj/iiswRkeVdtawDfxeU7U1G5IIGkuAvaasveLO04wMhlwV6DGJtI6sVjnwwEMcPnKE4tAQ+y+7jNGJScxMCs3UMGxTLe1SutAGTXpem1orYmTyEozshPrd6qpENRQfMbHTxm03cVaFr+3S7Tp0Wk06rTZdxyEUi3EQY6bSZItlMsUixcFBsgPD/bAdy1aLTRX+b0ryXFqdtOXyJkk0lqv1j4xt2faWc//O+bf9iBuT7zn4/U9PT785SZK/PlNmduaSbR2Uz3yqM6fa9TjH9Yl43Xm2fpszb7s+BUuThfB7kqerwFXVw4u8SQLaZeJN+lpPWa7Jei6RjX2NautJ5lcegtQyhcGIprNAL2gTRh4rS8t0O122T+5ioDhBr9sliB3aTpW2ZBhYMDo8Sj5Xwu9BPjeEQZpe4LLam1HtERL4kgQi/TJpdzxljkiLs0ooGeEyiXCdpuoIk8v5lJ2jkMvitOrEoiGWFaIknZFREYpygpF+NK8XUG81VWBM2sizbdNeNk3sxMjnVElo7FmkkSnO6h+XrBRkxMRtm3YnZLna5ODjR1g8cRg6y7RWa0zsstj/gou4+rrXkR+8AGLR5OrgJiqNTEJmjh98ksWZ49SX5rn/O9+n1/R44fOv5cY7bie7fVLpZbOFPF7YQtcjbHEzxpKzm/Qzdi2bWJfM3DRxEuJ3OzSXluhUV3GaTVZqNbbs2Mnm3bvIDkjbdD8IRx7L0Dxiv0rPb1HtRAxPXkpsjykNsZ54mHK8xaWoCCYNI+gXtapGlCRWVyJxKNkOkm7Wb0uRCVi3xXQhQG+qGiYB3h+yXUqnWxgRqVS0hFq9+ReTk5v+3Tl4q2w8xBlHYAN8z8HLYXp6+uYkSb5kGIaxrnBY53zPlJqtB5k/W/P7bBpivfHiNNAKhyhuNOEW1Yfwiv3uN5l8lXosEuDtV8GrN64l0Y11YtrKu99o1fD8FXreHLG2Qr4S0fNWVCaDZogVVqPdqDE7ewoNk5HRrcodJRNQ12kQuB3Sps7WiQlKuSKrqw0SQ1qL0yxXl1htLagGXfm5s9KuYAp328NxeqRTGVIZm5RtkBgRYdRD96VzTCrmU8oY4DptfLdLSrrvYhNbz9NrB4q66DhdNPleDJtyYZBybowdWy4gX9lEJMYGoT/k5KPZStHRvxIQcVcaibyRsk+hBjqNRZzaKdzGAoHr0Par2GVbmSvs9ASGLpGSBlZskzgRndUmJw4eYvbYcWqLSxw88Dh4MZdecAn7rrickf27GRrfSnl0SBWOgqs0tkkoChBJF4sxs1k0I09MBjcI6LXbdJbnWZk+SdRpqVzegZFhBrdtxSgW0DNCU1gKNCXBMwlW6fRWqTZ9BicvQktNkCBNKSEpLVKUQoh86Mq0qFyMGmoC71vFI1WeqknMpFRKyRd1jUBasOUoqRaVvqVc6Cx5bcndpPNNDDhhGEWNWu2tW7du3rAXnwOs+KEB7Bw/3r/Jh5NYyTAMHzRNs3Qm6K4D8bOXbqejJGa9oAAAIABJREFU/taO1plpYz/uAP5wMlnf1aYygeN+x5DodnWzi+PNMLt4gF6wRLZg0gscgrCLjkcYthHFrAjz5b+GlWAaGpahUVtZpd5s0vUjBoc3MT46gS5Y1gvQfJ+MFpPLpQhE2G9EJGmT1foqzVqD1VpVsc+SMyDpY4PlAYKuh9NqIyarXDlDbEnqVoAVJUqiJVkIppEm8GN1uZ4Ra3acYIppwhpgYnQ3peJm7GxFqSRK2f5izDCkdSMDhlh6BW0EbPvaD7EuS84CFIg0B00XGZtGr30CrzOHFnXIZG38xKUXe2pZWG/UFGBJHoUs/TTXJHI0VuebPHr/4xx5/BDdZoudmycZGx6k0e1S3rKT5193E5M7t2MXLaJwrfAzsVXQsoCXmUujWSUwi7jtgNryEk2piT9xhCOPPMipQ0/T9jz2XXkF19/xCnY973J0CRCSE1viijoY11vFDXUqI+ern0tgUxkpVLSoQaLrBOs1U+r1ILLCPrjKBKzO0aoIsL8IVIkfatqVxpN+vocArxoC4gTPlxwJTS0Oe71e3eu4t4xvHn/wx702N77+0x2Bjcn3pztez3nrY8eOjei6/pCu61vk8nqd4z1T5/tcbrd/tettTcjQ/88a56u4Rhl3xAVVpdq8j/nq/cr+W6xkaXYaLK8s4vkuXc+h3W2SzhnYWWmZkAaEniqulI92SyrppWq8wNjwJKOlTRS0PJYfYpsRZibE17u0445K8ZqZnaVZb9GQPNhAErak6sxiYmiYwOlQX1nFDXwyA1mSrKXmUhkUDZG9afJhEbhCmlhKkpZN59i9dR97d15FPrOFlCXZDiVVCa+LaiPsx1MQ6+q+kUx2pq3CxsViK+lmGmU0o0AiPGtioAchiTuH111Sbr7IgEwhp1QchpnQ6a4QRC1smZIDnW7bxXEiWo0ej3zvEQ499CTZxCYd69RX6mipDJdddwPX3HgjE9u2qnSwOGwry3ZfYZBS/cJGOoWRzYGVEy8G7WqD5sIii4cO8cDdX+GBe+/G0CK0lMl1t9zMHb/wFkb3XSxJ7kjUWhRU6Xo1Ii1FeXgPSVzsT7EKfOWJZKJVVL86rmJ6Vtja9zAqcFXKF+kKVCaQ9YCl9YLAPgBL8Lq6uor6kZTiiBQ7s+s6x3pd5+atW7eeOAdvlY2H2KAdzu1rQCzGtm1/T9O0C59L5bA+6Z7Z53bmwm39u/lxkrPT3/XaMk3ee7JIE7WD8vEL3yk8nTHH7MLnaAUHyOZSSu8pk2/Pczl8/CirzSqFSoHJ7ROKBnA9h26vQ6NWU0siWWiZsSyKUmTSZSrWEOdv3s+u0c1EcYuav8B8exo9oyv12tSJkzREktbx8VzJFNfR/JjRUomRcom0rXFydpqZqoM9kEVLpTDDgHxGDGFd0qqVwSb0NLXs2X/+JZy3+3LS5gQ6I2j6AImoEfSMms4UzS1gIUEzvg9JrOgLTTOJNKm1l4wFaW/Ig54V05lSAeDXiCQRzXcIJRtBNK7iUem1cMNV/KhB1spgSnoaGu3ApdFqMn3kOE/ddwCzE3PkwFHwLfZf8nwm9+xj0/Yxtu7cRml4nKBbVxZsQ12E5AgkMShtYeX7P3OspQk6Ac25ZRpzS0wfeoLHHvgWJw8dYKiUY9/+/Qxs2c0L73wtmaFRpfONoqaihnzSDAzvRNNLirtVAKtAfq3zT2TcazkefQZ4ve1v7Xbq3/2rg9P3XRuI+1RDrAA4kubrWJc9njrWvV7nW+2299rdu8dXzu27ZuPRNibfc/AaEKOFbdtf1DTtJWcu3c6kHZ5dpvls8F0H3h8fwCPI0+98kwvLfg2R6Dnl3ScfPlizzNXuoe48qqiGbreBLrkMBhw5eZyVxiq5Sol8uaCSwsT9Jnys23MIvB5JEKv8264XUhkYIWMUuXTHReyZ3EYctTi1cphj84cYmRxRvG51tYHTc6mttpQ7LejFxL2Qndu3MD46pGRj9U6TI1NziidOF9KEiUcxZ5O4HlYYqcYLsRDv338lu3Y+j0x2AmKZj/PEIoGjjK6LW6x/iSxLIr/Xz5oQ3lICZDTdQrNShLGuJnIjnVVBOUksOQgRWtCFsEuv5/RpCqmol6lTCjzdBZKoph5H0tHilEUgObexRyQtD40Ws4dOcu9Xv8vM1BLbdz2Pa264gy27ximWc1gpG7fdwDIlPEhoAVvVHiW2gZUfRLMroKWIHA+/2cZpNVV048yJQ8wdf5rFqRMKGrft3cvVL30xhdFR5UiLdJ9u7NALTQZHdmGYQjusg++6seYZDO6/nNf132uRomd09a2/3EXFkGD0rxZiCVQK+zyvdG7Guorg1DUt7rrdD8+c8t519dWbe+fgrbLxEBuT77l/DRw+fPj3/3nj8i7LsrQzed91uuHZCWdn8sDrwPuT0RBr4Ku23P8fe+8Bbdd91on+dq+nl9uLumRJloscWY6d2E4lJiEhE88MMLNIgAR4b3iBN8w8YDEIeA8eZYAJkwABElIoiZMMiYOTuMclbiqWZOmqt9vOPf2c3fub73/ljMnKPBgsl+B71rpLV9K9e+/zP3t/+9u/71eoy2MjntWrL0vAcRYgXELbO4gLy09h6LZRLZoIrAEGdg9n5s/BCl1Iqg5OVGDkiowdXCqY8OweJCGFLMmw+y5OnTvHHvXzehEztUncsHMXykUFy+0zuLh8GjkWX96FHyToDh0Mei5ihzpSYuDy2LxxI/McWFiaR66QQ6vdw9AKWfFNtQSKJEOlxF1riM1T47hmx3WYnroGkjIJpHlA1NkjcBrRJJ+MZrTV90w3moyCI+nP1cfvNL2c5kAmNoKETJIAiSJyyA9BZG5uXEym5TYr2KRc8/o98J6FwcIFPPHIPaiUFdz4pjfAHKtCKuoQcjrzSKBH8ZSGZUMLF89dwGOPPoqtW/fidTe+C/k6eRsHCH0PzqAFVcygSWQhD0SIwKmUGjwFSCNAnCJzbHBRgGGvBce3Yds2Ii9gET5cHKNaKyJfz4HXZeh6EZmSwUs92BGPan0TK77Pe0MzR2cWsnr5fP579s/fRncvt7qXzfIv37bplCGsnLnapTFjYrBBb0KURB4xgcgZhsPh8Gc++9lPfmbfvn0vjBK88hfQa3CLa53vFfrQT58+fWMQBF+TZbn4nQnG/zOe7/MwBHsM/AdUbi88zNUByuXOhaO+d/W64HkHPE8x6kex3DuCxfYJDL0WNs3OoNts4uixQ2zAxMkieDJaKY6gmK/BdwLkVBlC4iFnijg1N4d2x0YiZmj3B5BEBSon4drtO7B96ywct4G+tcwKUq89AJcp6DhkzBJi2HUROJTjBpRLeWzeugGt1gqb7ywutTC0Q6imBK7AQxUlKBGQDm287dbrcd3O3ZCEKUCZBZI84jhDTLhwwkFyFaSegJhSHEgMQR6+ogzTzENUqTOmxItVcUNC9CmtAAgGEoq+YGgyeTEESD0bKfkOLyzi2DNPIeq2cHL/Ezj+9DPImzLe8K7bceMdt6A0W4FkqMg4wlclBISHcyHSzEejcQ6WnWFq4gZUqjMQOA2JF8CzViCkBKOsMi5iErloJgR9PcBVEdk9DJYuwuu1YCoCFMOktDd4EbFUBChE/UKAQkUBJ9PnKQNSCjdx4EY8KvXN4MXiKt5NoXrsPCDchCiFBC8Qz/vbve9qmb2sgFytyzSYJRbGqpczw3XZv1HnS4kalIaxSi9L44x8mI/Ytv/DV1218bkrdJmsbWat873y58D+/fsL/z1K6D5Jkm54obz4u6ncvhsG/HwBfmEX/J3KtuePmrA7utCo2U2YixYRPCOACq99BMvdZzB0GizvK0j6UDXyLEjQ6i3j4tJFqDkdhWIVOb2Gcm4UqZOgQB0aXBhKir/6q7uQQkehpqPV77JBDaEZqixhx9ZZTE3kUcqJaK0swuoMkUJG247Rt3y0ejbihHwFMmiijOnxMYRBAMex0e2vDuQERYRSkmGQHZrrQIlCvOeON2N6bD00bR04cZpF+0QeKcYyZFEM3hEJMYBPuoKEh+2GsGwHuVwOE9MTLAKdIpsIcKV9p3IJnFRhPNtvD51Cn4VC2p0WFs6cxsXnjqB/6Twe/drfoXmxhWq5hJvf9Qa87o6bMLp5BLKusC6b8GSPbgIGjygdIk2HLLHDcURMj+9CwZwBfBGI+siCNrjMYV05hX5mSg6ivg68UMawt4jWyeM4dP/X0Z2fR310DNtvoH3thJArMVMiiRElfEgaD4GoX1kIyx/AjXnUxraAp8Ejq7ur0ALHmNGrhZg9FVz+r1X2L73oyYA5UHw7uYQV3GR1wMbOMbL4TCNmzEPG+vRvURQng8Hwl+fm5n77zjvvfN5I5MpfOK/hLa51vlfow//85z8vzM7O/u88z/+6JEk0gPu2vJg6YSq4z3s9vJD7+zzG+0JBxQs74e/WEVOXszrDps4mAieGyODAduaw1HwcdkBwARnYFJEvSYi5hA2OFlYu4tLyecSIoWh5jFVnIfM5CJGAsXIJw9YlFE0Ozz77LJwghRfHzCJy6FJXGzDfg6mRAt5w0w6M102cmzvKVFRUDDMlj87QQ3tgkzgMYUgG3TGEjEdO1xD4AcIY4CUaimXQ8xoKhgh4NiZKRbzz+34Axdw4OGkEAqrIshxSL0Pqh+DiDGkgwHVSRAkVJJENhFqtFgLfR61aRn2kCs3UIWgqKztRrEJSSuAUYg1QW8gjizOELnlD9LF4cg6D+fM49sQ3cfLgM4jsGGaxiu233IDXvfUmFMaL4LiESaApQp5s3mIpgaBySBOPiVeInha6CkbKW2GI4+CCIWKvCZH3wPFExxOQSDmIxhgEqQhv2EPj2HN45K7P4ehjj8AaDlCanMBt73wPrrn5FlRmZlkAJ1SieZGUQkIY22hbbURQMDa1AxyXpxb/csGl4rmK+9NUkZFdmDc+rREV3dXv2funbvYyLMHgBargzGhptSNOGLyyGkWUpFEW+MGTbhDcuWvXroUrdImsbeY7VmCt+F7BU+Lw4cOTruv+jiRJ/4pFyEvSarKsIEBVVdZRPO//8Lz3L/1J3cZ3YsAvLLovlCAzdIJLkdEXHbtAVCnK8Wqg0z+IoXMEnDgAB/JfqMIsyLADC71BDz2vhUZrEZ1Bh+GioyOzCF0gdGIGTbSXL8An794oRKdHPOCQyWK7Qw+WHaLf95BXeOy9fiM2TlWwvHAWvkv5bREErQAvyuAHMSyHUnPJYzxBGqaM8yswFgINxlapUZLIoWSKEBIX1++8Hre/4QcQJ0VwYgECV1x1FrMzJEMXWRAijjjEicjsGanY8zwJGVLEQQDXHUI3VORLBegFHRkl+VISUkZpwjwyUYNgFpEJBsIgRdC3YM1fQvP0UTz4xb9hHgm6UUBpYhZbb9iNzdfuhBU6aC1fQqWiYXSyBLkkQzBkCIrCIuyT1IYfrKDX7QNxHlV9A3RBQeITbk5sZxlRpiKRVvctKQVkbobuuXOYe/SbuO8Ln0O7sQA3dDCxfha1yWncdsf3Y/0OSkguIWOKQBGu38NSdxkQc5icvRocX2Rpzpe1EpctRVn+MPMrpqGZQDcaRi0j5zWyESUcd9X7gxExqONlfusc/MBfTZUCxxR5aRIjiLyzMZd9cPv27Q9ewctjbVNrxfelPQf2798/NhwOP6Gq6ltkWRaoAFPhDcOQ/fl8QX4eeqAu5DtFGC+EIL6T/cCKMoMbViXEFGvLcUNYzhlY7rPg+IvQKFkXGsJAgqhSsQqx0lzG0B+Al1MMvCF6tsuSDbhMRbPZg6Eq8L0Bmo15dtEGHgkleBhmHj3Lg+XE8F2qqCHWjxexfeM4wnCI4aCHzoB8fAVoqgFTMTHsWfBc6q8FDFwP6eUhmUJMB15kEljfsWHqHKp5Be++433YtOEWZFkNGUdUKlKqSYAVIekPkFA6BrXTnMSGVqtyMh68wIMTM/ixj57Th2QoyFUJbhDBhxFSN0BCSdK5KqTSJBKljiTVAD9F1FzGxWefxFc//WfozJ9DeWIGm3fvxXU37oGRNzEY9PHM048wDPa6G6/B5MZJiNRZq2SkQ4rDAEAPQ3sB7VYXOWEcVXMEfJRCoBsjJVvwGkLCf0nhZ5SQ2AkuPncSD371bkipj/OnnsPKwjkUVRW6oiMTFLz9X/wQdrzxVgjFEgQ5hZcO0HP7yMQ8YzukWY7ltJFrGRVKwnwzgp6QsMJKhVQgRctlSJggGDpNGADBBmo0IUiQkvyZCHUCHSsPcp9M4zS1bftiGMT/Yffitf+Nu5NIemuvl2oF1jrfl2Bljx07Vm40Gj/H8/wPiqK4QRAEmZzOqHASHPE8xEDf/8/sJr8Tjvg23kuUKkqvZRU6ASeQU1kftjcHPzgKxWhD1TOEcQrXj9iFSfloruVg4PaRcDG8xEd7OESc8ahUx9Fs9dBotNjFHAYuu0hDL4TIZYylEMYJvDBDGGWIHRfVnILRooE49uBGIWyfvGQBU9FQMQqwuxaDKSg7o+8Tx3hVc2XKKoXSgPAH3/MhcymmRnL4wL99P6rlLczaMeMrjNPLQwFnR0jJIGb+Ik498i10Ls5D0QxkvATNzGF8ahK16THwpgpe5hBKHFJNgqirDAmF57FHbdEoITNHkGpjAF+gbHdwVh+tk8fwxDfuhjtoY3Lzdmy+di+q1SKGzUVmpPPM009Ay+m48Q1vxMS6dcgUGbyqrA6xeFp7sshsoD9YQepLMHgdGieCoxj3kAMnqohpzkfHa1SRRCLOHT+JP//jP0JBkzFaLSLzLSzMzSEh/2ROwdjG7Xjje96H8noyeY8QCQ6c2AOnFFEor0eaGiw6nkzmGei/GkLPnoYETkYckpfHqkyYzjMqtauzg9WumAI+6dOgG3JCYpM0QuilSRoJjdTHveCFT/u+/dhtt91G7fva6yVcgbXi+xIt7uHDh43FxcWdcRzvjeP43aqq7lRVlcI2ue9kQzD04HLe2/MQwwt5wH/fYIceEGmqz4EJnVgqxRCO/xyC5Dgq9RiqzqHRWUR70IKfuAxv9TwfMZl+i2Ax75kgQDcL7KvdHOLMuUvodvpMDSYKPCSBKFOAofGIkoh1sTzhmK4HheJ7ZInBHh4NtyTCs30oPM9cyYgjPBzS/gQ4EQefuKOUuBGn4KIEMiU603sIHMyM5fCBH34fckYVcVYEJ01DEifBZ3kgSJA5DuwLZ3H/Jz+D8wePYuu2HUgyHq12F0Yhj5lN62AnIUY3zGD9rp0QSzkksgBZUcGxQE4XtFCU08aZY+ClEpDJ4OIIfnMJS2dPQdNUlKY2gYeMoNuA6LTRXDyLp/c/jcr4DK6/6Xbka5OALAOquBqFRMQCUhNigCS14NkW4DvQhQwi+au7CQRRR8pxSDIdkl5DJufg9ob42n/7Ms6emEOv2cDuXdtRMww0Lsxjab4BjxPxhne+GzM7t0HOZwgwQMfpXe58tzCqGTEjyFCJzgHGTGCZfKuwAin8yEiduts4oxtviCiNWHaeF5JRUogg8RjX2XOHxOWFKhS+VVBrf1DTRu+79tpr+y/RJbG22TXY4eU/B+655x6l1WptCYLgjTzPv1lV1U2maY4pikLFmBXeF2LEdIQvLL7fWYip/DKoggy0WBH2EeI0MvESJqc1SmDHuZU5nFuaQ7O3jKFnwQtt1gEXi0WmYqMbQKlYhaHnMex5OHniAlpNixmJE5xRr+dQNDioUoSUhAaE1/IiQjdEOHQRuQlERUYqG4yTaigeU7LRgC1LeMb5RabCsmJ45NvAiWwIR4GRpmkCsYjIGWK6KuPOd9+E0VoBMXSo2k5Iylbw2Ri4WAQCD0m3g3ChjQe//A0cO3oMC5eW0esM2H4K5RyCNMaWa67Be//Nj2D96/YQoIxIEpAKMZRkCCT26kRfMMDRF6cwu0TityZBiFRSIKl5uK0+TnzzQaycPAqdi1ColzG6fgsq05shFUZIj4xU4FnMO7OHJF61QLStEFk0QBycR+o1wHkuEieDKuehyDkWHw91FJlWBsIM1vwy7vrUp/DYow9hZLSE22+/FZNTY2iQ21nkw6xXMbl5Pcw8SZQdrPSaCDMDlfoWcEKJ3XzjhPBZgp7IsJ9mZxGjpzHpuD1Eo91A1+4yNZ8XO+hYbVh+H0Hqw3J67Gf4mAPlf06NbvjGdbv2/vTPvvcX1iTEL2N5WOt8X8bFpl198pOfVJMk0S3LyqdpSpDEdsMwtiqKMiUIwiTHcTVRFPOCICiSJEmCIDDRxgs7Y/Jd5cgknR44hRCibEOQ55HL+ZicKLM8sYXOGZxtHMOZi3NY6S1haA8gSCI0sj+MImaArpCDFkdxOTz6HRfuIIQ7JCNtHmOjBsoFHhTUQK5nYRIzxVsSAKmfwunTYzIPUTVYN10sijBNwmozxEmCQd9GmkqwB9QFB+B5lVlEep4HRVbY3327h3opxdtv3YItG+rMySyfuwactP2/r9QMuERF7NgQqAD3QoRWiJV2D63OAG7fhtUeQJNk5AsFyMUixjZtRn3jJnC6iVSRGWVLiNqA20DidZlTGC0ayYfJmwFkRSmoSAQVgpRD4meYP3oM/cV5lDQNkzMzEM0cEl5iYZgUTx+Q6Y+uQtEVSJoEQdJY8QVvI4nPw+rNwWqeBWldclINZm4UgjIKaJOIUhN2qw+31UHj/HkcPXwAg14LnjPA9OwUrr3pBlgZUdo0yDkdxaIOO7Jxav482naA6vgGKHoF5FJEQ1ry6fV8H8PhAP1hB63BIvpWB50esSMi6EUDsi6tijlCG1FCrBhKM/YY/Y9sPxXRQOrDHa1MfmX79p2//hs//JE5jvmUrr1e6hVYK74v9Qr/A9vft28fzUnkIAgMAJUsyyZ1XR9PkmQyTdMJ+juA6ctFuSiKoibLCq8bBicoEgexg+KIg2rFxfRYDdMj0xB4FfPNUzi/cgwnLh6G6w/Q6/ZgBx68jB5lVwtIRsOgFCxnLbRDZF6GxEvZk3WtImPTpjEYeQm9YRMDmyhkKVybIhoowYLEayk0UWDdn6iT4EGBpgnMpMdxXfh+il7Xh2VlkEWTJSYEbsAelwmGULQU+VyAPdeNYc/O9dCgQeZmoZi7kPEbARSRelRAfcDnkXgJAklCRMKCKINMw60gBkfBlXkTmZ4DbxK9zFyVG3MeOLLVtC4h7F8AHw7ApwEEkVgTZEVpgFPy4NUcoFZWvyLKcBOQhQkiL8Sg02ExSsP+AJ5HjnESypU6yvUKlJwMXTPAUZim6CLh2oii82gv7gd6MUyQ9/EEBKMGrjCJ0BJx7Omj2P/oY0gDH/VqEW6vA6u9Aog8rr/19dDH60jJ+0KRoZg8moMWHjl0AIfPnYFRq0FQNYRpgjD0YTsW+r0eXIKRePq3PuLUh1k0MDE7xWhrK50mE1NIMoVkBnBtj+kzmJiCfXaEUWeAh7Bq1p69ZtsNv7V351sf2VXfNdy+fTslta69XqIVWCu+L9HCvpjNUjTRnXfeyZdKJX5+fp6/9tpry2EY1oIgmLFte8ZxnKnhcFjkxKBQm4yn3nbH1t1btlfksdFx5LUxBi8sLp1Aq30CjcZZRGmMvhPg6AlSvKXgVB5mucAe12kkI6Q8AstDOEygiwKqhRxqVQ0bNo2jNJbHUmseC80GerYHz+IY55YYA1XDQJ6FNaaIJI6JOSSZKEskqvDg+RFcD7AsmsxLUESdDfI81wcnSSgUZeiKg5tfN4s9O9ZBiTm4Ax2jE69Hym8AR8GWZNIThcgI/yV+r0TWjRwiy4JJNohhwNgZKOaBQg2Qyb6xgIzacZrmpy1E/bMIeuchpRYkktJGZCZELC0VgmqwgiYWpsDnphlDAbEAv+9h0BmgubyI5vIS3OGQDUspJkRRDJRGSqiMFlEqFJhXcSb5yCQH4FZgd4/Dbw5QlifBcyPgtQq4XBUJl8fpZ47iix//JE4cPISiqeLqnVvB8Ql8McPmG67FzNYtEDiJPX0E0gBLgxbufughPPD0fmSqgZA8K2SRdbOE9xMfmCxBtZwCPxyiXKFB5ATj/Da7PfhByBgrrVYXvusz/w96/wRXUOQ8c+MEx+KbvJ6HnFyxrrnqhudGK1MXY4/zBV5xeKBZqZaOlXPl/T/2gz82z7Fp39rrxa7AWvF9sSv4Cv7+Pfd8Np+vL31QMrr7zEpmFIrjUKVRJGmMpaWj6LXnsHyBXMwcpEoOz504DcsPIesaSrUK65iIp2uqCgLbYWyFgl5AKWfA0AUISoLiSA6JmODi8iJWWn3EoYjAohifDGVNB+kPcoYKuaCDF8nlLGFdLxmg+6uqCjheDNeOIAsao6CRGY9OXbIOaKKPt968CTdevRFiEKGx4GHDltsBcT04jACRAp46Mzax55nog0S42dCC1+mwrpga30Q3IVYmIOQnwCkVQFIZVs1lHYTU+VrzUFIPEsNnY0QhDc2IDiYwLnCijkHITUMzaoCgsQ7Y7fTQXFxGe2UF1mDAJNKW47JkiFK9iJHxEiqVMjRDAa8mgByD43qI/QUMV5ZQz00hSyeRkdhDLzKpc7Dcx4lHvoWvff4LGLSbWLdugok4RjfN4KqbbkBM0JBMuH0Gi1vB0rCNrzzwEP7yK08iUYm5oYGnJGWy4hQJc47JwgJGQUJ9pIhipYAgjLCw1IQs69D1PFYaxGbps1w2enlkFyrzzDdDNwRwaQpT16FJKoOexuozuH7XHjhWhH53SGo3iKIQaoJ8wVT1ByRF/kbeNObG1s82fuYdP0Mx1muvf8IKrBXff8KivVp+hTrkUwu//+7l9vE/zlfFer4wBUOjbivD8ZPfhDU4iySwsdDoo2mlOHdhEX6UQDUMmPk8HHcIRRYxWi1j6dIFmCoVX53F0BQKOUgqD05JoOoyesMhun0HVj9A6CTwrBiaJEJXKHxXRnWszLijvpfAdQK2H+q+qFBEaQbbCpCEdOEncOwQZl6ErqUYr8h4897NuGaljRjRAAAgAElEQVTTFDLXRbfpY3bjzeBl6nzHgdgARxBBsspjZWbBjo3lY8fwxL1fR71awPot22BOzIDPj0LKTUDJjQA5ExkFhiY24qCN2GuBjy1mYcln5JNLXT/BH9Spc0jVOgRzCnqhvjoMDIB46MFzHGYwP7SGiOKI3ViiOIaeU1CqGsjlc1BNBUpOhGRIbPiZhA10W2dRKYxDFbchEfPgJR1ZxIF3YwzOnMfBRx7B/iceRzmnoZIzMIxc7H7LLahtWM9SO8iQaBAt4nxrGV99+HF89suPwiWGm06+HCJ4ifLhEqgmUB5RUarpMPMahrYF34sgChpEXkN7xcZKw0ISpyxSPggpSWQ1BYXU2OQ/ZBoSE6lQfhsRRIj3e/XO6yHzBuuYXdfHoNtjAzopozmA3jfM3EVN1Z4dH588uH5q3WM37Lnp+G3rbvNfLdfG98JxrBXf74VP6f/nGJ88/tubGq2DnzNz6bUzk1tQK8+ynz5y6hH03QsIEwenL6xgoeGi2aIk4AyqnoOmayy6J2doKBU0lIs5FAwdvXYbZ05fhCRKKJZ1yEQ30yn6nUzCRRac2VimuKE28wswcmCx5dWiAc+O4FgJongVS8wkHrImACLH8tScQQTPTllQZ74owNRS3HbTVuzdMQlTjGCI5EecR764FRBnAWESSApMLUZ0KoqqF2hQNOijde4sDj7+LRi6iW3X7EZxcj2glcGrJXBafpUSRkIIFiMcIQkHyOIh4rADjnOQxj5LP5YFHVmsIObJ8DwH2Sgzz93zc+dw/NljrGiNjIzCLBQYlzZZNVYAJ6UwCzR401jR1XIy5JzGjNmztINW+xh0NY9y/kakfA4iryBoDrF84jTCwRBWr4PGxQs4sf8ZFMngnEuRnxrB6971NtTWz8LnYwyjLg6fPok/+szncf9T55hjKFcQwCkp63aLVQmjEwUoBocwJTFLhDCMoEgGdKWEbtPC/IUeC/Okgsrz5P3AwQ8jlu8nyxkMXYJRoOEjxQZFqynTGdg2Svka7KGHXtdCq9FeTTQJUyiKDIMlW8upIsiRwIn9sdr4oVv33v6J9VObHvqh236o/T1+Wb0sh79WfF+WZX7pdrJ//59IA5z6zzw/+KnZ6SmRXMokQcLZlaNoDM7CiYc4dWEeFy514DgRfC+GwCvsIot8H3lTQ7lgYuO6SawsLaHfJnlximbbQTGvo1TQIXMZu/AmauPodlxcuLQENwwIGoVW0pjAIi+J6HccDHsxMvLhpUGOIoCTYiIVMAcyq0cDH1K3UbqGgPG6iPd+/15sGlNZV1rQ8tDNKYCfADDBDHayzABIJpzEiH0XUuCAc2ykloVeswcv4GAUxwG1CNWkIVhpNZFBpnSLDJJSJEoIEPnIUkpC7oDDEEnmsSRiSSNcWUVsefAtB0mYMLOgfmuIJx97Cvv3H2IS63Xr10HRVRQKBUxPT6FYyUMv6tByOSh5BWpOgWIS9EIFuo9m9zCTUk9Ub2PvgQQQ9rlFHHrsSdx/z9+hWiphpJBHngPOHz4Mw1QxyALsfudbsXXPbmSaDAcBvvHYt7Dvd/4Ci70eYHDgdQ56XUWuJKE6oiNflOFGxGSgwhsiSzjkzQpCBzh9fAGxS8kVFIyhMKN0+jmCh0SZB9leGHkZskLddIaEI94ysUFEBjXktBKay13mWucMfAQWwTirzwskapEVGZpKQXNkI52ioBVQL409Wa9UPxFy3n3v+ZF/vfih3R+KXrqz/3t7y2vF93v782NH//jB350plpOPGYXsrbyUiUSq7zltzK+chhdSYvEAy60+el0HYZgiiTioss6KryLwKOV05Km7DUMEjg3H9WF7MXTq6gQOBl1kgoRKvowzp5aw3OgiX1ERChmMag5B7MEURfSbLjrtCEkswgti6AXysiU6Gs/i5YcU/+5w8JwQxZKKyVEJP/zemzA7SnS3PvhMQb6wAapKMtoRcNwIYqhM/JB4LgSyg7T7yDwbWZgi8AW4oYpUKEGWS8zNzLWHWFy6gKXWEkojo3j9zW+CpBUhanRDIHWXA07wEUU2BE6EQCyMTEM66MFpLGD5wjz7ai+34Q49DG0Xnf6QMUUajRWEYYCpqQnMrJvFzt3XYHbLZih5FUbFZMWZbkRh3MZK91n2CL9u4i1ARrzmDL3zy7h47CS+eteX8OxTT2JqpI7rrtqKiUoJS81FJKaMqWuuwqarr0ZxbBStIMB9Tz6B3/iDj2Pe6kKtqBALAnIVGbrJQdM5aKbMAlJpwOnaCRRBZ3aeyxc78PsJU/gxteRqpDETh4gyB1HhWYyUkVegmZSyQd4QZKxPwzgOkigz+KXXumwRSgklQca8MYjfDOI3CwQr0blEKDzHfIy5GNAVwykXi8dnx2c+tW185ku/8eGPN1azjNZeL1yBteL7z+R8uND81LX9ZPFTw6SxszvootvtIHIHMDWSGKfoWkM0W0OGb2aJAJEEuJTXFQTQZRFSljGLxygIWIabZpZYJHwQeTRsQSlfZP4DcUCYrssy2UKSAMQugiRCUc9h0PWxcMkFWQ6wi10C9LyMXFFnOCP9f5qo6DQdiGKCzTMGvu/2LbhlzxQUOYVtR5DkcRQKmyEKdcSJAV7IgUtFcLbFvhKrD38wROBnyIQSYpTA82XEHo+li5fwxOMPYWC14WXAta9/I/be/EZo+SLy1QpLByaZLfkgJEnI0pnZ1IkidLodNOaO4tN/+qc4e/wEqsUyuq0uRscmEJKKjB7ZOcC2bHTabViug007tuP9P/lBjK2fhFE1WTepmuSl0cT88iFEforNE7cDKbEIZfRXWpg/cQ5Lp87j85/9DBoLixip5LH7mh3Ycd3VKM2OITJkFGt15CtVDLkEh06dwv/7Xz+Ko5fOwxzNIVMj5MoiJCWGqpGFJnWgKqxhiMimxA4dzaUu7K63GnhCdZfnGe1MJGaiwjGYSNFFKCalisgsw4+GtF5gsbWRBJ7l6MXE6Q4EdFaGsAYhIo9bxYQZWZpkmRnUvIJiMQdZFpEzDGRxykzyefCoGhU7J5j7J2sT/+Wm1113/523/W/2P5PL7Yq8jbXie0WW8ZXfyEPnP6ny/MV9vXD+5+bOzkkrl5YhxxkmKxImp+pIBQGd7gCBTx4AKosdIqUcyWJJDktROXycIvIDyJKK2uQ4bM+FGwewPJcVYEPVmUevQlzbOIQTulhqL8PxPMiygTgU0GoMYNksAAwCMwyXIMoifD9EGkngoWL+Qh+uFWGkBNyyu4wP/fhbUK6o8PwYtisgZ47D1EaQBCJLs+CggXdDwHaRDIdw+g4cj4Og1sDzFQSujHPHzuPhb9yLgqmgVMvDTgTsuOFm5l1cGq1jesNGSPkCy6Ujgx5S+ZGWgMsojTNE1G3i4tGj+Ms/+1McfuopbJydhqmbrGPvOS6OzZ1mfOJKqcREIpIsoFCr4s4PvB8791xLeZkM3yZII8oaOHXmIBbOLWNd8XpE7Rib122BK8m4dPYShittzB17Dt986EG0lqkAF7Dn5htx67u+DyNb1kHQdGSigF5k48CJ4/idj34MxxcvgDN5yHkBhQqZx/tMZScR1YNXGJ1PzYoYtoNV9Z9PqUU8M0dKmQNeClnjoBoc8wrWdAWqQabtGfts6QYURkSVSxiUQEGmxPiYGl8PQyX4YYCLF9osZ4/oduTdU6jkWdH1Qo95RVAsE8EVHE/IMsdgiIKShyFqYc6oPFirjn5EldOn9k6+bbDmEfw/Akhe+eqxdgQvagWI+fDV4z//rxvDsx87fuZIobXYgRTxqBc4bN+6HmPjkyxqx/VilpDg+xGiwEfgkEN5gIxsIaMUoe2Dp053vAYpp8NLQhYlb1kWZPKfIMOWLIWiSvCSAMudFbRJzUbJvvJqlzoYuHAcF7xErmMUJU+2OiJyehmBm+Hi2TaWF2OMl4E33TyC//iz/wqyFrDujLLgBMjI6wUmLyYIQ1CL4BIdmQekdgjfJpUWdX15ZImGwYqNB+9+AAefeAa7du5Cq99BbXwdUklDdbyG8mgd1+7ZA07WoRplKFqBWSyGgYd+twEuCyFRwoPl4MBj38Q3vvIl1PImqCZFKdC2LDhkNCTRTYsUzz6qtRL23roXu299A4oTo9ArBngxhiAN4fnnceTgATz98LMYEdZh6cgC9t7weuRnZtHvWxAFEUPHxv79T+PRB+9HWVVw4017cP0bb8LM7p0ojo0hlXlcap/Hw089gd/+6CfQ9PpINR5GUYVmUgpFgISy73QdlCEahTy4QEJzoc9SKKjjFSQeCqVFZzEx/qDqPDQqvirhvSI4kQZ9LKuNxQhRjpuuiYxjTE8GjG8smCjm6+h3Pfg2RSTTUFFEIZ9HoZhnMnWyIG22m1iYn8fQslmHzUyjOAE5Iw9DNSBmQiZBahbM4reKRv7usfHxb6rbCpf23bbvNWvgs9b5vqiS9+r65b995t+/eaF15DPPnTk42mwOIXIqNM3H+ukJrJ9Yj1p1lMXiULDjYGjBdxxkYcBCLBUSWgwcZmYjGwq0Wh6iobCudmhZCFyXhVzS0Iu6HFJ1OZmHHklXgwidlZD555ZLZYiCxLLJvMCD45OklQx6cjDkIjrNIZbmB+i2Mhg8cMsNVfzaL/4oClUeqejDCwZIIyL7SxAyEd4wQcrnoeXXgyPjHV9E5gmIQnofPHMo6y93cO8X7sH+xw5ibGwWUHRYng81b2Jy/TpsvXoHzEoVCQQUSiMYG59mkEPouzh16jjarQbK+QrDK4XIxf7HH8KxA0+i121i1/W7MTa7jnXMqmbC0Az021340RCTG0Yxu2MHylOTLMlZUcnzoY1e/xgOPX0UT957CBPiFM4/eQplo46NN74OQ9fD1m3boBfyGFoDPPbQg5g7cBA37Lke3/8v3wttso7caB2ZwuF04wQ+/YXP4RN/83U4XAQhp0LNq1BVMkYnwQTdCEUEYcZUjXbHQeSR4m+VwlwoFyHIHBukUVeuahxEmYaQHHiRPH7J6SxFHNJMjLi+CkolAzxPghZKESEPERmqUsDCfAvtJRf14izGxydXMV5FZ0q5paUGBv0+BEmC7dhod7uXt02DVh5aXkNO15FXNZSMfFbOFYfd5dbxnFK6+823v+eun/s3P3fm1XUlvTxHs1Z8X551fln28uCRX7v+/OIzXzx6ev/MSqcLXlQRZjbKpoqZkUnMTK+DKGtwfA/9QReBa7McNSHmkHgx89ot5XKI6VFcFRmWS4WTJKze0Ea9UICYZbAcC24cIpJ4DJIAfcen9HX0Oz7KJQ2j9RoiMmRvk7FLCFmkqXgOaSxicaGLQSuEZ4ks4Xj7Jg2/8ss/gm2bR8AJLpJsgDS2WZAnObK3lnoYDID6zPXQjVlIGVlC5oCMKGIcIscH5ye4dPws5s8sIwpEPPLUIcydmoMbWHjz278PN978RvCKCjfKkCtVsHHzFtaZ0Q3l+JHDOHTgGfCZgNnZ9SxotKRJeOSBr+G5557F+i2bcdOttzIcVtVNjI6MM9lxb7AE1Uxg1Oow63XGeDDIiC08h077CJ56+Ci+9fWT2Fa9Gv2zTVw4PY+ZnTvghAF27NyJ7dftgJnLsySQxx+4FyOjVdz0plthjo8BioBMTfHc/HP49T/4KB588hgClWNPInrBQAYXPCLIPA9r4EPgdKiyiX6nA1lKWZer5TTIusCePDgxZfCPrJDNZcKM7GloRqkVWRwxdkjeNFEu5lcLb5qALFCZZzInpwKnJzy0zBvwkFKi/vFEweN73YFw9uwFbmVlBUGUMMy7WCrA8mwGS1G2npY3VnPjwhA5RUVk+2guucwYTpdEVIu1Yzuu2vVx06x8ydhhrHz8Qx9/zbAj1orvy1IWX56dPHn4I5MX2vs/d2ju0ZuavSUkl0UEhsahmJNQr01CECVyc4XtdOE5Fmj0xsUykApMWEGPpjSYdoYB4pgEFgbLX+s1mpioVlHQTOYH0RpaaFkuQnqEDmIEFPkTk7+tjxphgaKEbmfAcGVJUpjJNz0aN1c8tBoRuEBm3ZGRS/B//Lvb8O6372VdpyBQNlobFDcsCAlCK4A/zBDyeZRGtkDXZ4GoAg5lxs9Nafrux3B6FnOPjDwBp09fwnPHDsF1+phZtwFbtu5gkfIr/SFkw8Tsxo1M0ZX4Pi6cPIXHH3oQvWYTOU1FrVJGhSTDioQHH3oAIWK89V13YGyaEoglmLkCNM1AGPYgSjY4WYJk5hALEQSFOMSXsLzwHJ689wQe/soZ3Lb7TuRVEycocsklBojBGApvevvtqNbGUCiU4dgtRImLSq1KKgrIBuBzFvafmcMv/dZHcfRCB2meB0wVkiYgTRwofErqaRBMS1l8xBTJMheCFEMzJSb6gEQGHDEyUsER40QWGAZMlpNMXkLFN4mRJ7ZLLse+z5I0ETnZFiC2OV67qCm5UwKMRq9tW+1lj2svu6Jju0LgR2XH97cEQXhNhHSUkzKRCj0N8ogFYTsOFIW41uRyx1klMz/07CB1eq4Y2LGOlPQ9vCCJksALnFur1w+XCuUvjOj1+9/19vee/NCH/vlT1NaK78tTF1+WvRDnt5c13nHi7P7fPX52/0Y37rOkAkpWUEQOhm6gPlaBIHJwHAvOwAUXC6txOxkZp6us+DrOAJ7lI4pTqIqOiGhdQx9F3YQhqigViujZDi512rAi4jxICCLyAc7AI2TKKVJgUGawJIjMc9b3A6haAWEg4NL5HrorPiSZZ0quO94xiw9/8D0weRsSPLjOAH4aQKSuLU0gZhIiTkPM5aAqU9C09eC4CZZwnMUkBRYRuRFinyp8Bt9dDex0bRquc9B1g6ntBp7LzM3zxSLypgGFF7FycQH3/d1Xcerws4itIQRewtj4BG7Y+3pMrluPhXYTozPTyFUKjDdMNy6R56AoAcD3mDkRRQv5qQVIHXS6c7h07hROHmjj3EEP12x5MwbtHipFDUePHMa6jbPgFRHbrt6BiamNqNTqMPIkQrGR8SnilANPPhFygnufOIp//2sfRT9OkOSIOrKqfMsSD7ogwOsnUDixrfClpU6jV+U4ocBniSYqAq+VOZTHDFRGDKg5Sv2gzpTuH2Q4RKGZRFbQA1MtLIoSdzEMg0aWxB1VkecEZOciP1wS9UK7II339k4ifN/7Pp/+6q/+KnfsqmNc6f4S3zN64tyRuXxreXk24LI7bGf4AV7BhJ5TWeDIoGtD0bhMEdXzk1PT/48mSCdW5jtBEqUSF/NFWdZKPDJd5Hk95bNyksTjcRhVDd44qfHyHx84cPzSy3LRvII7WSu+r+Div1S7/vJDv7L7zML+P1jqnLpp6C1zisBB5RWkCFAfLzM6UeD66Hc8SFApa50FRZoFBbwYIU4c9mhq2S6iiEfgJkxSrGQicorGBjRO4KPrBugHgJIjPpMOUeQhicQgoFzMAGnMM4oaDetool4sV+C5KZqNAZaW+oioAIjAhhkZv/Dh92JdLWL2kaoiwg5cOL7L/p+2y5NXA29C5iuQxUnIInWi00BaBxISYmjIghiu1UcSeCzjjRLLKOeNyxIEiQ/Xpzgkm1GvcmYOhqTB6Vq452+/gm/efTeifh+u58GNBdzyljfhzn/7AYzMzELMGSyqKIMHwEZGHGHRgygFjE6X8SEguehZ53Ho8OPotiycPdrHlonXY6a2Ffd/9WswJQHNhQXsuGY78uUy5FwFG7ftQrFWRb6ssG5X0cl43kPfvgRBlfE3XzmEX/7NTyGUAC5PWILEbqY8PdN4MRByl67buefdt29929Fms6le6vfH5hcv7Wi1F2603faWCM5IviIZlVGzqBp8RScLTCF1JEW6MFKt3ztR2/y3G0ZuO/2hOz80eLHn4jt+7B0zDz5w/8c4kXvjxPSYNr8wTwZF89u3bv4P/9ePbvvinXfe9Y+KJKIg2ve9733Za8G8Z634vtiz7lX4+8R8uPtb/2n3mXMHP9ZzLu4uFRUIGXm/egz/i2IHgeeg33YQOTzSQMLIyDgmp2tIBZuJEGzXQrfXh+uQNJcHH3FQyPvWC1blxlSKsgQdy4ebJExmS5lqRC4lQ/XAo3BLQBHJEJjSNVYlwrbtIyT3Mi9EmAgMjgjsED/9/utx++4qqoqEyLYZ3jxwySkMMIoSZE1DSinJERnP1GHmNwECuZCtAy6nHXMJvRcfXEp5bwKj8CbkepYl4LkUljOENbRYJ66KGsRUgszJOHrwCO75q7/BqWeeQaVewVK/h1233Iwf/omfhFkfRa5aYXim7zeRBC0IGEIUSEFHj/AhEq6HhGvi5IWDOHH6JCqlDajmt2CitBm8y+HR++7D2aPHELYDjI2PYteNe+AmCsZmNmNsZhp6icxyEvBaDEEPMHTnMd9s4Rf+0+dx78OnwOc4cIaMRARUYhGkKfy+Pyyb5V9+/cZbP3rXXd+9sFEhu/vpu9V4OK/5mVvmFZ0fma71d23bPvzQO/e5V/rUfeihh8T3/5/vfxPPJ+9OsiiL0+yLP/EDP/Xovn371qwpv8tirxXfK30Gvkq2RxDEs+cOvJWTw9/I5YOrB/2LjH4EPkbK+XCdFvrtAfotwl9zmJ3ZgompMQiyDzvooNWjqX0fgRchiTJEboi8brLuslwqsQ7SCRP4aYa+4xJkDD8MkSe3MiUHux+t4pAs6j2ArNCTbsiSN4IoXY035zXYdobOUhe3XF/Bj7xzBzaN6PB7LWZiMwwBJw2hlohFUWJDm4xikYm0pNRQqG2HoG4EJ9D0vQ4u0xnVjdIgCSqhaRNL6yUTdcovI2FIECIKyadCYNaRmqjDs32ceuoAvvmVu3F+4QwyTcDet9yON7zjDmilGgSdDHTI34KSirtA3EGWhsh4DqrqIE4X0bdPY+7sUZxbWEESlzA7dT12bLoeUpTi7JFDaJ07j8bJBRSKJey4YQ+sQGNOc+u3bUFlrAwxRxH3HqxoGecXj+Fv73kIH/nYMQyGKcxRDYIuIUzos0gR9kOMVEf+ulaq//zhBw8vvkpOOXYYWQbubW97q67MKtndH7/7ihf4V9N7fbHHslZ8X+wKvsp//+8e+L9nhsHC7/vh/PcbOVmSDYoZH2Bh4SR6rR7EJIfpkatRyI/D8RxU6gYieGgPeugPBgi9AL3eAEsXl1nCccnIo5AvwnZCDMgPIeYw9GyGedZqBZa4EXocrH4Cz45Z4Q4ii9lHEu2J+MGipDCDH8cHXIdD7HCBnrrP/sS/vH5TTV4pb5wyEQUeAijoxSESJcXk6Bj67RVIXATT1GD7ERRzHIWR7TCKWyHxU8iyIkSuyIaHSEUkqYg4CFnkksRLSAk7DWNEQcxcv0iyFl+Ots8GHpZOnsLZ83Pw+QD16TFMb90GJV+GpJnIFQlftpCGbSRhG2nmIOFdcFwDK40D6PTOo9nr4bmTi2j3ebi2ittv/j5cNTuNoL8Ev70Aiew8FQVacQRmZSv6XgKtkMPUhvUgB6Pl5hKe2P8Ajp16DvfcdxZPH4gY7a8yVcbQ6bEcviwC8mru7PVX3/DGB+968FVVeF/ll8Kr7vDWiu+r7iO58gf0J5/58Fi5nn6wUOJ/mtc79Rgt9LpLaDf6CAbEd6hAFCi2pgBRTRHzAbwohOP4sAYuep0hGvNNZidZK5fDnFFy0lQILs630WpZimbKqlnKVN2QOEVSmNS1uWQnrk0ukRERLCjZB/kSdYpk8MIhCDnYTjIYDsJDK4vZ74kentn34Zt/8o431X7JlFfEQWcRaqGEpUEfDhLkFB2TtQo67UXmxkX+FW7KIeJMiNoYSuVtqFe2QlfGwGOVikYuZSAuMCVfUMQ6TdvIGiwTGIeVhowU/susgr0Y4cDCYNiE7Q0gaiKKlRFo+TIE2YAo8eDFEEhJxNCFGy7ADc+h2TqEQf88s8s8dryBhZUAc2ddhCGPnJbHeLmADZMqts7qMMQAEsUeVWZRHtkOXilA1nNIORVPPXMEX/vGY8yhjG5Kd/3tYSz3QyhVkiaTcixARukdgjR/za4b3/3klx49eOXPlLUtvpwrsFZ8X87VfgX39Sd379N5f+HtZsn+zVRc2TwYLMG3UqzMe+g0EhhGHps3TwGyi5XuAiu+hPfGgYDIFdBdcb1+1z3MZ8IDkqgcCb14cGnZ4VwbRqGI6uhk4W31kfJ2nhelleXOqYX57n6afcky1kkSNyVR05wTCzrFF0EYBCF3yvODr/eH7iMLx3CWnlg//CPbxn70x/fcv3HSucrqnAGvZOgFLppDi6Uez05MwrH76A9abBDHUVBmJsAlyStXRM6cxmh1E6rlachaGYJWAgQVgA5AAxLirqpAqrDumPinlC6c0VdMEUohAm+AJPYZK0BRdfCyAkGSGVYOwUGWdeEHDbSHJ7HcPIRu9xQk8n0IKzh5wsXT+8+j72fwfNpWDEITNs5I2DArQxNj5As5mOUaKrV10M06RKmCg/sX8Od/9g0cPtJGfbwAx4/QsUMEBg/JUBA4DgRKK3a5brlS+pXW0c5/fQVPpbVdX6EVWCu+V2ghvxc2Q3jcH/7FO/f4XPdXLHv5dYOWU1xZ9JOLp62IUnI2bi2I67cW2NCtNxgijSWkoZrYA/6gN8Bn4MWfjuOe8/DDzMqX+sXnzx/u1ltn5VIpMnxR471WbD2MCzEeRrZ9O4ReD6JSNnI5Pi5GEefzvGwFwdA5cwar0qoXvPb9/HVv/8kf2/PFnNLUw7iBgT9Ax7LgWy5VbwiyhFarhSDwYBgKZFHAcGBjuRHCtjgYhobJqc0Yn92AfK0OzaxCVkrghSIELg+OywMgrjKlF7MKjoz8D8iGkhRfoQ8+DVdpcxRSSok5xOAQA8RJD37UQHdwCYsrc2h2zqLXa0LIqmhc0vDlL51EGAswijouXGqjVOSwdcs4ZqZFzM4YWF5cRIoQWp74wsQOMYGohr+7+wLu//oSBSyzoZqoi0iJVVaWyAKI3XhiKzPggEIAAAkdSURBVEnypvb7G7de9SsH7j6whqV+L1xw/8AxrhXffwYf4v/qW/ip37y5FLTmb1+6tCx1muGSb5kcD22DWeLrk+uVbfVJY6tlOUZrpTfnDePPd4fKfc8+3O//r+7nn/rzx5/9xT+aHvV/PApOiWHWw+LyMjP+IX9EzczDdn14ngsFHMKhBVOWIPISegMPi40YfppgbF0RxZEytHyF+fxSl2nqdahyBRKXu1yINXC8yqKOWPeLBGlK6Rc+0tRng8IYAeLUQ0LuunEfvt/BcLCCVmcZ3aGFboc41JuSu/5ybv6hB5Y8XedUQeHLgpgphQLHjYwUMkWLOFnlRInn+EJZ4vJlopV5KBYqkLJpfOKPn8C506u8O54012oCieh71KDHGbiIc+HhK1etu/rfHXj4wJpR+T/1xHqV/d5a8X2VfSCv8OFw7/vZvWqe5+rd5kquF3uNh/966WW/2B9//Bd3bJrR/loWz+8IwkVYdh/OoMtwT5IJk8Vj6PqQ4xSDxRbG83nUSiUsN5tIyVc4iOAjgmjKbJCViERVM2EYRRTMGkytDE3KQ+RNFmGf8SJz/kooXigJEMUUFeQgSFyEqYso8VhCM5dliMMQsR/Acl10hgE4bhbHj4RP/PmfPvOHzflwKY6hgcNYZUSumznRCAI/c5xUCWKMGQo2arowla/w5swGURutV+XmEuLHHlqQPY9DTC5rOnW8Ipm5kTDGkSAeTX3hy6Ny5S+OPXOh8QqfH2u7v4IrsFZ8r+Birm3qyqzAvn23im9/040f3HlV7nc9/7SWpj1YgyW4vsXCLsm0a9jrw6Bud76BzIqxcWYcvW4PRqEEzlCw1GsiljIk5NAlcOBlCYqiQpc1GJIOXTFZogfR0UIWzOnDD214noUoCVkhjjMPYeYzdZyh56ErRaQBjyQAvIDHwFewuKgcvufLz33gwbsHR1Z1fexF1xWP7eBx7Nt/F2EgJwnarJnn1+slJ5fX1GqrEeaH/XRnwnFbZF0qeWmY8Hl+UdbEOUNTHzUV7mtVZ+PCgQMHXjOeB1fmLHr1b2Wt+L76P6PX5BHu2/dB/Z1vnv29WrX/AV1bkHipj4HVYoOsKCLXrQxZGDFLzM5KE94ghCHLkEUNUZQiM1NQRk/MC4g5EbKiQyEv4oyHJpLsedVOMeE4Ahbg+kOm7PPskDEhSEIcxgEzppF1Uv4ZUJUSi0iiDDqOG00WGupTjz927qc/+yenDr/ID0mcnJzMu5mrC0UhllRpuHRgieR0a+kPL3JhX82/vlZ8X82fzmv82P7wtz4wXq93/vOGmeQHxycFWRADuK6LJKG4mxS+78LzHLi2hdAh828OCbNXVCDlVUAXmZcDWYmThSQ5v/DJKnwgSRwUjbriCEPfYoq/JAgZr1mSRZiazlgOUZZg4HgQNROCUIAkVZDEGuYvxfefOef/ko79+/ft+/tDw9f4x7b29v+RK7BWfP+RC7X2Y6/MCnzkt2/fMFpOfm/rRvMduVwiUv4YwQLknkW+whTpHkfkPUtmMRmiIERKqjpBQUr+DpSqwKcsFJJelPNG9jgk+JCUFEFkw3bJDyJetdWkYEmFDBsymIUiK94XGyvgZBOqNoY0rnjnzjpfXlps/sff+tVzC9/J1nhlVmltr9+LK7BWfL8XP7XX2DH/5R+/d1NBufSR0VHxzbmSLmZ8giD0oJkmU8sFxEl2XbjukEXh8PS0TunJnAQ+lSByEnMrow44JomzkEAgKpciMiNx33URezYCu88SNDTdxNCxICk8EjFFn7phYzwRhKmLp445HzvSWvroX+y74L/GPoa1t3uFV2Ct+F7hBV3b3EuzAl//zNv+v/bunTWKKIoD+Jk7O/twX4m7iVlcwcJO0CJoKdFKBBEt8glC7PwMooWks7KRQFBTpbKKIFiILxALEQIpEvGRkBDduLvzuDN37ozcQawDSbi7uf9Aut05e34n/BnCzj1nCk54v+v9ul4etcvVEYdEGlEun8/OKFZrgfzAIxEHxCy1oUGSOrWHqS/OSrWizMpWp0exIJHGlMur79pW6JjalyZTkqJPvd5OtvSSsUK28FO9hpMtJVU2pTX6qtNjC5/fbn1YWEDwHs6UzboqwteseQ91ty+e3mr1/c6sF23fZiWv1TihDoyQ2U4xtbpI/agNDTz0KZGcmLrXVRuaI0FRFFGiNjdn5z4wkupX7aIrFCiv/s2Qi0nEIXFfEA/UAxYlSqjqup71zI/ZE69bX5mb+7TvoxeHegD48AcqgPA9UE5c7LAF1GkMDx9cupxY23fsgj9ZHy02K5ViMV9gVK0VidmCXHeXRKjOExbZnS5X5yLEkiJfkPRSCt1sYXG2ccEpqyfSyqQ2zXGZUiKshFkVV/La+69r/N6jx9/eHXZPuL6ZAghfM+c+9F3Pzk46lvX9dLs9cnVsrHHTduis4/BGuZraFuMko4A83yUexySJUegFJLyUnNihitrCnKr7Ypv6YUhdLohVq0FksQ3Hct7YVvn5jzX/9fz8z87QQ6GBgRVA+A7saPDB9iJwd2oq51/sjo8fr55JmHc+SYMrtXruQqmctsKwz3oBpz/q6EsvpJPNCWrVm+Tu9EgESRKEyeb6xvZKINOPpebIF5G3Vv3NYH1xsdPbS228BgL7EUD47kcP7x1IgZmZc+3GBLvBbP8aj4NTfdctcz/M1/P1uFqod71dsep24pc7fXe51Pi9tbT0/8m0gewHH+poCiB8j+Zc0dW/rQrT0+1iGPKcEInV63XSWo2i5WW19xdPj+GPRK8AwlevP6pDAAKGCiB8DR082oYABPQKIHz1+qM6BCBgqADC19DBo20IQECvAMJXrz+qQwAChgogfA0dPNqGAAT0CiB89fqjOgQgYKgAwtfQwaNtCEBArwDCV68/qkMAAoYKIHwNHTzahgAE9AogfPX6ozoEIGCoAMLX0MGjbQhAQK8AwlevP6pDAAKGCiB8DR082oYABPQKIHz1+qM6BCBgqADC19DBo20IQECvAMJXrz+qQwAChgogfA0dPNqGAAT0CiB89fqjOgQgYKgAwtfQwaNtCEBArwDCV68/qkMAAoYKIHwNHTzahgAE9AogfPX6ozoEIGCowF/bvxtuK/m6mQAAAABJRU5ErkJgg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88" y="3417996"/>
            <a:ext cx="3400425" cy="3981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5056561"/>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FF4343"/>
          </a:solidFill>
        </p:spPr>
        <p:txBody>
          <a:bodyPr wrap="square" rtlCol="0">
            <a:spAutoFit/>
          </a:bodyPr>
          <a:lstStyle/>
          <a:p>
            <a:r>
              <a:rPr lang="en-US" sz="3600" b="1" dirty="0" smtClean="0">
                <a:solidFill>
                  <a:schemeClr val="bg1"/>
                </a:solidFill>
              </a:rPr>
              <a:t>MUSLI PLUS CAPSULES</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155575" y="838200"/>
            <a:ext cx="11806237" cy="400110"/>
          </a:xfrm>
          <a:prstGeom prst="rect">
            <a:avLst/>
          </a:prstGeom>
          <a:solidFill>
            <a:srgbClr val="FF4343"/>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74613" y="1219200"/>
            <a:ext cx="11887198" cy="1200329"/>
          </a:xfrm>
          <a:prstGeom prst="rect">
            <a:avLst/>
          </a:prstGeom>
          <a:noFill/>
        </p:spPr>
        <p:txBody>
          <a:bodyPr wrap="square" rtlCol="0">
            <a:spAutoFit/>
          </a:bodyPr>
          <a:lstStyle/>
          <a:p>
            <a:pPr algn="just"/>
            <a:r>
              <a:rPr lang="en-US" dirty="0" err="1"/>
              <a:t>Saarvasri</a:t>
            </a:r>
            <a:r>
              <a:rPr lang="en-US" dirty="0"/>
              <a:t> Herbs </a:t>
            </a:r>
            <a:r>
              <a:rPr lang="en-US" dirty="0" err="1"/>
              <a:t>Musli</a:t>
            </a:r>
            <a:r>
              <a:rPr lang="en-US" dirty="0"/>
              <a:t> Plus is a premium natural formulation for general sexual health enhancement. It is formulated and designed to enhance sexual performance without unwanted side effects of prescription drugs.</a:t>
            </a:r>
          </a:p>
          <a:p>
            <a:r>
              <a:rPr lang="en-US" dirty="0"/>
              <a:t/>
            </a:r>
            <a:br>
              <a:rPr lang="en-US" dirty="0"/>
            </a:br>
            <a:endParaRPr lang="en-US" dirty="0"/>
          </a:p>
        </p:txBody>
      </p:sp>
      <p:sp>
        <p:nvSpPr>
          <p:cNvPr id="16" name="TextBox 15"/>
          <p:cNvSpPr txBox="1"/>
          <p:nvPr/>
        </p:nvSpPr>
        <p:spPr>
          <a:xfrm>
            <a:off x="3572942" y="3755885"/>
            <a:ext cx="8388870" cy="400110"/>
          </a:xfrm>
          <a:prstGeom prst="rect">
            <a:avLst/>
          </a:prstGeom>
          <a:solidFill>
            <a:srgbClr val="FF4343"/>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3510131" y="4161472"/>
            <a:ext cx="8458199" cy="1477328"/>
          </a:xfrm>
          <a:prstGeom prst="rect">
            <a:avLst/>
          </a:prstGeom>
          <a:noFill/>
        </p:spPr>
        <p:txBody>
          <a:bodyPr wrap="square" rtlCol="0">
            <a:spAutoFit/>
          </a:bodyPr>
          <a:lstStyle/>
          <a:p>
            <a:pPr marL="285750" indent="-285750">
              <a:buFont typeface="Arial" pitchFamily="34" charset="0"/>
              <a:buChar char="•"/>
            </a:pPr>
            <a:r>
              <a:rPr lang="en-US" dirty="0" smtClean="0"/>
              <a:t>It </a:t>
            </a:r>
            <a:r>
              <a:rPr lang="en-US" dirty="0"/>
              <a:t>instantly improves sexual energy, fights against sexual debility &amp; sexual weakness.</a:t>
            </a:r>
          </a:p>
          <a:p>
            <a:pPr marL="285750" indent="-285750">
              <a:buFont typeface="Arial" pitchFamily="34" charset="0"/>
              <a:buChar char="•"/>
            </a:pPr>
            <a:r>
              <a:rPr lang="en-US" dirty="0" smtClean="0"/>
              <a:t>It </a:t>
            </a:r>
            <a:r>
              <a:rPr lang="en-US" dirty="0"/>
              <a:t>restores vitality and increases the stamina.</a:t>
            </a:r>
          </a:p>
          <a:p>
            <a:pPr marL="285750" indent="-285750">
              <a:buFont typeface="Arial" pitchFamily="34" charset="0"/>
              <a:buChar char="•"/>
            </a:pPr>
            <a:r>
              <a:rPr lang="en-US" dirty="0" smtClean="0"/>
              <a:t>This </a:t>
            </a:r>
            <a:r>
              <a:rPr lang="en-US" dirty="0"/>
              <a:t>product increases natural excitement, response to stimulation and give fantastic staying Energy and stamina for extended sexual performance.</a:t>
            </a:r>
          </a:p>
          <a:p>
            <a:pPr marL="285750" indent="-285750">
              <a:buFont typeface="Arial" pitchFamily="34" charset="0"/>
              <a:buChar char="•"/>
            </a:pPr>
            <a:r>
              <a:rPr lang="en-US" dirty="0" smtClean="0"/>
              <a:t>It </a:t>
            </a:r>
            <a:r>
              <a:rPr lang="en-US" dirty="0"/>
              <a:t>also significantly increases sex drive!</a:t>
            </a:r>
          </a:p>
        </p:txBody>
      </p:sp>
      <p:sp>
        <p:nvSpPr>
          <p:cNvPr id="18" name="TextBox 17"/>
          <p:cNvSpPr txBox="1"/>
          <p:nvPr/>
        </p:nvSpPr>
        <p:spPr>
          <a:xfrm>
            <a:off x="3572942" y="6019800"/>
            <a:ext cx="8388870" cy="400110"/>
          </a:xfrm>
          <a:prstGeom prst="rect">
            <a:avLst/>
          </a:prstGeom>
          <a:solidFill>
            <a:srgbClr val="FF4343"/>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3503612" y="6400800"/>
            <a:ext cx="8458199" cy="369332"/>
          </a:xfrm>
          <a:prstGeom prst="rect">
            <a:avLst/>
          </a:prstGeom>
          <a:noFill/>
        </p:spPr>
        <p:txBody>
          <a:bodyPr wrap="square" rtlCol="0">
            <a:spAutoFit/>
          </a:bodyPr>
          <a:lstStyle/>
          <a:p>
            <a:r>
              <a:rPr lang="en-US" dirty="0"/>
              <a:t>1 to 2 capsules two times a day or as directed by the Experts.</a:t>
            </a:r>
          </a:p>
        </p:txBody>
      </p:sp>
      <p:sp>
        <p:nvSpPr>
          <p:cNvPr id="22" name="TextBox 21"/>
          <p:cNvSpPr txBox="1"/>
          <p:nvPr/>
        </p:nvSpPr>
        <p:spPr>
          <a:xfrm>
            <a:off x="155575" y="2124670"/>
            <a:ext cx="11806238" cy="400110"/>
          </a:xfrm>
          <a:prstGeom prst="rect">
            <a:avLst/>
          </a:prstGeom>
          <a:solidFill>
            <a:srgbClr val="FF4343"/>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155576" y="2505670"/>
            <a:ext cx="11827974" cy="923330"/>
          </a:xfrm>
          <a:prstGeom prst="rect">
            <a:avLst/>
          </a:prstGeom>
          <a:noFill/>
        </p:spPr>
        <p:txBody>
          <a:bodyPr wrap="square" rtlCol="0">
            <a:spAutoFit/>
          </a:bodyPr>
          <a:lstStyle/>
          <a:p>
            <a:pPr algn="just"/>
            <a:r>
              <a:rPr lang="en-US" dirty="0" err="1"/>
              <a:t>Safed</a:t>
            </a:r>
            <a:r>
              <a:rPr lang="en-US" dirty="0"/>
              <a:t> </a:t>
            </a:r>
            <a:r>
              <a:rPr lang="en-US" dirty="0" err="1"/>
              <a:t>Musli</a:t>
            </a:r>
            <a:r>
              <a:rPr lang="en-US" dirty="0"/>
              <a:t>, </a:t>
            </a:r>
            <a:r>
              <a:rPr lang="en-US" dirty="0" err="1"/>
              <a:t>Gokhru</a:t>
            </a:r>
            <a:r>
              <a:rPr lang="en-US" dirty="0"/>
              <a:t>, </a:t>
            </a:r>
            <a:r>
              <a:rPr lang="en-US" dirty="0" err="1"/>
              <a:t>Ashwagandha</a:t>
            </a:r>
            <a:r>
              <a:rPr lang="en-US" dirty="0"/>
              <a:t>, </a:t>
            </a:r>
            <a:r>
              <a:rPr lang="en-US" dirty="0" err="1"/>
              <a:t>Kaunch</a:t>
            </a:r>
            <a:r>
              <a:rPr lang="en-US" dirty="0"/>
              <a:t>, </a:t>
            </a:r>
            <a:r>
              <a:rPr lang="en-US" dirty="0" err="1"/>
              <a:t>Satavari</a:t>
            </a:r>
            <a:r>
              <a:rPr lang="en-US" dirty="0"/>
              <a:t>, </a:t>
            </a:r>
            <a:r>
              <a:rPr lang="en-US" dirty="0" err="1"/>
              <a:t>Mulethi</a:t>
            </a:r>
            <a:r>
              <a:rPr lang="en-US" dirty="0"/>
              <a:t>, </a:t>
            </a:r>
            <a:r>
              <a:rPr lang="en-US" dirty="0" err="1"/>
              <a:t>Javitri</a:t>
            </a:r>
            <a:r>
              <a:rPr lang="en-US" dirty="0"/>
              <a:t>, </a:t>
            </a:r>
            <a:r>
              <a:rPr lang="en-US" dirty="0" err="1"/>
              <a:t>Pippali</a:t>
            </a:r>
            <a:r>
              <a:rPr lang="en-US" dirty="0"/>
              <a:t>, </a:t>
            </a:r>
            <a:r>
              <a:rPr lang="en-US" dirty="0" err="1"/>
              <a:t>Akarkara</a:t>
            </a:r>
            <a:r>
              <a:rPr lang="en-US" dirty="0"/>
              <a:t>, </a:t>
            </a:r>
            <a:r>
              <a:rPr lang="en-US" dirty="0" err="1"/>
              <a:t>Salampanjha</a:t>
            </a:r>
            <a:r>
              <a:rPr lang="en-US" dirty="0"/>
              <a:t>, </a:t>
            </a:r>
            <a:r>
              <a:rPr lang="en-US" dirty="0" err="1"/>
              <a:t>Brahmi</a:t>
            </a:r>
            <a:r>
              <a:rPr lang="en-US" dirty="0"/>
              <a:t>, </a:t>
            </a:r>
            <a:r>
              <a:rPr lang="en-US" dirty="0" err="1"/>
              <a:t>Vidharikand</a:t>
            </a:r>
            <a:r>
              <a:rPr lang="en-US" dirty="0"/>
              <a:t>, </a:t>
            </a:r>
            <a:r>
              <a:rPr lang="en-US" dirty="0" err="1"/>
              <a:t>Dalchini</a:t>
            </a:r>
            <a:r>
              <a:rPr lang="en-US" dirty="0"/>
              <a:t>, </a:t>
            </a:r>
            <a:r>
              <a:rPr lang="en-US" dirty="0" err="1"/>
              <a:t>Jaiphal</a:t>
            </a:r>
            <a:r>
              <a:rPr lang="en-US" dirty="0"/>
              <a:t>, </a:t>
            </a:r>
            <a:r>
              <a:rPr lang="en-US" dirty="0" err="1"/>
              <a:t>Talamkhana</a:t>
            </a:r>
            <a:r>
              <a:rPr lang="en-US" dirty="0"/>
              <a:t>, </a:t>
            </a:r>
            <a:r>
              <a:rPr lang="en-US" dirty="0" err="1"/>
              <a:t>Makardhwaj</a:t>
            </a:r>
            <a:r>
              <a:rPr lang="en-US" dirty="0"/>
              <a:t>, </a:t>
            </a:r>
            <a:r>
              <a:rPr lang="en-US" dirty="0" err="1"/>
              <a:t>Shilajit</a:t>
            </a:r>
            <a:r>
              <a:rPr lang="en-US" dirty="0"/>
              <a:t>, </a:t>
            </a:r>
            <a:r>
              <a:rPr lang="en-US" dirty="0" err="1"/>
              <a:t>Vang</a:t>
            </a:r>
            <a:r>
              <a:rPr lang="en-US" dirty="0"/>
              <a:t> </a:t>
            </a:r>
            <a:r>
              <a:rPr lang="en-US" dirty="0" err="1"/>
              <a:t>Bhasma</a:t>
            </a:r>
            <a:r>
              <a:rPr lang="en-US" dirty="0"/>
              <a:t>, </a:t>
            </a:r>
            <a:r>
              <a:rPr lang="en-US" dirty="0" err="1"/>
              <a:t>Tamra</a:t>
            </a:r>
            <a:r>
              <a:rPr lang="en-US" dirty="0"/>
              <a:t> </a:t>
            </a:r>
            <a:r>
              <a:rPr lang="en-US" dirty="0" err="1"/>
              <a:t>Bhasma</a:t>
            </a:r>
            <a:r>
              <a:rPr lang="en-US" dirty="0"/>
              <a:t>, </a:t>
            </a:r>
            <a:r>
              <a:rPr lang="en-US" dirty="0" err="1"/>
              <a:t>Praval</a:t>
            </a:r>
            <a:r>
              <a:rPr lang="en-US" dirty="0"/>
              <a:t> </a:t>
            </a:r>
            <a:r>
              <a:rPr lang="en-US" dirty="0" err="1"/>
              <a:t>Bhasma</a:t>
            </a:r>
            <a:r>
              <a:rPr lang="en-US" dirty="0"/>
              <a:t>, </a:t>
            </a:r>
            <a:r>
              <a:rPr lang="en-US" dirty="0" err="1"/>
              <a:t>Kukkutandtwak</a:t>
            </a:r>
            <a:r>
              <a:rPr lang="en-US" dirty="0"/>
              <a:t> </a:t>
            </a:r>
            <a:r>
              <a:rPr lang="en-US" dirty="0" err="1"/>
              <a:t>Bhasma</a:t>
            </a:r>
            <a:r>
              <a:rPr lang="en-US" dirty="0"/>
              <a:t>, </a:t>
            </a:r>
            <a:r>
              <a:rPr lang="en-US" dirty="0" err="1"/>
              <a:t>Mukta</a:t>
            </a:r>
            <a:r>
              <a:rPr lang="en-US" dirty="0"/>
              <a:t> </a:t>
            </a:r>
            <a:r>
              <a:rPr lang="en-US" dirty="0" err="1"/>
              <a:t>Shukti</a:t>
            </a:r>
            <a:r>
              <a:rPr lang="en-US" dirty="0"/>
              <a:t> </a:t>
            </a:r>
            <a:r>
              <a:rPr lang="en-US" dirty="0" err="1"/>
              <a:t>Bhasma</a:t>
            </a:r>
            <a:endParaRPr lang="en-US"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data:image/png;base64,iVBORw0KGgoAAAANSUhEUgAAAV8AAAGbCAYAAABjzJMjAAAAAXNSR0IArs4c6QAAIABJREFUeF7svQecJUd57v10OHnmzOyudldaSWiFUFxQRjKYa4NtEMEGY1/b1/Z1whHsawwmGDBBBBvHa1/bnz8+3+tskn++xgEHDAhJJIMkJJRAQhLaMLuTw8mn06enznlnS6XuE3Zmd2dEzf7md2b7dFdXV3f/++mn3nrLgf2xLWBbwLaAbYFT3gLOKd+j3aFtAdsCtgVsC8DC114EtgVsC9gWOA0tYOF7Ghrd7tK2gG0B2wIWvvYasC1gW8C2wGloAQvf09Dodpe2BWwL2Baw8LXXgG0B2wK2BU5DC1j4noZGt7u0LWBbwLaAha+9BmwL2BawLXAaWsDC9zQ0ut2lbQHbArYFLHztNWBbwLaAbYHT0AIWvqeh0e0ubQvYFrAtYOFrrwHbArYFbAuchhaw8D0NjW53aVvAtoBtAQtfew3YFrAtYFvgNLSAhe9paHS7S9sCtgVsC1j42mvAtoBtAdsCp6EFLHxPQ6PbXdoWsC1gW8DC114DtgVsC9gWOA0tYOF7Ghrd7tK2gG0B2wIWvvYasC1gW8C2wGloAQvf09Dodpe2BWwL2Baw8LXXgG0B2wK2BU5DC1j4noZGt7u0LWBbwLaAha+9BmwL2BawLXAaWsDC9zQ0ut1lrwWSJBl0/Z3wtXnjjTfi7W9/e5LWzo6jik39zp4X2wKnsgVO+AI/lZW0+zq5LdCHoAfAPXr0qO/7vut5nutoP27vx3ddN89fAF6hUPC73a6fz+e5LX9z/U8XgBOGoev7PivP60x+vSiKuJDrcBv+rX96cRxzXVUmf6IoUuV5nocoivhJeCZRFHGFuA9TLoujKEpc140AhP1ffs//81f+5qfajmWFYZj4vi/lyHdxGIaR7/tREASqvCRJ+BkkSRI0m81uoVAIoiji/+MkSRTQ+RnHMevB7eNOpxPv378/uvHGG6N3vOMdLNv+2BZQLWDh+yS+EJIkIbTyKysrxSAIir7v5z3PK/i+P+l53s44jquO4+zwfX/Kdd0KgDIA+SwSpkmS8Nf3PI+QzMdxXGIZcRx7juMocCZJwr+5L99xHMKToHYIUYKdP2RTf5n6jtcev+ePuhAdx+2vqxQxf13XFXXck6u9MtY/wzAkfLkDQpkgBZcRpIQgf/rFc0eI45j/V8v7nOR+1bI4jlk2Pwlv9ek4jgJ2/5MwJzz5GcRx3HJdtwOgHcdx6LpuSEj7vh8A6Lqu2wrDsOO6bjOO47rruo1ut7uWJAn/rkdRtBAEwWIQBJ0gCLoAmmeddVanv68n8VVpD01awML3SXAtHDp0qJTP56vFYnHScZzd+Xz+at/3LwVwluu6u5Ik2QGA31UcxykB4K+SpH3Btt4K/D9/CSv+8m+CSf4m/GQ7LifwOp0OcrmcAh8/gyBQkOQP1aksy+fz6juqYS7nL//udrsolUqqHK4j2/HvdrutlnEd1oHrs4xCobD+HcthPfldq9VCpVJRZfH/XM7vuX6z2VzfT1+Rq2Nj/Vi+XiaXy48OfR6vtA+/5//lmKQMaS+9faU9tcutFcdxkzD2PI9QXozjeCEMw6NRFH05juMHOp3OXJIka0EQrOzbt6/5JLhU7SFoLWDhuw0uh3e84x3u29/+9mK73d7jed7uJEnOJmSTJNnvOM5TXdd9CiELoJokiYIsxaQJVh0m+nf63wSHDg8dvPxbwEm4EjoEY61Ww8TEhIJhuVxW4OurWQVkgrXRaGByclLBUSDM8vh3vV7H1NSU+iwWKbihyiZEl5eX1XYEJyEpsOf+uF/uj2VyOb/nsunpaVUW1+H+payVlRVVFr9jnQTMLIPL+Ml6sg5y3H3lrMCvP1zkGOTBwE8et7QD66NvKw8vc1nG5UfF3XQcpwFgLQzDhSRJDidJ8qDneY+EYXjEcZyDrVbr6NTU1KrjONbO2Ab3sVlFC98tftIefPDBwr59+74jl8vdkCTJtZ7n7XEcZ5oWgeM4eb7y61CVm1xXXaJeZRn/L6/oojJF0QmQCNf+6/zjlC4hIxAi9AixtbU1BTWCq1qtqk+Wxx8B0urqKs444wzwUwBNwFFtEor8jp+EMJUqVSTLXFhYwI4dO9Q+uC/WiyDmMoJZ9se6EppLS0vYvXu32g+3J3hZFtdjWQQzAc2y5EFDyMv6Uia34bHqqprHIupY1DX3yXbgJ7/ncj6EdLXftzQeB2O2jbwdSFunXYoC6/53UZIk7SRJanEcz7uue08QBLfMzs5+6Lzzzlve4peyrZ7RAha+W/iSeOSRR4qTk5O/XC6Xf9lxnKm+r7quKrOqLkrWVLdiKfCTcCAseOPL67+Apt+Rpb4jaPt+qVKKYi8QTIQsIUaYCQRFwQrMCTGqQYJ1z549CpgCLh2+BCbXIRwFmITn/Pw8du3apeBIwLFcwpfLFhcX1/fLuhHqBCz3Iw8EvSwT5PJQ4nayPuHNOhCgBC3bQhS6PGy4f9aN67BO/D8/+X9RvmKZiIpmvUVNC3QFrCZ89eXyBmGea+nfcxyHXvNfdDqdt0xOTs5t4cvZVs3Cd3tcA+wrWllZeVmhUPgrx3EmBIKiXrPUUpryNe2GceBL+PBHPNB+xIFShQJfgkte9Qlfwpj2BLch/AgqgS/hRkAR/FnKl8eqK9+dO3cq+OrK14Qv68jvx4Uvj48PAx4DHyAEehZ8BbaEsEBW4Mt983tRvgJfLpeHmQ5f3TfWz6XuDctyQ/2ue84stw/yWrfbfWehUPh9x3HY4Wd/tkELWOW7RU/SzMxMeXJy8rcdx3mlKFb99VVuUrMjR+Cb1pGm2w6Eoyhf6TiT13DZj6hi066QDizxTtPgK8qX8E1TvoRrFny5jUBblC/hnQZfwp4PAYEv4Sm2A2E6TPlmwZeAFeUrDyvClXUQ+OpKWJSvqPos5cs2lYiNNIWrn1e5NM1zLODW33CSJPl8u91++cTExLEteknbalnluz2ugVqtttt13T8Pw/DF0tveD616nFeoRx/oCkmALa+tZu+9dFyJkpWONPF8uXwYfKVzivAVCIryFc83y3bIgi+BKZ1kuu0wCL587We9CUbCl7YD1zfhK6pWPF85VvF8deWbBl+BrdgLmw1fOVdpNkSa+jUsiaPLy8sv3Llz55e3xxVua2mV7xa9BhYXF8/N5/PvT5LkOforqtxwooZ0+Mp3WZ6vHKpELRAiAl0TvqLQqAx1z1fWoyrMgi8VcZbyFduB+2Y9qBjNDjdd+dJGENuB60qHGzvo+F2a8hX4Et6mhaF33rE9RPlKh5t4vtKJZoax0R/W4Wt6vsOUL9tSV776/0346opXt5P086htX6vX6y+sVquf3aKXtK2WVb7b4xqYnZ29oFQqfdBxnGsFprr6kZvOVERiEcinfJ8WMkbbQVe+YjuIl5ilfKUDSjxfgks8X4kmkBhbsR0k2oGgFV9U4MtOOOlwI0wFvlSic3Nz65EQZocb4ct1RPnqHW4C00Hw1ZWv3uHGOkjMsXTKsaNRlC4/Zb/D4Cuerw5cE776ORwUAWGef+O6aDUaje+amJj4xPa4wm0trfLdotfA/Pz8xcVi8UMArtA9PlMNyc0qh2FGOMj6omAFJuL5ptkOuucrHX1iYwzqcJMYW4KMsOI2YjtwGTvJCF/prBL46uFhWfAloAk61puwpRqWaIeNwpf1Yf34KaFmMnBEHmIygENigVlPiXLQox1E+UpIGuusd7jpni/L1s9fWmebfnkKfNMeuIzqW1tbe/nU1NS/btFL2lbLKt/tcQ0sLCxcSvgmSfIMHaxmR9sgL1AfKCCe77jwlWgHHb668iVcpMNtGHxpFRBuafAVq+BE4cs20qMdBilfiTWWtpBoh82GryjlUeCrgzWr002ugwz4BrVa7fuq1eo/bI8r3NbSKt8teg0sLi4eKBQKHwTw9DT46t6veQiilDcCX+lw0+N8uR9T+Q6DLy0EqkWCmfAVz5eKmFDSO8kIRekk43a67ZClfE3Pl1YELQyxEUzbgbaIDNjg8bCNTgS+rJv4wmnKd5RoB135bgJ8w9XV1R+enp7+8Ba9pG21rPLdHtcA4VssFhV8zdAiUxmldcYIWGRdU/nSFmDHUZbtoMNXXr1ZD+lwkzhfwpdglSgHgZvYDjK8eKvAV+9wSxtkMch2kFAzGcmXBV8+WKR9ZZCFPixbPF+Br+nlpp3fIaqXX0fLy8s/vnPnzr/eHle4raVVvlv0GujDl57vgVGUrwnoQfAViGaNcEvzfLlM4l2pWMeBLwHECAgqX/q0jELYTOWrh5oNU74mfPU4X4lHpqpN63AT+Eouii0G33h1dfVnpqen/88WvaRttazy3R7XwNLS0tNpOziOkwpfif01wWx2uIk9oStfrjMozjdtkMUg+OqeryhgUb60D2gtbCZ8qTxlhJt0fPGYCHmJ8x3k+ZpxvjK8eBh8CVtJwsP9jmM7iPKlqpWhxuYItnGsh5SrOFldXX3l9PT0+7bHFW5raZXvFr0GBL6u6x7QgWq+oqb5vTqQ5W891MyEbz8HrvI/pWNNQtlkmURLpNkOMsiCgJUcD3qomeR/oBcrypfKkvtiVIAeakbbgqo4bYSbRDtwPyyLo9+4vijftMQ648b5mraDtAePR7K2DbMdJAGPHiss7cHzIW0oA1GybAczEmLYpbq6uvqq6enpPx62nv1+a7SAhe/WOA9PqEUfvh9yXfeyNPhm9Hg/Lj+vvt2gON8s+IqXLPGwumozbQdC91TBl/CjhaHDl8dndt5JVjMBuZlYRxml/dwOZlYzCTUz4ct9EPbDOtz4UNkofNOiHgZdrsvLy6/auXOnhe8WvafNaln4btETtbS09AzaDmnwTVO/Ato024GHqH8vI9z0QRbyKiydUKJ8ZTsJOZMOOn2Em2Q1S4MvwS6dcpulfAW+MsKNMDwV8BXbQeArUQ56SklJl7lZ8OW5M2O5sy7Zvu3w/27RS9pWy3q+2+MaIHz7I9xSla94uebRmDkcTAtC4GqmlDxR+Eo+3yzlK/DVPV96q7QWTtR2IHzFdhDP14Svntths5SvwJf71wdZbBS++rlMi3Sw8N0e9+y4tbTKd9wWO0XrD4Nvlu2QBV9Rv6cbvlSrEu2w2fAVz3dQYp1huR0Geb46fHXbQU+4cyLKVy4pc4SbQHlE+NoOt1N0b27Wbix8N6slN7mcpaWly/vK91J59R/W2aYDVrcadPWre5iDQs10f1e8UX6atgOVL/1SGewgCljvcNMHWbDD7USUL/fBV3mWm2U7ZMFX8ktw38Pgy0EgkttBIjYkNE+3HWRKJPGAJdXkKIl1zGgHE77mEHL9/wMuM8L356anp/+/Tb4UbXEnqQUsfE9Sw260WMK3XC5zkAUnwlQ/0gGWpXp1+JqddGaomZ7PV6YFkgxe0jlnWhE6fNPifAlFGWQh8KW9QCDRF2Z4GOFGcI0a7UClzO2oSAk4mclCcjsI9Hm8hLzk8zVtBwJfMqQxOoOgZjvy2NOSqaellKTHK0mB+JmVUlJmweAxyiALqlc9hE/aOC23g4XvRu+e7bG9he8WPU/Ly8tXlEqlDwh8BbgymCKr2qJsdeXLbU8lfKlS9cQ6Onwlt8OJwFfPamamlDxZ8JVMbzweHb6SWjJtDjcBtwzKYBnyxiCJdSx8t+iNdwqrZeF7Cht7nF0Rvhxe7LruJSZwBwFYj2rQ19tK8JX5zySr2aA4X1356vl8JXJC4oqz4JsV5zuq8s2Cb5byzZrDzRxebOE7zt3w5FzXwneLntfl5eUr+/C92LQddKjqitj0dvVDO9Xw1T1fUb6SWCcLvuId64Ms0uBLZSlDlcVjZptwP/o0QoOSqafBl+unJVNn25nKV+wHM58vFbHMfCxzvonytbbDFr3ZTlO1LHxPU8MP2+3c3NxV1Wr1A47jKPjqkBX46t6vGd+r/5/bn2z4ShJ1dmgRolnwTUspKcp3FPjy9Z3w1fP50ms+HfAdNI3QsHy+J0n5/uz09PSfDLu27PdbowUsfLfGeXhCLZaXl6+i52vC1/RydbU7jvIlxKjQCHB2tFHZmR1u+tRCAu9Rk6mbM1mwkysrn68OX33eNf6d1uGm53aQGSVYP6pOSczODjfJDazPhGxGO2R1uOlTx5vRDoMm0KTtYHq+MjMIy7Ge7xa94U5DtSx8T0Ojj7LLPnyZWOciuWn14b66FZEFXQGmAFZ63PURblxGADF6gZCQXA7cZhh8ZYSXmduBy2XqeH0mC3OEW1o+X776cznhJ/AVaFNN8iGh53aQBDdsIz23g0Q7sCx27hGKEmpGhU3bgNvw2CWhDtW7jJrj/tkm0oGp2w6EvxlqNmz2Yn3qID23gx5GmBblwHMrCXiGdLYy1OznbW6HUe6urbGOhe/WOA9PqMXKysrV/eHFF4rtIPBNU796R5sUNip8deWrw1dUrm5b6MrXhK8knOHnicKXwBVg8m+ZOl5Ppk74ciAFv9OzmkluB33qeMI1Db5UyfzR4cuydPgS9jIohSDm8XI7fopvrXu+3I8e5ysj38TrlU990lKBe9bINvPBOyDMkPBlYh07vHiL3tNmtSx8t+iJmp+fv2ZycvIDruteaHq8ejiZ6QXrhzMKfAlTPc5X4KvPXqzDl+AQpSzwlQk0dfhKjLAMcKA6JjAlq5k+ezGX7d27d326d4lQIAw5gaYZ58uYYa4v8BXPV59GiPvTLQwzzpcQFeVLkBLuAl8qYF35sk0EvoSrKF/pUJN2GAW+PF9i8Yg1o59fHcLysB1D+dqUklv0fk6rloXvFj1ZKysr1/Q9XwVf/QbUVe5G4SszFAsQdPjq8cGyXOCrJ9YZBF9RllyHwJThxVSFYhUQvmeeeeb65JU6fGdnZ9cn3iRcuX8TvlTCEmrG8tNALvAVz5cQ5TFRZYvtMC58szrc0may0AdZyINJUkrqFtJG4Fur1X62Wq3aDrctek9b5btNTgzh2w81e5ppO5iRDGJDZEU4jOL5ZsFX8vjq8BWbQle+hBohSBWp2w6m8k2DL5edddZZqrOMUQyEF38JQ8JXQtQITAKL+yFg+Z1MWc9jJ5yphglySREpFgbrJZ6vTF+f5fmaypfrmZ6vdPTJ8OIsz5ff66FmMmxbJtXUH6z6eU7zf0fwfDmTxf/eJpf4N3w1rfLdopeArnxHha/uBetWQRp89WiHNNuB24gqFgUs8a6m7SAzWUhKSX4SVlxfOtwIQ9120BOgE74EJqFI8PH1XTKR0XYQ+BJkfP0X5Uv4EvqEvUQ7sCzuR4evRDvoHW667aB3uHEdye0gHW5y3JLbgZ+EOY9Bz+1AG0LifyWlpMBXPHAdvjK0WD5N1StvNbJ8GHxrtdpPVqvVP9uil7StltECFr5b9JKYn5+/mnG+ruuqaAeBoYy40m9M8YB15av7wtJpJJENeoccl8kwWEJV94kl/wNBKgnXpVx+R0DKRJEEmHRIycSc8lpPAMksEOKlsjyWJTCVLGGEF2HJH5ZNsBKUBB7rKqkwCT9CnmXrQ5W5TMK9WBbrSJUp88hJh5kOVoJS6k6wy7FwG4kAkWgFmX6J38k8b/rMFfoIN9ad/5d2kg43eZimfYrXboLXHExjdrwlSRLX63XC98+36CVtq2Xhuz2uAYaaVSoVDi9eh6+oWb2DRvd/0+wIOVrZxtxW1K2uzHSlLYMBTHAIyHXfUl6v0zoEddBIWaK49WgAWU9ex7kO9yEPEFHh0lklECIkxY+WY5EypEw5Fqmfrii5Do+JoDTL0esu58B8KzC3YdkCZ71uZllpUM0Cr7zZ6N9r5zdZW1uzHW7b4/ZWtbTKd4ueLAk18zxPhZrpHW5S5QFhR+sj4oatK0pXbmzpGJKy9fhUAY8+4EIHgl4f/UEgcBUYit8pMBRbRMAqHVJStn78OkgFgBKxoadq5HqyH6m3QFyiCNLqI8erPwT0B5h+XHqyHKmrlMlPgW6a4tUvu7SHpt7ZmXWezfau1+u/Uq1Wf2OLXtK2WkYLWPhu0UtidXX1mcVi8QOe510g8DGrOgi+aTe37hnqN7yuvnT4mmo5bf+68hYYCsCkLNlOB7mUrYM5DXi6KhZo6g8Us+7maDIdnPq6ZlmirPU3AH0dc1t5AAlgTT82y59NU7ppbwpZDzJpo7TLttlsvrtSqbx1i17StloWvtvjGmg2m9fn83nC93wdIPrNZyqmFB9w/WBFSUnnjg5NfTtZT8CTVqb5uq4DRcqV6Aj9/6JATVVsPihMNW6Wb9oJYl8IxEQBm1aKHLuupFm22fGlrzesTQWyOvR1W0A/Vr3eopTTHijmFTrsPMv6rVbrt8rl8hu2xxVua2mV7xa9BprN5rPz+fz7Hcc5z7xB9SrrN7rc0Loy1NcVQHCZhJDxxqbPyR92hkmYF/1K/s1l/J4dXoQct5PoAlmXnVwS0sXyZFvp7JLyZd426WzjcrEcuMysl+kF6ypTQM7tuS073qRTUNpLrBqBMTvbJEyO6xDO7MCTv9kJxx+uJ9/JdPX8jr8yxJl/s1x+z1/+n9uxPP7KdlyH/5e66GDPepCawNcfRuaDTz/XrVbrd8vl8i9v0UvaVssq3+1xDdRqtW8tlUp/FcfxudIDLgqIAJGBCPJJOBKU/OXfAkaCkj35BCJ/9e+4rQCVIJSbXPYjNzoBwl/Wg1AS5SiA4nf8m+vLuvy/rC/lyHFI1IKUI2CS9cxPWc88c6ZC1h8+kiRIlkmUiHzyez2XhXi0EvEh3+v/ZxvJ/2V9KYOf8qNbN9JGXMa2Ibz5S1jzgSHwlr+5nMv4f1km0ycR4vyen/qPeOedTucPy+Xy/9geV7itpVW+W/QaIHzz+fxfUPkSpIxfPXr0qBoowNhXxtZScRKsomJFZckNrN+0VGVyUwsAdDDoIBWYCjz1/5ugFLjJK7/udZq+pa7gdXDKKZBtTV9UV4jm6UrzVrNe5bPKT6unXoY8DHSQi0fM49AfYvImwXMisBZA628V/E4elHxASg4KeWvgNpJ1jvvl+WHYGkPsGPfMWGbGRvNvLu+HwFn4btH7Oa1aFr5b9GQtLCxc2mq1/s/dd9/9rDvuuEON5uKNzUEIHN3FX44K44gw3pD8lVdhHZD6a6n5Opt26Lq/qK+vA1GAIyqS2+h5CvQOJH0fWT5zlgdsep3msQwCvrRB1unVgWpaN+Y24guLmhcIm9DW3xj0umYdt/7g0v9muxLOPAY+ZOXtRR7AfAjzAUw483q4+OKLcfXVV/N6+I1qtforW/SSttUyWsDCd4teEg8++ODu1dXV3280Gj9IsFLpcCCC5DcwASAgkldeeRU1O9iyPMNBzWDaEDp8ZTt57c4CptRXV7n6sjRwpYFbVPAoDxJzn+a25sPFbCsT9mKpZO3bhLGp2HWVLso/TaWnla+3j1geVMkEsmR8m5ycfN0555zzO1v0krbVsvDdHtfA/Pz8xfl8/q9833+m+Kziq5qv2uarfhoAzZtcB0sapNLUn6xHcOieqQ4ZXeWZ8MwCs66UB0FVB1bWerIPHaRpyjZL7eoPJ1G8UqYJ3zR7JKvdzIeOuW2W1WK2mbmenHuej1qt9padO3f+2va4wm0trfLdotcAJ9D0fZ9Tx18iPfKsqgB4mDoapmSHKcc0L1XKFI9TYGjG8wqkpQzdHhBQp3m+gx4C8vCQMofVX4eo+XAyFbAObHM/AnEuH6Z8h11Kej2GKX19YIYO7rRjkbC+er3+hunp6d8aVg/7/dZoAQvfrXEenlALJtZxXZdxvheKAtPDlXTPUr85TSgNu8nNHY+yvkRbiNXAfZowTVPAuorTlXjWclM563AeZJ+Yqta0TbJgrL8NpCljParDrNugh8GwNh30oEu7PNPWT5KEw4vtTBZb9H5Oq5aF7xY9WQsLCxxk8X7XdZ8qIVqivrJemfXX/zSoDlOLArdh6+nwTbMS9GWj/K1Dz4S2XhfTnsh67U97MJn7GGY76G0p62bBd6OXkNmGw2Cd8dYTrq6u/vSOHTtsYp2NnpBTtL2F7ylq6HF3s7i4+GzP86h8n6LHx+ogHmQ9ZClafbkJNh2+gwAsHW6EhLzypnmRuiI3lWIWZNNgnqaABY7DHhS6wk6Dsr69DmQTzvLgk/ZPe1DpD4e0B2HWsZkDL8a9Vvrrd1dXV390enr6Qye4vd3sFLeAhe8pbvBRd7eysvLtSZL8led5Z0mAvnymAUMH3SDll6WyBsFRh4rErOoDMvTvzeVZ4NS3GQZcAd0obac/BMx2MtvF/F73d3X4ynLzwSfljQp1XX3rx2Q+QEZpDx3u/fU79Xr9+6vV6j+O0k52ndPfAha+p/8cPKEGSZI4y8vLP+C67h97njcto8vkJtdjWE0FKVDTVamso4/uEsUqEJD/p0E1bV25+WU/AhBzlNwg1aoDaBhwBn0/TP2a0Mv6vw40Hajm37rq5ndmXLWk2TThrHv2+jZpXv6wB4d50SRJ0lldXf1vO3bs+MgWvKRtlVJawMJ3C14WSZK4i4uLP++67m94nlfizSlQ1SFphnzJdwJEE6hZINRhlKbCdBUo9RCw6PsaVv4wwIpFkLWeaZNwPbO+pl1gqmbThtDrnGU7EKa6ohb46g+lFBg+4coy9y3g1mEu+9KtJka46EO8zVwR/XPR7NsOf7cFL2lbJQvf7XENEL5Hjx79ySiKfjsMwypHMknuBR3CEo6ke4a6RWEqPAGmDMAQRa3DRQeEbK/D0AQg68X66bkNTOANU7hmmWkgG1XdZqla8xjSrAJ9WwE7QSdDr82HS5bdYL4FSAelCWsT6NJOUleG9Mm5lXPt+37geR5/Xc/zvFwu5xYKhahUKn212Wz+4K5du+7dHle5raVVvlv0Gnj44YcvX15efm+3270+SZKK4zi5/k0ZOY6T8L7zfd8RRSQgNV+JTRUpcOUnoSJDkmU9LtfDxtI8YgETP9Pgm6ZcTXtkWLOn7TdtmyzlO6h83Q4Q4OntIn9LzXOWAAAgAElEQVRLbgu2kTlzhpRvdpaZDxIpS3I36O1sPijSzpVYRf23nOUwDP85juPbPc8rOo6zG0All8st5PP5W84///ybHMfppYezP1u+BSx8t+gpuummm/xCobA/SZIDcRxfEsex6njzfT/kTed53nXlcvkSPcuY7iOmAUZXsjpYxNaQ77Nidk1lRljo2dXSlLK5bBCY006Fvn7atmk2g1mOuQ7LyYKmDk+uIykixceVh5v+kDMhqpchf7OdmEhHh6+AOctmkbec/r6SIAg+3Wg0Xr979+67Z2ZmWJ7HB/DZZ58dnHPOOR3HceItejnbaqW0gIXvNrssPvzhD3tPfepT9+fz+R8rFApvzufzvAHVUejqTYeL6TWKchXlq3vK+g2fplbN7wW+ZgpHAfUo8B0F2sNOUxpgTXWqv+Zn2Q76chO+0m76vmR93X+WtteXSYYz0/7IsnRSHnRxEAR/U6/Xf+nAgQNLw9rDfr/1W8DCd+ufo9QaPvroo9/sOM6/ua47MSz214SveL56SslB0DUhLFCReF96vpIMPW1dHcSDVJ55oFnrZp2yQUA11ampYPUyBa46fMV2MLfTI0/S1LCUa8I3TR1nHX/fCiJ83+e67uvPPPPMxja9bG21tRaw8N2ml8PXv/7183O53G2+7+/U4SugM0EkwNU9XRO+0hRmaJkJT9PzJVhktgod4mnQHRW+44J3EPh0YKb9neUbm56veamYIWY6tHXYiz0jMdJ6XXV1LNvo1oT2MIu73e7/XFtbe8uFF17Y2aaXra22he/2vwYOHz58TqFQuMPzPPq/Q2crFigKfPmpT3GT1smmL0v7W6Ciz/AgANKnKTKhMsjHHRXOpoVgKts0Zam/AegANNeV9UT5SqekCXjTV8/aJ7dj+8k0SmnlmA+FFBUchWH43mq1eqPjOL15n+zPtm4Bq3y36embnZ19KpWv53k70l59U27e9c4eUVtZ8E0bpaYrWv173fPNgnWWd6zXcZDS1dW6eVxZqtVcngY307tN83Rl6h7dVzf9ZfMtQz8f4v/KzBS6qtW3M0GuvzXw7yiKoiRJ3nX//ff/2rXXXmvhu03vW73aFr7b9CQeOnTo8mq1+mnP8yYHhTvpN7EOwUHKVx+sIdubnrD8X0LNJCRKVGOakjb3bwImDcBZUJb9jOKd6uDNUqdpIE6zHbiedFBmKV8dvlJulvLVjyMNwHJ5Er5xHN947733vtfCd5vetEa1LXy36Xlk1rNisfhJ13XLgwCkA0/vKOM2+uy9AtMshWvaFvIqLX6v+JlZtkOa+pWmH2RDmIBOU7RSTtZ3abaCvo35vcDV7HATiJugNlW1ePC6n6sPtJD1zYdmGrS1cxY+BvB33H333b9p4btNb1oL3yfHiVtcXLyhUCj8k+/7airbLPCY8NVhdiLw1bfXox1M+A5Tvmm2SNqZMaEt6jBNEQ9TwaY9kAVTUaOjwneQDaG/CcjMx9yvCdo0FW10vNHzvTGfz7/Xer5PjnvYKt9teh7n5+d/qFKp/LXneeocmirKhJZpG4jtoE9NpKtf3W4wrQfT8x3U4Waq22H+rwlV06rQ4Wt6tIMeQubDaZB6HVf5pilrvXzWUx5UpuebBmJpb3rycoxJktB5eOcDDzzw3gMHDnS36WVrq621gIXvNr0cFhYWXlWpVP5Iz6BlvqKnqV5ZR+Arw5LTbAcT2NzW9Hb1EW6DQtT0Zk4r14S9CUsdWqOcsjSVm6Z0pSxdefJvHgvbRoYWS0SJDlV54KWpVtPLFc83a3+mojfLJHyTJHn3ww8//Os21GyUK2Drr2Phu/XPUWoN5+fnXzMxMfG75rBX0z/VASyKVU+sIxmy0sCZFvVgDj3WczvoZegPgnHUblYHmwlfgWDW+qYVoDdimk0g3+tvEGLLSFYxE+hp1oEA3uyUoy0jsdD6QyAN5qaC74OcyvfXfd9/t+M4Ns53m963j7sOnwTH8A15CAsLC79QqVT+QIdvmvLVXlvXQ80EoGmer6hbUac6gPW/pdGlw40KOEspy7pZilf/Pu3vNHCaSjrL886CcJrtYCpjUb58QOmJi6RN9UEWpvWgq2KxHfSBKOYAjawBG1p7MNrBwvdJdLdb5btNT+bi4uJPlMvlPxVfUMBhWg2m8pXXYa4vio43fpbyle3le3178TEJXkl5aaplXaFm2SBZp8BU8aYiFAgOgvMg+A6zJnTbIW3WaNOq0FWv6fmaDydT/eqK26yXKN84jt/zWAfrexzHsZ7vNr1vrfJ9Epy42dnZ76lWqx90XVdFO5iKcVjnGW9oE76inHV7woSvqV4lysHMN2zuP61+g06DaSdkeb5ZtoM58MQEtKlUdRjKthLna84kwnUHRSuY+ZG5PttJkg/px6IrZBPA+sOm7/m+54EHHniP7XB7EtzAjFB6chzGN95RLC4uPr9UKnGCzV26AjThmNaRJp6vqFjxJ/V1Tf82zXIwlamujgXkJ3pmsmyEUYAt7ZHmC5vl6v/Xt9P/1pVo1nJ9HXOEG79LeyOQeGAd5ll2SH+Q228ePHjwRtvhdqJX1dbazsJ3a52PkWszPz//knK5zCxXZ+sj0nSv1oRpWuEC4nFe3QeB0XzNT1NzOphHgSyPwwylM5X0yA2npd40HxD6gyvt4ZGlsmVdeZgNW89U2QJf00PWFbjrunG73f6L5eXl15177rk2peQ4J3yLrmvhu0VPTFq1OLHm7bff7k9PT59ZLpdfk8vlfj6O47zupeqvqmmv0lKu7lfq26Qpw1EAqSu/tFd6s17m8WV5s4NANuzUjQJBHZy6nz0Mvml+9CCYZ72RZJxn1XkpbyQyW0kYhve1Wq03+r5/0969exnxoGY1GdYO9vut2QIWvlvzvKzX6rFkKt6xY8d2djqdc3O53Nme5z09iqLnua77TY7jTIpqEviZ6skEYRrkssA3CMpZzWbuL8urTYPxIEsgDYbDgJ4F37TlpnVjHp/5gMv6Xl+e5nvr6li+F1VvvrWIXaHtmxEPjwC4HcCXoih6KEmSr3ued2jPnj2LdgqhLX4zG9Wz8N2C54sKd3Z2drfjOJc/NmfXtY7jPBPAZa7r7nQcp+q6bsF1XUdgpY+ESlOgusrNUrHDwDeKfzoMhmn7NpelwXoU5T0KDIetM65SNkE77FLSAS8Pk0FWR5paZlswwVkcx50kSRpxHK8kSfKVOI4/F0XRTe12+94LLrhgdVhd7PenvwUsfE//OVA1IHABeDMzMxc4jvNf4zh+KYDLHccpSseMPn24DiTdG8x65ZfDHMWvHQbRtCYbtl9zmxMB6jinKgukafsdx9rQ19XLyrIhBu0v661AljOCRM6tCWIZaSif/e8J49ujKPqw67r/eujQoUPXXHMN5/yz1sQ4F88pWtfC9xQ19KDdPPTQQ1PlcvmqKIpemiTJiwFcxH4hfWp33oR6yJPeU84bXB9RNQpoh60zChxHWWfc5s2C1aB9pcHzROo2DoQHPaDMcnTIZlkeWapcf+MQAIsdYYBXD2Xr0p54zJ66GcBH6/X655/2tKfNjXsu7PontwUsfE9u+w4snTMUX3zxxVd2u92fcBznxUmSnM0p4hl/y18BrPkpsDUtBv21VrxFfR151R1F2WapOv2ATgRww6B/Gk/H2LseR11L4WnKeVxvWveS+bdEu0gcsaaK4yRJ5pIk+VySJH/muu5Ne/bsqY99oHaDk9ICFr4npVmHF3ro0KGdhULhhzudzmvCMDyfINOVrsBXX25CV8BqgtKE4kYgOfxIemtkebcnG7ajPCRGPYbNWm/c9h5XcZsxw+boRBn4YlgTQRRFf5kkyTvPPvvsg5t1rLacE28BC98Tb7sT2vLBBx8sTE1NsQPtFzqdzkujKCoJVGXEmYyQGqR4BXijgHZcGAw6sEGgGAWE+mv0CTWgsdEo+9zIfga13Wa26zh1TPN/5a1GlLDpCfeBzITsVMHv6XQ6N59//vntcfZr193cFrDw3dz2HFjaYxd9bmFh4XvjOH5dp9O5MooiT7KKmcpXgCwATlO9uuIUy0HUcFZnzmYe7ijRASfyaj5OHbNgngXGE/GHTxdkR2kH3YLQB9uI+pXv9f/TDw7D8F1xHH/w3HPPbY2yH7vO5reAhe/mt2lqiUmSFObn53/4sUERvxYEwZ4oihw9t4Ixmulxfu8w8Oo71EeC6R7wyT5MfV9mz/84wNssWA8qR4fpVgbrqOdMBzC30Tvi0qIiuCwIgqOPhaq9ft++fX8z6n7sepvbAha+m9ueqaUtLi5WkyT54cfiM9/e6XT28mah4uWPHsEgf+tqN8vnlR0NAsmphG/agWf1+ssr8ijbpB3nRk6ZvBnobw0bKW8rbKtHQcjfaSpYlvGzn+jnkTiOXzkzM/NJOy/cqT+TFr4nuc05Qm1paekVURS9udPpnMfBEdylhI4JDPRQMjNuV+9Y0+GxFQEyDPgCZOk0GrX5TZAP8o75Xdb6g7Kd6Q+F7aSIdYspzYbQ1S+/Fwui//lgkiQ/c+utt976/d///dGo58Out/EWsPDdeBsOLOHo0aMvyeVyfxQEwVMem/pbjUoz/VwBgpm6UCwEM6Z3s9XgSW4CVbwAwnxFPhX71h9ST0bla7ahmWhJV7w6iCU0LYqij3U6nVeed955D5+q82H3Y1NKnrRr4LGQHndhYeFKz/P+rNPpXE7opGWtSovlFThL5fTttht49Z75tLSUm3kCTLWqq1/5Ls2mMd8mpE6notNyM49fLysr053AV88tHARBOwzD33cc55379u1rnqw62XIf3wJW+Z6kK2J+fv4sz/PeG8fxf+92u67p4wpgzbAy0+MV1ZYGj5NU9bGKTQMUl+k3vwmzsXaQsnIaVPXV0iyJNBvBBLFu7+h13k4WhN4OpgWRpno1//doFEWvPPvss/9ho+fHbj9aC1j4jtZOY6+1sLDwo0mS/E4Yhmfw5tVnGR4UvytWg65+s5TZ2JU6CRuY3mqa4koD44lUJSuCYTPeBvQ21s+BPPxOpL5bYRu9Ay7DcpDoiKTb7f5nGIbfs3///qNboe5P9jpY+J6EM3z06NH9+Xz+g3EcX8+5uzj9uNgOpvWgT0mudwaNC4DT9Yqs39xsypPt6Q7r0DNBbKrkUVWz7s1vV+Wrq3d5G9FtB1G9sqw/GeprHn744T983vOeF56EW8MWqbWAhe8mXw6HDh0qVavVdwdB8D+iKMrxxmU8Ly9+HbRmp5v5yjtux9CoUNrMw9XtBX2I6yj7GKZizTLMCAbTWhgVkOZDatB2JoBH3ccox3+q1zE73YyIB6V+Cd8wDL+YJMkrnvKUp9xzquv4jbY/C99NPuOHDh26vlqt/mO3291jAldXvab1IK+340J3k6v/uOLSACkQNH1dM3QszXcdVNdxlPtmPGiGQVevq3neTmabn6yydeXLv/X8D/I339LCMGxEUfS2ubm5P7CxvyfrbPTKtfDdxPadmZkpF4vFX02S5E2Ekd55ljZM2OyE0wG8idU6oaIGKVN5XdUhOChuNwviYlOcUAX7G21UjWZtb3bGybnRw/42Uu9Tva1uD+nw5d+ErpzTvvXwyXq9/n0HDhywc8WdxBNl4buJjXvs2LGnFwqFPwuCgLNPPM5m0EevyY2t2xBbCbwCRR1AAlAzYF+UehZ8x7UXsk7HoHLGBfAowNXroa+vv7Fs4qVzSoqSNjRVr6F8CePlZrP53y+++OJ/OSUV+wbdiYXvJp34d7zjHe6rXvWqH/U87/eiKJoSr1c6zmQWCt3b1ZWxVGNckGxS9YcWI6+tvFH1H1FU5rKhBWoDL0ZZV9YZ1mF2Iu1otvkwSyLtjWWcYzid68r50j1fKt/+cGOlgjlNUbPZ/LtcLvcjNvPZyTtbFr6b1LZMFblz584/j+P4BziMTZRvVhyv/hq7VYErTWMmahkE2iyFOqoCzlovzUM+0XYbRfma60i99CgUecDqD4YTrdMmXYYjFaNHORC6uu0gIO50Ogvtdvt5l112me14G6lVx1/Jwnf8NkvdYnZ29gLf9//xsfmzLhPg6nOupQ2y0DvXNqkam1aMDkEdvmlKNw3GwyCcBbdxDkA6/7K2GQWy+raDFHBalITAV6/HdoGvHnKmA1hXwQsLC6+58sor/5fjOPE458WuO1oLWPiO1k5D15qdnX2553l/8djAikkBrW416Il0zBjeoYWfphXMULJxOtUEViaE03xkE96myk2D7DiQGxfC8laiWxg6fPXyzPDB03SqRtpt2gM1S/ly3aWlpb/1ff8nL7nkktpIO7ArjdUCFr5jNVf2ynNzc7/nuu6rCSg9T6+ZJpIlDMustUlV2nAxRgJuFaucBjL9pjZhO8xuMD3ctLJMYMv/BylffZthHu6ghspSw3od9LearDba8MnYhAKkbvL2IvaD2A79ULP1mN9Op3N/rVZ72VVXXfXgJuzeFmG0gIXvJlwSDz74YPWxqYE+6jjOc1icmSRdB7CoqnGU2yZUcewi9A62LKthEHRlh4PgOyqYT1T5DrIR0hpkFIWsQ1fKkLcaXSmP3eCncAMTvtLZJipYrIcwDOcXFxdfcc0113yU/aOnsIrfELuy8N2E03zkyJFz8/n8ZwGcIz6g3JBpeRy2OnjZJLonmAbSYeBNA+uJ+sAmfEdRl6OAd1xFnAZeeZPJSvu5CZfXSSlCRrzp4DXhGwRBc3V19c1LS0t/ZIcbb/5psPDdhDY9evToM3O53CfiOJ6kypWZh03LYbvYDWwSuSmHqd5RbYZh4NVPgw5bbsd2S/OQR3mIDbMfhpWRBvGsZXK+N+GSOulFyJsNIWwOspBlYRiGtVrt98vl8q/akLPNPyUWvpvQpocPH/7OYrH4kTiOPYJ3EHw3YXcnvQjemBzpNC54WbFRIKsr11FtCbMTTuybURpjowDW98WyssrTk+GPUq/TuY4OX1P9igLux/v+ZRAEv3DgwIH66azvk3HfFr6bcFbn5+d/yHGcv+EFzRtQZiROm5NtnN0JmHTwDFNq45RvwlIUp9yM+vemzWBCM80a0O0Ks2MtzcrQ655WflZ900BsWhNploG+jtQ/DaxSl6xMc1KObjFt9nka97yOsn6a9UAVzAcvf9rtNjqdzr+HYfjDl1566eIoZdp1Rm8BC9/R2ypzzfn5+Z9xHOd9XIE3IOEr4DU72zayO8kXcTJvbIJEer1N+OsPgSxPd5jyTat7GpjHsTN0sI6ikEfxg02gD2tzUcR6SOFGzvVmbTvIHxf1aw4v1pVwo9H4Qq1We/nVV189s1l1suX0WsDCdxOuhMXFxVcnSfJ7vAEFvnqs7zjJWAaBSNSZ3FA6EAbdZIMO0fRSxe/Tt5Gbkw+SLCtCVOkgG2GQspXvTL932OkZBYpmGWmq2LQTspS6vj9RwlK+fs6H1WvYcY1yztIU/7BjNc+BDmCJcpD0kjzvzWbzqysrK995zTXXfG0jdbbbPrEFLHw3eFUkSeIsLCy8FsBv8+YzPV/ehBKIP+6uTG90Izd0GhTN8rgObzh57RTQynr8Tu/8SrvRzW1GVbBZZelQ1mEz6HhGaScdtmlKWL4315P/m28FUjd9u2HnO62MLOgPK0u+Tysza1s5V+ZoNy23L1qt1kyz2XzJgQMH7hy1Dna90VrAwne0dspci/Cdm5t7HYDfFPCmDSs2VVIabNJuIAJPFLV+Y5nqzVSwpirKUqRmkm2qn06no6yHSqWyHnLG8rhMjsO8yeVGNuFhqvO09dKgaipsE2r68eptIW3FMrMAnQZWri/HJlEp+qcOV3M9/QEhyn3QA2DQ28Eo8M16OzDbYZRLWwewnmxHHsKtVmu12Wy+7NJLL715lPLsOqO3gIXv6G2VuiZnKT527NjrAbyXXi8BLGrXTKqTVkDvRop7EexaGLu6CZMIC/PzarPde/fAdXNKmabd4INu6CwQCXD0V0+q3uXFedx111247rrrsGN6F4I4gqpOkqi6SkW5zASnPgTZfODoN7oOpzRQZSVnl3WzFLZ8nwU/E7z6+ll/6yGCj4c74Gh3UNr2ozxkVRv2z38qfJ31FkfCHcYJEm4QczlPTO8a8lyOQOTCBC4cJIiP+4q9xWp9ddoYtdGvnNM7uYiiGHEcIQpCuKD330Wz022u1Ne++6LLrvqPDd4qdnOjBSx8N3hJfPjDH/ae+9znvjEIgvdIR5vZ2Zb2iqvfqLxJeEM4Dm+Z3k3hcFkU4v577lGK8xlXXgnH9wH0fFf9x1SX5iGlgSjp33ou7+U47qm+hOkiE8weOYzP3nILvv2GF2JichoRa6Nu3H69+gBWqll917/ZFZx7v2l1SntADFJ6wxQiv896o0iD+6Bl5jkS4GbBmm3MNjl+A7F1evlnevuR3+NnQ84aTx/RyBblZ+84+2e+x0E4PB/EpzzsFIB7O3TA7wCH0JWKMHl/3ISDEFGnhaDTRrfZQNhuIeoECqjMBholQMRO4UIRuVy+NxrT7dlN3U5XvfUkQRdeEiAKu0Cp0qkHyfdc/pwX2Ny+G2TFE+7LTS7vG664JEn8paWlt4Zh+LZCoaBgwE9RSMMg0BM8kjSqd1PxJnPjHgi/dt99CMIAlz7jcsDlzeY/TrWcaIMLCJSA0uGbxJibOYLP3tqDb4XwjR2Efah6ZDSVuvqVmjtw1pXx4x8MomCzHhhpsJZjyrIN9O8Hvd7LejpY9WW6atcVrX7uBsH3iW2vJ/86Dl+9rdX57T88lXpVEBVlSwULJOqhBjieqxRo76KI1K/LlXm9hCFXBIIOuitraNfraCzNodusYWV5EbXlJfh8skYhfOpgx0EuX0KuVEahMoHiZBX+RBXI5YA4QqfbQb1Wx+rKKjq1NXTqy1icn4VXqYb+rjNf+b0/9er/faLXmt0uvQWs8t3glZEkSW55eflGAG8S+Mogi0E+7+PAom4o/vBW6ykhwtdJYjxw330IowiXXX5571XTyfVuWP199wSOIRW+vKnjSMH3c5++Fd/2AsJ3CmHsIOrDlze/WA/D4CsKWPdnzaoKnAcdzyClP8qhD7MWpD319UZRvuPAt3ej9eDcOx4XMd86emdzXUH3NHDvvUTp4jiCS0uB7R51kHRaiLtNdGePYmVhFmtLi1hdXETQbiOXRIjaHbTbLTQbNezevRO+6ym4O66DfKmC/MQkChOE7w44lSqcQhmIQ3TaLTQaddRW62itLiNorGFp4RgCP59g8oy3/eAvve3do7S1XWf0FrDwHb2tUtdkEvUdO3a803GcNwh8ZZDFsE42KdBUvj01FCkQPnDvvevwpfIlfHv+cHqGsVEPR4fvcZvgOHzXle9Ez3bg66paj3aIpnyVB0lU8B28/yNqVn9ImACVdUzbQfd09WMZZE+McsymgtXrZvrEIytfXeSrO+m48u3h8/jt1fN0I7VIqVvH7dk5aivaNroVQa82hsc2jQJE7TZaa8uozc6gPn8MjaUFdOuriLsteCwzCuGqMEdHXSthGGC1toqdO6bVm5iywbwcvGIRucokcoTvxBRypSkU8iUF31arxbAy1FfrquzWyiLmj83ArVQRlne86/te8/a3jdLOdp3RW8DCd/S2yoTvrl273gXg9dLhlqV8BSCmyut5vj01JD+ugm+s4BuEIS674gqlXk6G7fAE+B49ojxfKt+JySlEVGlUYf1OwCSJlFWheKKG27pIosfn2zY7zLL83lGhmtV2o5y+rI4wc/nYytfM89XvNet3aT0RvuuuOQHsKOW7fr6J4iTsd5iFcGgnLC9g+dhRLMzMoL68hKhVBzod5AnssKPWV9Dux5ezw4w/URJjdW0F5UoZpWKxd44UfEvITUwiP1FVtkOhOIlivqDg3em00W61sbQwj9byEsJmHSuLc3DLU2j5E+/+3tfd+NZR2tquM3oLWPiO3laZ8N25c+e7kiR5fT7f68CQlJImZLNerQd5vg/cc08fvpfD8TwmrNxgjXubZypf8XxvuVnBd7I6jTAxle/o8OUx60rYVLOjdrildhoOUP9ZbZ+mckUFjw1fsk6/g/p/Hz+fjz9VNBf6XWz9OAQq3p7KVW86URdxu67U7cKRw1h49EE43Q7CThtxt6POfN514SYOHJedcUkvFJAPP3VleErpxlGIldUV+L6HyYkJJLQevBzcYhmF8iT8iUmUqlXkyxPI5fNwoi7CbheNRgPHDh9GZ20FubirPN+kOIGgNPWOl7/mnbTW7M8mtoCF7wYb8957783v2bPnXWI7SFYzCTkbVryCj+H5chulfAF85a67EMURDlxxpepwE893WLkm5AQwsjwVvqpTJ8bc0Rl85uZP4dsJ36kd6/BVII05zXivM1Agrnr9zTC5/o6y/N605SfiYw/rlDOP27SCsuwIPbzM9H/X2/YJtkOvVah8+3EIPY+B5oJDjer1vu8vIzIJ3aTbRmdlEfW5o1g5dhi1pXlE7SZyYUt5/7W1NdXB5nse8n4OnushcYEgThBR1fo+4jhBngtjhpw5aDQb6HY7mChPoJAvAn4OfqGMXGkSuckqStVp5CYqcPI5uHEX3XYLa2urmD0yg7jVQNhYRRR00XXz6Oaqb3npa9/2a+Ncc3bd4S1g4Tu8jQauQfju3bv3nUmSvLFYLCp/TdTvKDDZbPimwUgOQK/PWPBlh9s6tal6j8N3PQTtBOGrAN7v/R+lvcyTMUpnnF6u+bcZwyuwPhH46ixWVlIS96IV+MxUEQ3Urn0YJ7FSue21FSwfOaTUbmtpHm7QhheHcGJGMyQI2i10O21UiiX1YKQvm8vnVChaQpXL+FxluSdwE1c9n+n9cp9LiwvIezlUJ6fg+HnkihXkyuxw4+8UvMkpePkCPCdEu1HD4tw81laWgU4L7bUlIAzQ9gpo+hNvfPmrf/U3N3ir2M2NFrDw3eAlocOXHW4CXlG+x/3U9B1tRfjOU/nSdnj+DT3l2w81U2lgXSEAACAASURBVOBSfu/G4atDdyOnYBTPeBT4DoLyUOW7PgiidyTrylfZIj0tTEW67unHIYLVRcwefhSLRw4hqK/AD7vIJyFyUYQkaCMKI8RuTsXdUoGW6d0mIbr0gmlB9O0t1pseL31d9hzw4c8ON8931TDx+sqagm++VEa+MAG/PIH85CQq1Wl4Ezvh+AV4CNFpNVBfW+mFrC0vorO2rFR5M/GSpld+/ct+8a2/s5HzZLd9YgtY+G7wqujD98YkSX6F8BXly8438TuHhlFtsu2QpX5HVb46fCeU5+uqUDMTvsrL1QZZrItjbRDIoDCzQSp91NMyimoeBb66PaFHO3B5Jny1Svb1rJgtva7TROIZ1EgWJGEXQW0Vq3NzWJo7gtbqIpyghYKK2w3ghIH6VKMh4KDLMN6gizAIUMjnwI5O2hmtVkMpaRnUA3a00RLqx2Cr4JMoQi7no9VkFEMLlYkqJneegXylCr9URnl6J3ITZ8ArlODEAcJuC91WA4vz81idPwY/7qiOuKV2ROX7updb+I56SY68noXvyE2VqVxzi4uLhK+K882Cb5YCPtnKV9/v2PB9wQ1qhJt0uClAoTcEtRfr24tFlRFu48J3s9TvsFNowjft/+L9jmU79DVurx2Od2LykUR3V3Wi8Q5jjtxWC43ZIwpsjZVFIOzCCVtA2AYjt6NuRwGanXIqx4KKXIhVTl2CtFAqqE+OeOMgjG67A8/1UfDzSGLuC0hUJ1wEz/f656g3AjAMI4QJ4BcrCrqVnbt6oWblafiFIrwkRNBpolFbw+LcHLq1FRTcEN1OCyvtGA1/4pdf9gu/+rvD2tl+P14LWPiO115PWPu2227L7d+//+1JkrxFh6+Emwn8xoGvCopXLmuCr9z1Za3DzeOwp8wa99QXXz572zqJCyfxe4hgOJKc7cd1FNGd7N30vTH+wMLMEXzmlk/h215wA8r9aAcZSkv1RfCqbVTsby+a4XFgH1H5ng74Zna4UeGqTjH1hzbDtKsp38fncujF9fYiDXT4AhE8PpziEEkQoLmyjOXZo6gdPQQv7KgBE4zfjYM2kHQVbJUtQXciitfzd3hhoDrCgjgEI2lUVjnPheN6qNXqanhxpVgB0zkwzjqMA3h5X6llRjpwfZ5dzy+oaIfEzyNix1tlAtUdZ6BS3YVcvgjfidBu1bC6tKSGJTtBG3FzFc1GHU3k0fTKr3vxK99kbYcNssLc3MJ3gw3K4cVzc3Nvc133rRLnq+d4GFZ8T/n2ToPEhxKCKvw+ifHVe76MIIzwdEY7eNRIx2OBe5lV2LnS61sPkaARrqLZXUWpUELJnYATFeF77JgBPHbGcEdi2XoJEjdGqCDiqA4bL3axdOQwPnPrTXjuC1+AYnUaEfehtuHotgiJkyBiEhdWXQVI9BO9pBysbjtkWQSj2A8C96x4Ydl1msWjh5BlhaD5cFT78FAT16fXAEc96PjQ6j241GnqN796oBGwvUQMvcESavgvCwjgRh1EDN+amcHCkUOIGzUUGDHdf3hFcYwoDhHGkRoYERPUalQjz0+srAePHW6tprId8jmGkTlodlrqPLuep1Tx9OQUkm7IIDOlbt2cp3xhfs83FB6v7+cVgHPFEtxiBX65Ar80Ab80qZRvzmEynY4Cb6teV8o3aq6h02qiHjmoe5U3vORVb/qtYdey/X68FrDwHa+9nrD2TTfd5F922WVvdV33bVS7+kALWhDDftLhq4Y0KPh+5e67FHyfceXVgOeTDD1ACAdExUZA6MWYjxbwsds+jv3n7cdFey9E1d0BPwZyLm9Phor1atQbvsq7tZe8Rb12M340drB4hIMsPonnvuiGx8HXVZCNETl9YHNz2o39JAWqXimqVxTuRuCrt2NaJ9sg73cU+Hpw4PMhpsFXlHAPvhxMomIAe3HLKoLB7Y1Yo12gAgxoCQRA3EVzaR6LM4fQWlyEF3RR4HpqYEQvN4ZKShRFqrMsipj0hlZD1BtWrpgeK5iz86zTaKDA6al8D4sri+iEAcoTFcRRgmplEl7E68VFyHPKUW5qsEZ/RKLKJ+3DzxWQL5ThqWiHqhpokatMKSAziQ5th3arhdbamorAiBqraLcaaMQe6m7pV178qjf9xrBr2X4/XgtY+I7XXqnwveSSS97q+34mfAdFPIwC324Q4vKrrlmHL0OLyFyly+R9NwRCP8QhLOD/+de/ZP81nnf1s/GMsy7DGZhCLnHgwYPv5PpDWnv5BCjk3P5otZ6KA+ZnjuDzN38Kz33hMPgyBwVv+97swjp8TYWqvs8IKRtF+Y7SiaifnCwFnKV8CVoeybr3K9YDVSbfGNRo4f6rg0oB6qnBDWx/9R1Dw8IukrCNxaOHMH/kUUSNOkoukIsT+G6CThT2xmRE7HyL4KiOtQRRECAOwz58ewmL+Nt2Qniei+ZaXQ2yKBULSs3SY6cCZn2nJicRdwLl/yaeq6wHAp0P1OMTero95VsowStNqtFtxakdyJWrfc+3B99Ws6ng26mtImnVFHzrkYs1p/jml7zqTb++wVvFbm60gIXvBi8JUb6O47wtzXYYFvEwDL73f/lOEL5XXH3tE+Drr3u37C1P0PI7uKv2MP7k03+LpeYipnMlXHnBZbju/KtwTvFMTHsV+MxxpeJBcwqaCsCUTIriIRIPmJ05gi/cdDOe98IXDlG+Tx74Og6Nhx582Siu28u3oD6V5dD3HfqRKQRvrMaUJapDjZ1rYW0Zi0cOYm7m63BCqt0EuX6SJKrPjtd3KcJeVjJHqdxYwTcJA6WAlX+LWAG0nYQqpCxoMbfDmgKyn/cRJhG6QaD82olKBRHLom3SV9Qq2kFZE0oKryvfHJVvcQKFyarqeCOIGefrI0TI2F4m11ldXbcd6DfXIgc1p/LmF/3c6y18N8gKc3ML3w02KOF7ySWXvM3zvHXP1xxifOLKN8G9d96ubIcrr30mQHUTu4gZUsThpP2hZbQC+Iq65rRx8+E78Kef+zvkpnJori0rlbSnuAtX778c33z+Ndg/sQ9VlJFLOLKJnTccFdV/neaLq9NLKfmfN92aDl9Eyu+NVHazBC479FVe2eMZDcRmMK2CzVC+owzEGOb7pilkwpedmfTb6a0yKTnBq5Qw3QWyV+XY7fWu9V44HHjKPgjQmpvFsUe+hpX5GeSdGAV6tEmEHO0C1+0lKvd9hFyfbxocKRiGalv6u0lf+aooEg4bVp/s1GTnXIKo00Gr0UQYBQq+xTLjdgs9C0kNKe5lweMNTXC7Xm+Ke+6K/q+fKyJfrMArTSjboTS1A35f+RK+AeHbaq7DN27VlOdL26HmFN90w8++4b0bvFXs5lb5bu410IfvWz3PS7UdNqZ8Bb4hrrz2Og2+vbgGj4rVg/JguwgwG6/g7+/6d/zzfTdj4sxJwI/w1YMPo+gWUWj6uHT3U/Hy62/A9Wc+A7ucSeRi3ry9ziIVpgR23ITK8/38pz6D56Yo3xgR4n6Hm7KM+x1uikkpj/LN6nBLO2vStk9QFCnpNnXfNxu+fRtB1K7b6wxlQiMFXpn9IaY/HtDEVcBbPXQQB++/V+VEmCxy+G+vM44hXx5HoiX96Al4KnIh4kAVh35uL6dCTz0zt0MvvEzla2CHm4J0rHx1jyBVgO5N5RTw0+tBXY1oA9CNOPQ7RqPZhJ/zlGWhOn9zBZXLt1CcUB1uTK6jhhf3PV+Bb6vZQJO2w9oK4taairSg7VB3ym98wc++zo5w21x02NmLN9qeSZJ4x44d+9XH/LV30GMblFwnM9ysX4nj0Q7HO9zuvfMOlVjnymuuU7ZDT/kym1UMJ1LZARB4CTro4sHGQfzppz+ILy08gOLuMs4+5yzc88D9aLXayMU5hLUA+8t78UPf/DI8f//12Ikp+Azx9xwEKq1hjBwCLD76KD576+fwvBe9aN12YEccO9wIX8JeKd+4p3zX830bHW6DlO+4Pu8oilepwAHgTYP08fheJW1Vx5qCoepg48AFB/A4lLeXooEdlwwdceM24tYK5h/5Gh6+7z7kwkB1qpUKeTWqzfWZxpFRExxSzI7MRG0bJaGKVmhFbbTaDaytrmJHpYKSl0PUDdift56yM0h4Vnodc3EYIe/5iDvdvsfcS1rJNxsOuiiVSipt5EptDTMzh1EsFVEoFlGtVlEpT8LNF5EvVFSHW64ygfLUDuQnJM63N8ii2ejBt1tbfRx8W7nqG7/tFa+28N0oLKzy3dwWJHxnZmZ+9TGF8Tj4ymALM/41DQ5i3Y4GX/bIh4gY04lSL8TMBRiR+ZkjX8Tf3PYRfB2LSArAZU+7EMuHj6K2VoM/Uca9Dz+EfJLHhZPn4Meufxle+NT/gsmkBEflCFbd8Soh9+rhQ7j15k/juS9+Inz1aAexHSSNrSjfrHAw3XYYBb66fbHZ8H1CBETP6lUuuAoXo9dAtUt1qRLjOMgzYoRhgBSqq7M4ct9tmHn4QQ5DQ9H1UM7ne/lzmXuBIxz9HJJ+uJrHEWlMhMMBDU6Eeruuhg7H3S4qfk7Bl+qXDzROGxXQRsj11ue+g25XPeUIZ5VGkuo46GJ5ZRndoI1SqYxivoTlpWUsLC0qb3iyWsUZZ+xGuTQBR0U79OCbr0wo24HwXfd8u20V19uq1RDU1xA2VvqhZi4aXvlNz//p11nbYXPRYZXvRtvThC9f88y53GQfYyvfOMI9d96h4kCvvOaZKs6XypdyM+ArqpsDB0bNzC3hKwv3446VO/GfK1/GbL6GVtTF5eddhIuLe1WylIfWZvDFow8h4Ktoy8H10xfidS/4aVw5daECMqMgmLGMnTZrhw/jlltuxnNf/GIUJqfA9DCifNNCzXoTOR6PU95M+I57foYp37Roh96yRKVpZCckg/KY7Jw9Vnwr4F1CK8GNaMskCJdX8fBd/4lH7/siGDsyNTGp0jxSfXJYQ6FUVlnE4HFtBrFRTTu9mSbiEKuMoe1wsAXQqdexg5nHqHw5eWUMdBj7m/AtJFbRC4xi6EUwEM4h2FVKD7ixtoaVlUVV75yfQ6vWVsOJ6Rfz32R1EvvOPheVyiRcFefLGN9+Pt/qNPIVKt8CfKrxgNs2FHypfMP6MoJuB43EQx3l13/7T73mt8c9F3b9wS1gO9w2eIXQ873oooveQuVL1UPbYdPhyw43wpdKKmI4UaQU2ZGlAHfe/iju/eo9eDT4GpbOWMRcdQG1XE2lGzynsBs/9azvQrNVx199+iO4t3UMK7QsIqA6F+OVz/l+vOK678MuZxoFFJSaIkWXDj2KW2+9Gd/2oheiUJ0eCb5sxv4czKlTtpuhZqMq33FPz4nCVyXAoV3Af/30j2AnHCWrywEPAbyoi+7iAh64/XY8+pW74Ed1lW2M0C0UKgpkru/DzeWReL7q6GJ9PIdBfkzb0FWpHmk3MD1k0XPRWquh4PrIF4voug5aboIaEU4Lo9ubpYIWD60KDrZYWVhE6bGpsov0ktstxJ22gjj93XqjjU6n24vdBlCZqGDfWWfDy+UBr6d8/cqkeqAWJ6eQ0+AbEb6tXqhZl8q3voJOWwZZTLz2+T/12v857rmw61v4ntRrIA2+erSDPpz1RJUvPd+r6Pn24UuVefhoHf/22Qfx4P0H0XW6WNm9hPkdh7FSnkGQ1OBEDnJ1Dz/1Td8Np+jiT279EB7BClaclpp1Yseqh2dXL8GvfNercNmOi1BCESqMAsDC4YP47Kc+iW978YueAF/d81VTlEvQcb/DTe9g26jneyInblz4yvkhfDlyT8EXvbAzZTu47NDiJJRdNOZm8ODnPo3D992Hks+BFSHKpQrK5Ul4hSIix0VpYgIxR8d57PDy4VM4c3AKYjRaHdTqqygWCiqfA4IQeZV7twW/UkYtB8yig7mki9D3kBMPWEVfOEg6rMMCip0Au/0C/GYb0eoa/ChCpVRGwHC3mMq7gNJERQmBQqHYi+LwisgVy8hPTPVnsuCn2A4c4dZXvhLn2+5FO6wFYGKdX/z2n3zNH5zI+bDbZLeAVb4bvDr60Q5v9jzvRt7Iuu0g+R2G2Q7K20wbXhyHuOfOL6kONwVfL484drC80sG/ffwufOmr84iTAlpuE4tnz2F24mG0Skexp1rEebvPQalTwlUTT0VU8fDHN/8NHgpm0Xa7cKMIE00f5wU78fqX/Byef8G3oESTmEG+hO/Rw/jMJz+B73hRH74qR0Rv8jGVTN1JEDscDKAi03qhZjKLg8zMa0whv1WVb29wRW+0Sewm8BKqVZoEDMPjCwYnUeoiWJrFXbd8HIfuvRM7fA8+k5kjQZkzAVcmVCiXmy/A4W/OVxEIvsc44Fh1pHFa9oBRCmGAUj6Hdr2mOs8mKyW0qFYrRSz4Mb6ONuY5im6irCIeOt1uz44IQjjdELlOFxP1NvY5OezohAjnF5A0mHQdyJdL8HI+JqeqKJbKCviu68Hz84DLfL49+DLUrFDtwddnbgfG+XbbaDVoO6yhvbqEbn0Fq0uLWGx1k6C047Uvf82Nv7fBW8VubrSAhe8GL4m+8n1zLpcbCt+0Xelq+PjIXHZ/MYari7u+dAe6nQDP/KbnIAh9xI6Dz91+BB/7xP2IOkUViN+eXMPM9FexcsYR1HOz2FGo4IqzL8W3PvV6XFTYh0PtBfzhrX+Nzx+7G74bYpdfxEqjg/JaCa9+3o/jR654GapgvliSNMLi3DHc+olP4ttf8CKVWIf4UTl3+rkdlLsrWc1Ub2E/N4UGXvVA0RLu6DZDluUwLB561E63Xo2Ozwi8PgxwfaBE70zQp6W/S/zGDGLwOFBBZXlQojdBgBw6CJeP4cs3fRwPfekLmPCg8izkikWVarM6NdUDGLODqbCuHPw8YccHcV4N2W23OyiVywj5psBcCw5UlEOeVkccoBN1kCtXUM/ncF/YwtQFT8NFl16hcvQS1l0VkhaiGQZYWJzFwdtuw5nNFs5oNlBiIpwuz5CHdquL6o5pNXcbtTYfAFzOUDmP08YXyyqfLzvbaD24pUmVajIO26ivLKLbamFtZQUrx2aAbk11Bi63gyQq73rtSy18N0iKJ25u4bvBJmWH29GjR9/k+/67hinfTPgKvNZXkHSEIe6644vodiNce91zECYeavUAH/nYXfjyV5ZQiqfQDTtolhexeMZDWNh5EPP+UXWzlTsF7HN34ulnnY+LLr4EX3joHnzk9n/H9Bkl7NkxhTsfeQQT7Qn8/LN/GD911fdg2imrvcdJgAUmU//Up/AdN7wIFZVSsh8L3J9AUw2pUENstanP+yEbg2wH/Q1g3GYfBOa0sgS+6ymL+qPUerkbGKcr8CVwXSX6Cd+EKl+FnDHOtoO4voh7bv4PfOU/P4MJN1I5FgrlAhqdAMVSFZPT0718HoUifHa2FvIqUoI+K5PnqBg1NW17EV1GLDBrGZVwt4VyIY+w20StVUOhMoFlx8GXozbOecZVuPzS69CMAzy6eBBhFGLv5B5MT+7CYm0On/z7D6Jw5BAm5maxwwH27jgD5cIkPC+v6kDFzs45PqxU9AZD3jwfhdKEmkKI08cXqztUhxuznXU7NbRra+g0m2jWakhadZScCEHQRi1E0s5Vfv5bfvyX/3jcc2bXH9wCFr4bvEL68P0V3/ffvanwVWnEIgXfKASuuvZZaiLEQ0dW8f5/ugVzqz68RkX5t53CCtb2HMSxHY/gaOEwukXA7TrwVmJUOy6+6fyrcOCCy/AnH/1LPOWKc9H22vjEXbdhZ1jFLz/3J/Bjz/huTCZFuI6nspZxyvDP3HQTnv+CF6oZD8aBryheE7RZylfU7LAOuLHhK/G+/dAsVR9JnNMHMS9+pXw53Np10Y26KvTKcSL4bgy/WcNdn/oY7vvszUB7DZOlvMqX4Hgu2t0AO3ftRXmyCs/3FWwJvnyx0I/vddFstVFihEEup+J+CVFHwTdUs1IUcx5azToaQRPI5zEbhrjbCfCUq67BRRddgc8/cDvufeQraEdd7CxP4/nXfCtKSYJPffTvUJo9humFeVSiCOedeS4m8pMqsoL7oN2g+gyV0nbhs6+A/nOhrIYWF6emUZicRuQWlGp3ki5a9VW06w3EQQC324LTbaBeW0XHzSfdUvWVz/6hX3zfBm8Vu7m1HTb3GiB8Z2dn3+i67ntOGL4qX0Dv1b7307cdkODO276gfN6rrrke8D08+LU5vP+fP4NGOI32igfP8dH0ltDYfQRzZzyCo5UjqPtN5OMcnlo+E+c5U7g0/xQ862nX4EMf/xD2PPNc3PLQbfjiw/dj92PK+c3P/xm8/MIXoBTlVUcTBxAszh7FzTd/HN9xw+Ph26tab5JN1pEB/jJV5DgTaKYNM95s+PbyXfYyj6mBav0BGJxwsvdFT3dwBJr6ZEY3/lFwEQYNFOMAB+/4Aj754Q8g361jouQjV8orK6DTDTE1vUu9sjNKgXCl8mV0Az1XKs1OGCIKY0wwexhtCJX9rJe7gUaHSkjPOdK6DTS6DXSSBAsJ8EjZw1lPvwI79+3DR279V6ygiYiKvNHFt1xyNZ6+5ym45WP/hN2tJs5utuG1Wtg7tRu5OK/2yyxo7Djk8TNe2OvDl3G+fqGE/GQVlekdiHNFtCMXxfIEigUOoGFioEillOzQ811bwvz8MUT5UuJM7fnF5/zIL/3h5t45tjSrfDd4DfTh+wbXdX9tY/ClUJFcvbQdesly77ztiyr286qrr1NhTA8+tIAP/MOnsdKaQBhMqMxaNWcRjV2HsbzzIGYrj6KRb6Di5nHdOQfwnH0HcElxP/YWzsCRhYP4unsM7/uPD+ChuSO4bHI/3vqSV+G6vVehnBThRMz8AszNHMSnb/1kz3bQlO8w+GbF96ap4dTBJlo6SvO0jKt82XmmEuQQvgp45G0v8Tl9c36q13JOxS6v5wznitpqFoeDd34Rt/7fD6M7N4OposuQanSZ/tHNoVqdxvT0rl6WMIYW5vPIM1cu4cvZgF0PXQ4XdlzkcwU10oyKNEe7I0pUKkjG4fK1nuFn7aiNeqeDVcfBkYkCzrz4MpR278ZHvvRJLPmMte1i0i3hwNTZ+JanXob/+Ng/48xWExd0QpTCEFPFKpwuR9T1EqirIeD92a9ztBxoPeQLyNN2YMwvw9qY4648hZ27dqNc9BC0G0r51laWkXD24voKZmdn0HFyibdj7y899xWv/18bvFXs5lb5bu410Ifv613X/fWNwjem39ivnkrUjQh33n6bGr9/9bXPUq+7Bw+t4m8/8hnMLvnoJJNoA2jl62hNHMHq1CNYLD+KenFNzRc2FeSxz5nCU8r7cOXFV+FZF16Fjx+8Fe/7lw+i2e7ihZc8B6/9tldgb343igmnk+l1QM0d+jpuvfUmPF+DLxWfgmuG8lXZ2kW3p0DUtB1OBXzp79LPXYcvh0gw49d6Ix+fsYK5eKn+8h6w8JUv46a/fT8eveuLKDsBCjkgyblq7rOde85CpVxFaaIKL8eOth58fdoV7GQr0Otl5npGTTDhDVTu3U6rhUoxr2J+u51QZbYPgg6azZqyCJqELxIcLLo457LLccb+/Xj/bZ/AoWANXS+C0wnxnPOejmeefQE++h//gP1BgGd0HZS7AfLIw4lV8JqCrhqMQetB5Wim3esjdn2UOWNxqYw2h0eXJrBz7zmocHJNP0HYbmJteRm1lRV015YVfFvNGlrwE0zufvVzf/J1NtRsc9FhR7httD03A77SbaVGVfVffxV8nRhf+Oxn1M1z9TXfpGJHl5Y7+Md//jweeHAJrWQSgVtA1w9Qdw8j2j2P5cmDmPVn0cm3VKIcNLtA3cGlZ16IX3rpK/Avd/w7/vmWTyHf8fGW7/9F3HD+NyMHzmCbU6O3/DjG/JFDuOXmTx2Hb3/qeAVMA7693Oxq7vLHNaWpgs1QM33lQYp5nAgHvUwq3+Pw5Swd/VhZOg70X8NQTTDZ4bTslQrCqAUv7MKvr+ETf/0X+Mqnb0JUm4efT+AXPVSmp1Gd3oVSZbqneAvMnVCB2x/RyKTktB/YDUkrxvF8lfbRc3Mq+oBAzBd8NfNHHERqKqBWg1MBhQiSGCu1VdQ8B4eqBZx16dNx2YFrcOvX7sYXHrgby60adlSn8MJr/wt250r48L9+EE+LE1zRijHZDuCCw8N7llFvIikV/9fLc0HQMh+Fn0Nlcod6WEeuh+ruMxV8aTtE9JyjLtaWltFYW0XUqGH52GEVfrbE8qf3vu7FP29nL94oK8ztre2wwRbdOHx7/ilBq26gfsCs24fvHV/4vPKCr77mOjheHt0gwRduewQf+/jtWOsUELuTKt7UKbZRyx1GY2oOCxPHsJhbxIq3htALkQtdTHVyeOV3/gCayy38/Uf/Bd9x6TfjR7/lv2J/7iw4Sb6HUGbiSkIsHDmIW265Bd9xw4t7tsM2he9x26HX669mxmO6Rb838oydi54aR0FQdYD2Ku786L/hzo/9K8qdGoocDVjxgQL9XsK1jJxSuyW4BaZoLCvFq5IpFYpK+bL8XL6ghicz2sH38j0fOOfCzbuIuxF8x0PcDRE0mipeOMkBRxfmcaTbwJEzKth3+eW4+pJnMW8dHph5uAffHTtx0RnnY3FxBv/343+Lp0UxLm/GmOyE8Ny8ioRRIxRVJop+h1s/TTNBz45EhpsFfMAXitix5yxM7Nyr4Ou5IZJuZ135ot3A8rFDWF5aQCNykEzufvPLXvNOm893g6yw8N3kBmSc78UXX/wG3/dPsMMt7nWQqAGhBnwR4u47blODLK6+9psQO73p6BdWu/jYx7+MO+85hHa3BLglJG6EtreMVmkR9elFLBTnMOfPoparw4sjVBoRrj/7EnzrVf8Fd33pHvy361+CK6YvRiWpqE6pHvOZKS1Q09/cfOvpga+ugk9U9SqPmZ6viuXtDRChBaAeMK6jBi1whic6wJwnjVnD/KiB+794M27+4IeRW1vGtJcgM0V31QAAIABJREFUlwOcko+Es1IzTpbgVR1XBaV8FXypgDmsmEN4HUfl661MTKiRZoRezs8rvzc/QZ81VBZI0cmhsVKDE/QGXDSDBubrK3i0U8fRvZMo7X8Kzj/nEuXD5wo5RL7KHIyCk8fiyhw+9Zl/V8r36e0EkwEf2TkFX84BlwZf+hp8YMSMZskX1CCLHWfuQ2V6N1w/r6IdkqCjQs2W5ufQXFpAUF/G2soSAr+IbnHqLS/+hbf92ibfOt/wxVnlu8FLoA/fN554qNlx+HJmBL4e96DBGNEu7v7SbWomi2uufzbimJ6lh8gFZpdC3HrL/bjzy4+gG+TQaHeR5CJ0nBV0i/8/e98BZ9lBl/udes/tZfrM9k0P2SSbQgpRKQEMIF3gvacIqKhIFRApT2w0FcUHgijowyfSJYDASwgJISQhhfS2vUwvd26/p5/n9z/n7k42u9lNZuITcifZ387OzL0zc+693/mf7/+VZZijIcKKgwV/AfX2AhTXQ0m1UMmXkVYy+I1nvQLnDp0OPSJfGEcm0rWmhwEWpyb/v9EOR1NCPJ6HKBYzHCJ3D4FvnIEbh5hbhi7VPyldw8KDd+LqL3wWczsfRMHQkFYjpNOmWIb1dBa6lYNB0BUThSGTJJshCL6cfPnv+BQaoVAsycJNFnCqIUYJK5eGHbnQpaQU6DY6MIXG8dG2W1hYXsKM30JtYkDMFo5HCYYpwfW+4kNXDSnCZAV91GngFGg4JVCQdalHNoGIDRc8gbMONZ58e7QD2YhUJstOZZl6s+UKikOjSOXKkvUrky8LNLs25mdmMLN3lxRo2t0WYOXgZwbec8XvvrcPvo/nifgot+mD7yoP6FqDr0xpPfCFh3t+cqtYTM+/6JKYllB0+CwTjgC7G+D+e2fw4M4DmKu2JWCbsepDwxmctm0dRjaX0AxqmKvNwvZtwaKlWg333nM/Xnv5S3Hm2EnQYUGnykGVvmSxwy4eJO2wYuH2n0g7PFbwPdrXP3Jijiff2IwXQaN0K3BBsoWQ2W7U8KMvfQ4PXvctMgxQ9QimocoCMpspQtVimoH8rpqirIxmijgfV/5eCb4KUCgwCY7LPE6jsfWafC8NMczlJfXAFAlWD3WYnRu60h7c9F0sFCx0aUN2QvBh8c04rznwONWq0FUVac/HBCKMkibyolhmFhhCeRwJvrEEUIGZyYpe21M05AcGUR4Zg54pIpWmVtyG3W7Atx2RmtVmp9BcnIHn2lDSuUgpDL35517TX7itEioecfM++K7yiBJ8Tz/9dErNHiftEDcCi26WVlC2HkgtOV81Hu6+/RYB1fMuuCjOhlVNuKKvJXCw8QBodTxUW7ZETxq6jnI2g3Rag6oz+NwTFtBHgC4CLLlN7J3Zh3NGT8JAqijLGk5jvDwP+b0jBQvM872BUrNE5/v/GXyPZzsWeFkRoh6/H2/6Y66hF9ZLzjcOjVeVECbpgMDF7ddfh5u+/M9ILU9BTasImYquqsgaaVhqBoaWhmZloFgEX12oAE7BhnkYfEk7xPXxoeQ9EJTJAfteCDNlCr8c2F3R+DpeEqje7QjoZi0dOSU2SEz7Ntq2h269g6FKEUhr8A0FrhdANVigGcHkJB04SAWu7Nh0JQXF0x/B+fbUDtT/aibt0ArafoDS8AiGxtcjlavIRGy3ayI1c7s2mvUaVKeL+vwUfM+BqxqRnyn3pWarxImj3bwPvqs8qL3JV1XVPz2yQPPIYJ2jfStRAcStiXG6i0y+PfANcNdtPxZQPe/Cp8YFmlL0o8iGnDXjUiGjsDY8RhrCsi6GjbiqhvfswYULB57MxT666CANTaYpjTIlB8hrGZSsIlRfx9IsTRZX4/KjmCzEKHCEvVgkyQ8XOxyKlTwR88QqH4JDNz8MwPwJY65X4zqSHXdSJpnk60bsNrOR130s7rgb3/70p9DctxMZzZfJlmYWLuUsFk6qhhRVaqm0yMqo4yWYCu1gxjGSsa3YkphPz/OgGyasbFayHQI/kslYTBaei5CORNdBp9uRv3OZNCxTg8pGY8+FSxOHzeVXDblMBmqK1yLxG0+OPJ5SQ8/uNzYZJ/plUkdxC0bcNhK7muNgeF1jsLspGR1cuHHyrYxOCO3AeqHI78LptmAL5zsHr1mLXW5KBFtLBb6V/+0LX/GGv1+rx6l/P8lM0D8QqzsCPZNFFEUf6FUI9fJ8Vw++Ie669RYJ1D7vAkZK6mK4aIUOWn5XPm67tsiY/MAV4HX4AnZddBxXBPe+H6Jld+CFLpqdpgj7Hd6WObF+AM/xoXsqzj15Gy479xIUU0XMH5zEDT/4/sN0vj0A+GkB38MnMg8KOU0xVvDkxgmRucsBvOokbvjKP+OB71yJjOJD1ZnJkBJpn6obMCWhjBwv+d1Y08uFWwy+FnQzIxNwrPW1hF6gvIwnw0KpLPfjuYEs5PicYF8bHWjMzaXGl5m+6bSFMAFSXu0Eti0yOH6OJ12+sZ1YItkT3W5EcE1S48RlmOiqGaITX0GFkjwXZwnH9AdtxLxq8nVdHG7FyjCsQkV4ZTV0BHybjQaa1UXYovNtIJ1J0V4cuFbxty9+VR98V4cUj7x1f/Jd5RF9YsE3wF233hqD7/kXSqOBHwF7agdw1767ZZEj0mC+QNlCoVNnGgepcOYjwPJ9NbCghwx5B1KMM3RtKVhkSDjDXcxIw2hxBOvKo0ipGhanp3HDtT/A5T2pWRKsI5P1T8XkG8dcSj+FXFUkp44kKjLwHRQM4IEbvoerPvdpBPMHkOP0yVSzBHx5LCkZOxb40jFmEHyttOQ5MLaRgT1SAeQHyBeL8niQ82XYOt8IvtQVu64DXVeRYt9bckxZH++7jpRmigwuDAXIpdJIaoPizjbWDIUs7kxMLwTf3hvBl4FHPfDlxwm+jLZkhxtter6mI1MsCfhmy0NwfCZCsDvOlwqi6tw0vE4T9blpDJSLiNL5wEsV33DBK3+7n+2wSqw48uZ98F3lAV0JvpxwGLyyZpNv5OPOW2+Vy8jtrI6nfTRU0Ak8zNaX0Gq35NK2UipjsVpF13YwMDgMz42wZ+8+aTHgBHjPXQ8hlyqh3VnCtm1PwdTUNK655ho87wXPwnnnnQGDG/1Ihe5zWvJRnZ3CdQzWee7zEnsxl3FJPthjBN/e4T2Ww+14tMRjeXhW8r6UkHGSZG2StCz3shuo6IgcePNT+PfPfBIH7vgxsloMPjRdUHolQTl67Fw77uRrUQ4WT8Q0b/D34eOQzubiynbNFPDl1YjnOHBdW54fpqkLsNp2V05ogeei1WggdBz5PLN8qROWTji2VvjxBG0S0CV0icXGrBaiiSKxpXO5dxTwZcWQ8MVc1mo60oUiSgMjAr5cwhlqALfbxvzcLGxWCHWaaFcXMDY6jLobBp5V+t2nvup3PvVYHov+1x7/CPTB9/jH6FG/guC7sLDwjiAIPvhEgO9dt90mk865CfhGEV1uXdzxk/uQy+XRbnewZfNJmJyawlVXXYOX//IvIwgU/ONnP4dXvvIVGBwcwZ9/5OO46OKn4ZZbrsFpp52GjRu24CMf+gg+8tE/xKWXniomjl4xIxQfC1N7cP31P3wE+PbsxY+F81158FbGTZ5omtljeXgOgy/1u3EDtKcakpkRgy8NDi5SYRf3Xf1NfPefPgPTboi6gQoIU9LJeAKlKYJdfCZUKhkM8zi0A3nfmA/myVfAl1pfKhsCiIOOFBDBl+CYyXASDmW65SRsd9tYXlqUavhUAqSmQYlaXBNPCsLpdCWhjLcplvKHALcH0HJVwsyjFeArqW0C3ly4seLIEtrBzOaRL1VQGBwX7S8CGw7T1VpN6alzW3XMH9iLTCYF30gHvlXqT76P5Yl4gl/bB98TPFDH+rKew+0/xAcfFMnRmk6+XLjdGoPveecnhYw6duyYwpe/+G085znPQaVSRqFg4cCBJXz5S1/Dq1/9SkSRjr/71D/hta95OcbGRvCnH/gH/NwvXIYbb7waG9evw5bNp+Nv/urj+LMPvwvnPXVTTF3EbmaoWhezU3tww3U34dnPff7DJt+fJvBl57BMh2K9jVUkiuLBirqo7roH3/jkx9DYswOpyBWFA6VohsYw9BMHX+p8e1wwa9uFEybP6wcSuNPt2pLny/p20hE0c3C65ijeajVgmgyNiOLoxm4HGctCWtfRZrIYCzZ5MtA0ZFjM6XoywXc7HdhOBwXm8kqORI+Nl8Qg4f2F9V3J+TJf2OTCMI2AP2cmg0y+jOLwhHDBlJoFri20R6u2LFNva3FOMocdxQiDzMBbn/Eb/WCdVULFI27eB99VHtGV9uJeXfxjpR16UoG4vn2F2iEKcDeDdVaAL11wc9Nd/P2nvoRarYYLLjgfz33uU7FzZx1f/MIXcfkznyVypO9+97t43et+GUNDw/jAhz+Fk08/GevX57HtKWdiz85pfPQvPoH3/dHbcOElW2F7LlRFh66p0I0u5mb24IZrbsKzf/EFEiDD9mLqikXyJQTE4TD1XqTkiQTrnIiGd2UGhHCdCed5LLlZj/tc+TBKpAHIgauAT/0rHXy0TtvIuk187//8A37wxc9hKKXCMlQoJj/PyZfTIU+gnIAPc76HJ994wiXoSUoYjRdmvHAjTcHJl489g3UoJyMw5rIF+R06nY6oF1h0yYWbuAkBtFpN0dPms9Tb+nDbbaEoWs2mtF+QsuDkyysTPr9810OLmlzfh2VZsNJpmYI5WYtIkVSE/BeBhhJZuLHAM0V6JIPIMNENIxTLQ6iMbRCpGctByYNXFxYky5nZDppvy2M9vdyItNLo2575G7/frxFaJVb0Od81PoAE39nZ2bfruv4huUTU9cfM+T4a+B6afM9nhxslZBoCV8PMwQDXXnsdbr31NrzkpS/F4GAZX/j8V/DqX30ZgiCFf/zsP+I1r30JBgeG8Mcf+Bhe+JJfwrOeear89td89yf40J99Ah/88/fgzHPW40c334wzzzgTIyMVKJqN2cm9+NF1P8Kzr3gB0pm8cIXUxxIAVWrKVuT5Hi1Y51hBOasB32M9bMcEX40dcxE0n4tFQ5aLetTBwj234spP/BX233ojRso5ZIsZmTCZxaDz8tygMsGMW4hlURVTDjLhJullptiNCb5ZUUKI3Vin6y2mKqjvrTWbMk0XC2V0u1358Sulkizb6LAzDMY/+jLJUu1AbXen1QIoVROVhCtRlAReOQkR0G1bFm6O2xW+V05UgAA0r7qEdkgmX83QRPZGpUTKtARkWR2vpCxJNcsWyhic2AyDNfe+LWqHmclJLC/OI6spkudLRUa140bWyPo3Pf217+jn+a4xdvQn31Ue0C996UvapZde+nuGYXz48UZKHhN8EUvNOPluT8DX9xVMTzcxO9vC1i0juOqqG1EqlVAsFPH1K7+O1772VVAUE5/+u7/Hy172Upl8P/m3n8Tzn3cFnv70bfC7wA3X3YF/+eev4nkvvBzZooodux7CK//bKzAwkEekeJib3Isbrv8hnn3F848PvsTiJMCldyj/M8H3aA8fAZlFzFxGmZIfGULTQoStBfzwC5/DLf/2ZXgL08jlUsgUssnlPS/x44WbSMw4bXICppSsJzVLwDeVthKdbxys0wPfHu1AIF6uN8TcQa0wQbDIrjdVhW13ZHHGn4ngy8UazQx2uw3PdYTzJeASXCUrgrwvR/kgRLfTRco00WjW5D74x7ZtmbAJwFQ7aNKYwd43D7V6TXjmlJlCZWgUxcogdDrdVB2pTA7ZyijSbOJQfHSbdcxNT4vbD3YH8wf3yiLQgR7lRze/6emv//0++K4SK/qT7xofwCiK1NnZ2bdpmvbna047MM/3lltitQN1vnxRBgomJxdx/wN7sG5iPer1OrZs2YDlagsPPHA/zt2+XeiDBx98AFu2bpFlz959ezA+MYqJ8UFxWFUXWlheXpZoREX3Zds2PDwEQ6fEyUZreRHfv+p7RwXfJ4p2OFINsZJyONpDdqwpukdTkCqR5l52mYU20maE/bffhG9/5lNo7HwQmtuWvrpMMSfhN6LtlbQdPQFfXcwTGikFTsMrJl+Cb9zZRh41mYiThRunVgbqLNfrwsTQpJHP55HJZEA5GRdilJhxqiTw8t+ddlMoB4KzToWG6wr4Skoatb6ccNkykYCvTqokCYKv1esyWZNXJm3C4CBy+PVmHZ1uV5Z4LPAsDwxhZHy9VAjRKg09hVRhQACZ2Q6t5apk+TJGcnl6ElN7dsDUVXG4ZUY2v/VZv/Wuj63xS+dJf3f9yXeVTwGC7/T09NsMw1h78I0C3Hnrw8E3brtQ4blsQghgMaA7vjKVzbq4zWLTm7xJJb0Cac7V6YZjYS7xlrueQ5X1cQQN/V+IPEzt24Mf30Da4ZGT7yPAN7Hyskvu8U6+x5qUHy3V7PiZDob0Fwehg7TmwnKb+M5n/g4/uvIrGGR+Q+Ch3W1JzbqoFAR8VZl8SR2Q5+XHaGyJgZcAHE/B1PVKY7EssR4OvuR8OTEvLFXjidTKYmhoSCZUTqFcuLFCyPddAV4xUKiQx4YPGaVmvufFhooV4EvOt9PuCKfbtdsC6DwG9UZDaK5cLifgS/UEzSL1VkM+79qUtpkSR1oZHEFpZEQKNAPoCPQ08uUKchlDsh2cdkdUD7P792B6z045IYRmJhzYcMqbn/bat/Un31ViRX/yXeMDSNrhsssue5uu6x/p0Q6cfnpT8CEN5jG+r4CIEnN3sQe1t3BjqllP7RDgXNIOOmt+YiF9DEyxhjWudRcJviCvXGjz5kmuF11utIoSdBmnyGYMyph4F24Q98Ux64ALIcs0sThzENdf/31cfsUVx6UdZOEmKH78JotjTauPFXyP/PoeSB9eznGYZ54CUzqZg9DC3D234PMf+gDmd96PiYGSBOdwYszl80Q+ydzlgk7yM6DA4rFIZ8TYQqCNeV+mmrEyiH8TjBN7cSJHk7Qz8rWej1anC9txYaXSQglwgiW40tFGuoGKMtdxBCzTlomUoceTsecKCyV1QGGIRrMptEMpXxCgpiuR6hfSEVzi0QVHSoMAzOcOb0OzSNvuCHfMx9N1PLS63WTJNgGrUIBh5dAlN6NTJ54VnTPBt9tqoDE/i9n9u0X5oOWKUWH91jc/9b+9sd9kscbY0Z98V3lAe+CradpH+GTv/Tlh8D1kCI2LFWNDAFHDl0jJe++8Q5pyz7/gUkAzUKt5AqKRH8F1PZl+aVm17di6ajuetOPa4qaKhf1tpyv/drsB2gSFriPAw+/icNnitFAsWHjVq16M007ZhNnpadz4w6tx+XN/UUAo0rjBT6bqJD+it3SLgZDLuMNPpZXg2FuIHctMcaImi97dxxkSvZk9fvDkdCP/rzwZxbSDofpAbRrX/Mvf4wef/yzUbgPlfA6ZfAkd2xHNrclJmOBrGGh2bDiuh+GREQnIWanzPQS+idrBsDJIpTMxN0zul0oHWUwqQjnwJMfm4F7mB39XLtrkhBz6aLdbsnDj+1ku13QNYZL/wMfS7XbhOq48p9KWJSdVTtNLS4ux4SLRFccKC9m2HYrOrDfq4mwrFHKoVpfhByGKA0OS6WDli7CKFSipDLquD0ML5WQUOC66zZbofKszk2hUF6FmCpE5sO4tF77q9f0Ot1ViRX/yXeMDmCzcSDs8LvDlj8N4lHhKTZp2k0QzGh7uvPVmSaM67/ynIQgMfPNbP8Adt93PLpi4iDGKxfp8oUvrceLlPxRly3AZU4GR4jRuwDQY/p2Rv1UtkqhDx21gdHQAF1x4FkbGypidPojrr/kunvfCFyJHCVSkyc8gQrNEV9qTnR1WPvxngu8hjcXD0sziRPjkDy/ZfQ+ZyMfCg3fg8x/9Y1Qfug05ipkjIF8ZQccLkLFSSDOsXFMRajrqTQbeuJhYtx7pTPZhaoeV4CvBOunYXizcMivYpT3YR6RqSFsZ4Y6FhkiME1yCMfCcIKuEATrttgAwp10yQgRTU4v53E6LjrMZFJiQllQV8ePk+ClFy+dzSFmsuU+ch4kaJbYmQ2gOTtV8/KgZNqwUrEwB2fIAcuUhGPkijFyBKRFSHRQyYpPOOtuTbIdubQl+twufwTvZgd875yWv/ugav3Se9HfXn3xX+RRYS/Dl5EtskOlO8SWP7PZbbxZA2X7epQhDHQ/cvxdLy03RmvLF3Zu0uQXnJS9f2CKVIodI44BB6RsTEqkrZciKErc49DhhanfVCAEXUwqpiAC7du7A7T++Hc97wYtFwkQDAW3NovBN6IX/bPA91sN0dF6Ykjymu/kw7TZ+8KX/jeu+/L+R8+tQ/W5MN5QG4YdA2jSRZoqZEeckd2xPpsuh4VFkslmheh5BO3AJx7AcK5OoHmJOVQgcSsDYkZYvIpPJCqgLNST6W8rFKDuLBGTJ7Yq92PPQbNaRMgwxWvBn9xw2G1MF0cHi4qLQWOR1CeQ9aRnphd6bLOgOlZzGJ0nejqfM4eHhOFhIM1D4D8djtjKIVL4EI5OHbqXgdjuoLs2LuQMMAqIm2me4eof2YgSZ4tsvfMXr/3KVL5X+zY84An3wXeVTIgHft3LhtpJ26PG+x+N84xSq2I2lSAlir3+BH/Nx9523ybb6ggsuQRSxRkiTS1u23yb7M7ntyvelIIGLNTrWkijbOB94xcMtAyC1oiFIc0YhHVS+1NVfd+11aNXbeM4Vz5fMAlbj8LKVBoMgOJyi9fAyzSd28o2phoQXX/mY9eqBks8l9ZVyPaH7NrpTe/HVj/8lZu+7DRk4UCMPjXYTmWxeqIGMaSHD7F3GQUaRBBfxKqJYqSCbzUm2Q1wPv4LzTSIlNYtVQqwXSh26MpB4SYs8b1ZoCPmJk2hHSt+Y7UCVQ0wtxRYVXu63mrHjjfXypBx4bqTdt9NsYWlpST5H8CW/SyAmQPOqh481n2PC9a4wW/DfTClbXq5ifGJCQn+o8y2PjMPMlWAVSkjli1B4wla4mOtgfm4O9cWqZDuYkQ+d2uNIi8JM+a0XvvI3+2qHVWJFn3ZY4wOYcL5vpdSsB749hxtfJCcCvgSKGFz0mDtNhLNR6GJhbgr33Xc/LrroacikC5QtACZfcaGgK79cOE++nygbBGgVVbbl8sa7lyt1hrwecQCkrigetwPfxe6dO3DllVfil174Qpx0ymlyP5x4Cb78ToxlPMTTPqzJ+IkG3xWZxyt+BcntXRGkLmDHqVcJYAZd3P+9b+Kbn/lbGM0l6afTDBXLrToyGdpqQxTSWeSsApzAhy/5x6osI8uVAeF8j9T5ysItAV+d5gYrI0tOl+lguiGuNCubg0lA750YuATt0QOidPBkouUUzJNfnqlnQh35CH1GgfpiuGg3myjmCwKs5IrFSJHQC72FHKdfPsd6DkBZ7DGYXRaqChbm5+EFHsoDgyIrSxcrSOUrUiWkc/I1U7Jb4PRNOqOxVEVzaV4yfTvNhky+RmX0nc943dv+fI1fOk/6u+tPvqt8Cpwo+B7LHpsEQibgqyEUKVlvxgvguV384NrvY2xoBFtPOQ2mqiMgmkbUjHJ2jc0EvKwV8A0DRJ4vL1jJ82WalseYQx+u68Nxbdmyux4XdLHIny9S/nu5WsP+/Qdw0SWX4KJLLxPwlnBwMyVB3mJhVVnyGfPLAsKH3G5PLPjGJUf8roePz8r3exNmTIdEMCMHemsRX/nYh7DjhmtQYAQ9OVkFqLUbyOZS4iYrpPNIGzm0HRsKGyOoBPF8jI5PCJASfA/ZixNVw0rwpa3YozIBuhRnErAlYJ3FlGp8YlipxmCYOo+553TR7dBK7CBNXpg+Ct9Ht92MHzvPFxWE6IMll9mHwdS0XsZvooYg8PYm355Zh7uA3vHg7ZrNJgrlklTH67k8rOIAssUK1DR5Y0uaPehwo4PO79oSKem36rBbTQHfKFt521Nf9fq/WuVLpX/zI45AH3xX+ZQ4mtphZbbDo2lV428tabyJVIsvAy1WnPFTbKpQIsxMTeKhe+9D6HvIswiRAEuNaPKi7E1BvV9FQDkBX7GhioiX1TmcmOPLVKELOTExH5ZyMwZuawa2bDkJGzdvFaDi1Ctb9LjYKLGz8odLrK2H5GUE4sMH8kgFw4koGo73NT3w5UkgljbEf/cut2O+M5Zk8JilYWPyJzfgCx/9ANSlGZi+C8VMwdc0mXzzWQtK4KOQzoksrWXbrMcTvpYqkYn165HNUYamJYYK6nutOGRdpGZxmwVxjn/YhcYM35SVibveVJotYmDkFZA8nOR9E9kI+9s4AXMp6BP0mOfLEyJ70xQlbkROJIX8NxPSeFKJr1+i2HyRUBqHFSXxCYq0Se9jIkGTLk7y1BlZsqVyMeXAv2mZ1hSCvSMLQKfVht9pIOw0ETBoxwccq/B757/sdf2F2yqx4sib98F3lQe0l+2gadqHeolmqwJf0gWivI0ZAhHeBy7a9TqqTJrqUjRPkT9fNBp0I5a38Xv3piwCKUcpeXBVDYpGcI0JYOp9+ZnelXqsDuZSKKlYF2Bj1kEi6JLLXL7cD3O9vUvflYB5rPfl9LISmY9xvI/3NSvBtzfx9gAmvuyO6RN+HXlTs7uEq//l07jx376IQmDDQggvUiRSsdaitC6LyHdRyuTRbjpiR+ZhIKDyKmF0bEI0wBFT6lJWou+NFQ10uDH7gSdK8sQM18kXK8jkaFVmdi4XnrFjbiX1JMeNJ0OSzSGvThg56UMRi7ErVyQE5UNgGlBT+PDjLoArJ8Qk6OgISkNOtisWo73vT8mcbmVgZItI5ctIMRUtWxR6hAlwvmNL4A/B12vVEdpNBI4t4Otaxbef//LX9Rduq8SKPviu8QE8MtWsJwvq6XyPP/km0y+nSeFsY/Dt2S64FRLqtsfNylexF5wfTLZpMlaR503KIg9Nob3ghcQCl+zcZMkmoSyUpsWmgnjSjv9IgpnCVrh4wu290I98/0TB93gAfDzgFcBJaAfpMUtIe08SAAAgAElEQVSoh96xpYKDJyhNVRAxSEZX0dp9D/75z9+PpT0PoKCy9ywCC4A9KGjaXVTKFZkys1YKi/NLMXAy4jEBzcGhYZGa0eHGpRqpF35eaoQsLiEjqYcnOBeZjVuqiAmDJz7JzqX2l1cPdM0l3LvCyEdetXATmoAv/03wlfB0StGETgjgUX6WnPB6J7v4OPTS5chtr4iTlIMcxoE7Ar7xlQpziplTcSgIKJuHWawgnaPagbGUKbABsAe+brsDl43KdguB00HTBzyr/K7zX/6aD6/xS+dJf3f9yXeVT4Gkvfgdqqp+4PFNvvEPIJObvLp6D0mMlEkZTvyCZX0MN9scnBRVpGQxUCcvyvieDoN3gscPb/I9yi+cKCNipxyBl7BMKmTtwPfRAPjEwDc+kcRsc8z7xuAbxaAbetAVRRohTCXE/f/3a/jmpz4KxevAAItCQxiahmarLV1mpAmo1ggCD81GDdlcFvlCSezFXJSVKgMCTAK+jHVMrjZkCtZ1NBiEE0TIl0oYIFBn8zIdU+Gg6IZw40I3rABfaYgO/AR8Y8CN+Jj68bKNwTqkmiQQvQfSBOAwjvDsgS//JoUknW+cjpO3GJhj8JUTKvlvnp8T8DXS2XjyLZRh5UswM3mZ2lVSIJ4Tc9D8vVoNhN0mfLuDJk9YVund57/8tR9c5Uulf/MjjkAffFf5lOi1F+u6/qerA98EOFfUAPfAUMBTXkW9GEG+vOJlTuzsjZUIj5RjHQbwlQ90PMzGHClfoJwcD/OGsV2YMiaC01pNvr3D/Gh88LGXkofbkQktK8GXNIpGKoUTZEQLbwivXcdVn/ooHrj6G5Lja+icPqld9dCst1AuDaHrUY+rwnbaEiZk6DqGR8Zl8uXvXyyz2Tclk23M9ZpiVOgVZVZrdbEij61fj8GhIahanIRGOmgl7XC0yVeWnOTlZcol+HoysTJQhxNx/LgkjzWBV4wtDzeWyONJvl6+vhf3mVA8clUUKyBk6OY0zjaOdBZatgirUBYANtO5WMcdhfA9Nmp04bSaMvkG3SYCu4N2qMC1Su84/+Wv/YtVvlT6N++D79o+BxLwfZeu63/yeMG3xxLEGtU4sDx+iykBTrqyRFO4TOLEQ9qA3GC8nItBV7iJI95fOSutnI8OQeGhgyEypwRsWb4ZS8qS6SmhH1ZDO6w86o9GVxyLpumdk+Io9/gt5rjZ1RZPtuQu+ffBnQ/iG3/5J/D33g+aqLWUDgQO3GYDlkKzQhmNdoBACjMjGDqdZzQjjMN2A6ELONHSGixcqVTwUL8bgy9jG9kOTUAbGB4VVYSqxzw8dbPMfaDrTVLSjqAduHA7RDtw8hV1iiuPG9UOlJr1Jt/eCZEgHatKkt9ZHnI5Q8Z1RD3Nb49bT3I/pB6KDFVSi6SnczCyhYTzJfhmY9qBy1saOsj5tluHwNfvttGOVASZyjvPfcmr+1KztYWOlar7Nb7nJ8ndRVGkz8/P/4Gqqn98tEjJE+N8ezNrfMEYTzmJMyp+yR1WQCQMrQD0ysADkaj1wDeZguUvvvoebrB4+PTJS1PZnx+aoOKG3F5OQnyfRy7ZVvKQMRYcljscj0ZYCeJHgvLRjtfK34q8aZw/FMMwXYFs+aU6QAkcpFUPP7nqm/jO3/010p0aAiX+fKvVkl63PB1koQrbj8R4UKoUpEaHJoZ8cQDtTke422KpJMiVIs0g4JtMvikaK9gErMNMpWFlcgJuYsSgtpeh6kmyGY0b5IAZ88iTZsiAo2TpRuUKgVeMKn4MruR5+TFSDjHHH0/H8dItnvlJsYg6RdJ3YlpBHgv+F3iJUT3OteDTQRaxdDUyfc3KQrOyMAtlpPMVcbjxd+XVAsGXjjab2Q6dBgK7BbfdRCdQEWRL7zrnJX3Od60hrU87rPKIRlFkzM7OvkfX9T9cDfiu8sdY9c0PXebKlM1p6jCgrgTaXoPCSsAlYPYyH44E4hOZeI/3wxN2BHMjBUaoCeiGDMzhpKsYcLxYpRD5LRTCJr758b/ALf/+VRT1CO22LaFDjbojXXcskxQnWBhIg/DAQAWdThv5Aq22FmyH5ZcZ5Apx/U/aSsskzOhI5jfwa0THa7I9IiOTcK9GiNVCnJBj8NUkLU0m4ITWEZ00gZI8LafewBejReA48jPJFE9ZWeDJ52Nyn+5CRkxCjBbM5+X0LCcp4XQV0WJLEI/dQafblkk9m8lJuSrv17LSyDBMqFCBmS+Kw40yM8PKgy49OinZ4RZ0bTiNBrrtOnyvjaDVhhPp8NKld5/90l/rc77He6I+xs/3wfcxHrAjv5zgOz8//x5VVf/waE0WJzr5rvLHWPXN5dJ1RWjOSsA9Hvie6OT7aHzvo/0CyfpPFox6wCVjDL6cftVQgaanZfmlh134i/vxt7//Jhy442YMFzKoLbeRTqfQbhPgiGmRJH0xbGZwsCLB5gyhyeSoaDDgBj7KAwNSB8+TKfN4Cb5xpm86znTgtGhaMFOZeBGXGDEIupx8hfcl3SAOR4I9L0BiCif0aS2GKC3sTlu0tW6nI+Cay5EGYCSlJ8DL6qDYrRhzu5yCOfnKyS4IhaNl0A7/MCOCxg1WDPXAt9Ohgy6CZWWQzmYxMDqOgfH1yA2MIF8ZgpUpQ5NwnkDAN7S7cJtt2J2GgK/XbKHrAa6Zf9c5r/j1vtph1a+yh99BH3xXeUBvu+02Y2Ji4t3/8UJ9/+PlfFf5I6zJzXvg+2gLNiFEku6wRwPcY9EOj/XjK3+xkPkITGijSouLR0kgiqkXXU3BpyNMcbHjxmvwuQ+8D63pg8gbsZ6ZGQ3LyzUoio5u10Eux3xdF+PjY2h3WlJqycwExdAFiIdGR0THa0gnmwWDfC/BN5WALydcmXitePJNnG/kgOV2pB+E800aJyQYnVcHsZyECgtWwXfbLVn02e0WGvUa8oUcioV8bKDgiZCMhB/zwQLgvCIJAsnxZRNJq9GUr41DldjQHMgxoevONK0YxIUP5jFTYGZzSBcZqlNGaXgMA0MTSOVy0PUIoecg6HZh15uHwBddGx1fibxU8W1nv/w1/QLNNXmlHb6TPviu8oD+LIBvDxSPBNajAfETDb69JdMjH5ZYXqaRj1ZChGokkjj2likBpH7H6NZx5Wc/gVuu/DLSgY1OoyogxI0+M21NIyXSLIam8xK/Uimja7cEeFnD03E8eIGPgeEhmWZ5O9IUhizdGKxD8DXjSVcoiLQoIvgnbi9OwJd/Jw63Q8aXJOyIUzvDbrhKpexMmPrAx+wMO+UyKOXzcsKQqxDBYMrhaMjwZdIlSDcaDel5k/p404zBV1EwNz8tX8+0O8rmaB1mmDpVGJJpR0OFlYevmDCyeWTyAzCznOxZU+QArougY8O1m3CdFtB10HbD0LMKb9n+yt/sh6mvEiuOvHkffFd5QJ9s4Lty8fZoqoWjHdZHW8T1PtejaR75tXTgcQ0ZxuBLMOMleKRADUNkI6BxYBc+9r53Yv7eOzGYM1FdXJQQcjoAG40WUin2qeUk38IwaPtVkcunBXyZs7m43EChUkE6y2JManZNCSTndCvxnWLRTdLNyAEn5guCc1w7xCaL+Hay6Epch2IxTjQarhNTBZkUGyYcqfmhvKxWq6JULMrH+btzotUiFmkG8HwX1YV51Os1mcbHRoZlwUiAnjwwKYHrhWJeJHeMwWQYPGMzafhhNgTpD9Ih6UIRhcExWPkB6BIUH5tIHLeFZm0Z7eUa7HodTrcJz2khxWhLmJFeGnn7pa95c99evEqs6IPvGh/AZOEmtMORqWZSpnhE4tYaf/s1ubvjTb5HLtOOVD48Xs73KPz5w8LBV35eof1ZPhCDL63SvJSmKMCIQuQCD/tvuwl//e63o7ZvHwaLFtotNgXrknXQ7QaoVLIolQtoNGpyGa/pCsbGRmSR1fUiNB0fZzxlm8jDHM+VSXhwcFCC0R3HEzDNlYpI5/JwSA3oBnKFvIAuNb90xElGhm7EzcmcgKkkodOM5RWJnIv/TpuG5OdS4VBjY0QUT+IEaQKvKE68QKbcanVRzCP8fKlckr43giuDcKYOTsn7/F5DgwMoV0pxgefysuT5VioVAV9mVmipNAbG1qMyth7Z8iBS2SK4JPT8Dlr1GlrVZbiNBtrNGlyngYJhckoOo+zAG8995W/+7Zo82fp3cugI9CffVT4ZemoHTdP+kGDbq4zh5HNikZKr/AHW4OYrwbd3dz164WiSsqMpG05kmbaSxjjeSWnl/cnXhvTyxVxvz4Ydu/wA1bWR9zq48Wtfwr99+hPwlquSR6yqBLQ82u0YnIaHy9Lu0Gw1xHZbLpdQLOWEL11sdDAwtk4yjKv1mgDv9Mwszjr7bKEuast1LDfq2HLyVmTyBdS5jPJ9jIyOCcfr+L4sthigTq6VgJ8SpYSG5eqSLMPUwE3C1CETLpdkzNC1u21UikVYKVNqhPiiJIe9uLAgmbzpVEomWzZRx7GTHlrNpuiCmfXL7zUwMABHQFgX2zO5bbtrY2h4QFyRjh9ItkNhaAwTm09CcWAYVo5VQikpGXXaTdQXFxF0upJ57LltGExZ85TQT1fe+JSXvroPvmvwWnvYQLHG9/eku7sEfN+radr/7IPv4Yf/0ZZr/NzjAV8xFChM9xJTscQ4sh+Ciza9OovP/8UHcftV38FQPoOZyXnpuBseLklsI9t+y+UCqstLmJ2tIZtVMTY2LODLxLDFZhsnP+VcnH3Bhdg/OYmRiXG4XgiWjzYaTZx62mmw2a8WQWrhTz3zDNaOwvMD+XepXJbYzfUbNmF+YVGCz2lDtglmqopWbQlGxPr3psjcZPJttzA7M4MiF225nHDABF+aMKpLVczNzmKwXMbg4ICAONsu6rWaAHCvHHNqakpO+Js2bZJyTfLC5K27HSfufsuk5GdZXK6jMjKKyEhjZONmFCrDSGVKAr5QmKzWxfLcHJqLVaQYccFsj04HLRdRkC68advLfr3fXrzG6NaffFd5QO+77z6zUqkQfN/XB98nBnx5r6Qd4qnXF56X9RssCmL9UUZx0dx5F/7hj96HA3fejlw6jW6LyykPlYop1UoE31Ipj6XqIhYW6rAsHSMjZeTyWdHGRkYGm59yFn7hGZej2myg2enIkm2pWhMgvPCiiyRTt9ZsYHF5GU85a5uUT1Yqg0JR1BstCUXasvUkmZjJG4+OjWFpcQkBOdgOOVROlHF6WOAmTrbAl9ZoLuI4HTOfgtPu5MFJWDp/xmE0mw0Ypi5AXVuuSi0QVRKZdBr79++HZVlST58yTMwzPJ0tx0EkvDBpFlIn07PzyJbK0DIF5CpDGBrfgGxpEHo6gyDsisGiU6tjaWZW3ICmEUGxHaod4Fult5798tf11Q6rxIo+57vGB5DgOzAw8D81TXtPT2rWi3js0w6PPNiPtnRb+dWP/DqCLZ1/rFbnto2xlwYiLYDm1jF724/wyfe+C52pA9I353ZoNwbyefLuEBDLZFKYX1hAvd7C+PiAgHIQ+rDSacm5Hd2yFdsvuBD3PfQgJjZugqansNxoSsj89u3bxYDR6rRRrS1j29nnoLrcFBXB2Pi4LLnaXRvrN23C7Ox8bNBIp1EoFiXM3O22odE6HAQyifuuI4oLqQRKqAQJSg98mXiXq8soZjMy1Xa77XjpVl0SaoHKDCuVkmUiaQeZsqmBZswl09ZcTwJ+uGwj2FO/XG+1UagMYGzjSYBhwSoNoFAZhZXPw/XaEqITOS6WZ+fR7dSRTqnQ2DHnK3BTxbdte9lr+2Hqa4wd/cl3lQeU4Fsul99vGMYf9MH3+JPvkcu5Yx3+R3DIsTgLEVzR+wr4knZQA1hBE7d8/fP4wl98GEanIdU+kReKSYGLNXKwlHHlC1nhWWdmljExURbgo624VC7CVTSUxsbw7CuuwPTCIrquh5m5BZxxxplxhAKA+cVFbNy8SRQH1AzTFczoSNH2WmksLVVx0imn4ODkNMoDFeFkaUXmi2x+egaW5NCzL5imCaaaeUI1MEqSsZJ0wtmtNg4eOCD24jxzg5lNbBrotFtCU1CmVikVZZInGFPFMTY2BstMyXJtdnZWpl6qHlgxbxq0QafQ7HaQzpdQGBxFulBGeXwC+dIQFNMSzlcJmZoeg2+7WUXaUqHxhOIBjpl7y7m/3O9wWyVUPOLmffBd5RHduXNn6j9eCDRYvOunHXyP5mQ7cuG2Uue7EkhjsDycL3FszlduhZDiXLEMJ396j4P4EEgxxB84VGnHclEJFPKST6gIaGSIPGTcFr760Q/j3qu/DTNw0HK6cROwmZZ0tlqjLsDNy/TAd9BqdTA6MgArbYkBgwWmVAKoaQsTGzaInGyp3pAK+XXrNqBSGcDU9LSkoK3bsFH43YXFZVlkrVu/QQJqlpZrUjRaqlTQtW0p0BwYGhCbdq26LCCrEWj5RwLV+YfxknG0pCzawhBOp4kD+/aLOoKVRDxWnF5NXZcAnGUqIxQF69dPYHGxilazFZeBJu3FnLg5LdPUQTOGuAINAy3bkd9RzxawcespKAwOI1seQii5wxFMFejUG6jOzcHrtpAxFQS2jcVml+D73kt/9c1/tsqXSv/mRxyBPviu8ikRRVFqdnb2j3Rd//2fVvDtgeixwJefX2k9PhJ05XZJAhtBLimZP9zzlhzjXgUQzRGBShCNxGrLnNvYSivsrnCncYyMgkAaNUTUC53ZDmK3DeFrEXwtRJoT4+wcPvf+9+P+66+DqXhohTY8N15qmZYB22VkYwQzpUiITSZjYv3EqHwPApOUcBLcpIVCF+0rsyK4MCNvahimxDJamSxUsRPH+b7scmOuA8PWlcRkQb2v43miC87mMtBUTSZvmh1C144TyyQoJ+5sY1YD3WycPNms0W3UMTN1ULImKGmbnZuTSEz+Lguz00gZGgYrFSm7ZNccZW5UWbTaLaFUSqWSWJCpAiEXXK81JcN440knS6iOrxjYsPWk+GSTKSDSTGRMFaYG0UXXFhahhx7SaoilxXnsX6hBK42+94o3/EEffFeJFX3Od40P4N69ey3Lsgi+7/xZAd+jGSmOD776oVS1R4KvxJAliVsxkEZJGPjhsz9LKMMkLD5p4GAyl2QWE4wJ0hE0tjdzVqXDTfNhBS46e3fjk3/wbkzdczc6yw0EWnwqKGaBXCErrRPkZFUlFGcY5Vhj4/HSSgJwWEqqqshVBqU40w4iZAsF7N6zD0MjIxgaGpQpOFcoodZow7SyssTiSYAUx3KjgcrQkBgZOLJOz8xJxi+Bm7wrQ9yp0yWvypOLbupwbE+szCnTQLfVlt9QiXy0a8uYPLAP5UpF2kpm5+eQz6ZFXjZ94ADyuazoeckjSzylCphGWqbhdrMuSzvT0DA6MiJytKVqFdlsEblSGcXBEURGCrlSBYOj41DSebhhBMtQoCvAwtwcnGYTKTVCc3EO83MzMIuDyI9u/p3zX/kbn1zjl86T/u76k+8qnwIJ+P6xruvv+GkH36PZi4/UAK/U6j5sYl7RKnw08F1ZwEnlghYaiYIhSBxrsXlChl8JRY/piDhIHPAVJnspMEDrLk0MdN+6SCselnbvwD99+EOYvPsuVKenJKWxZClYP5ZDsVSGy+1/FIkZgX84cWZzaQFG/snmCuhCwfCmk/Dzz3oOFmoNjG/YiG99+7vYtHULzj3nXOzbtw8nn34Gbr3tdomRPPe881FbmBUt747du7B560mI2O+WzWLHQzuwfv0GufwvlIpicOhSZTE3K9TH4GAM1J1mS+b7pYV5ZKwUnG4buawlIH1w/0FkMvHCjpPs5MGDcfpaNiegzhQzmii4cEunM3J7v1kVSRunbMfpis53dHQU4xMbMLO4BJ9GkEIZRjqNDVtOQW5wGB3mF4eeRErOz8/BY5NFp4lOdVG45Q40dPTCO5/xurf083xXiRX9yXeND+DPIvgeK9PhkRxvkiV7lILMpGMjyflNIuITIpd2CY3+YM6wrCxiapfAUNzWrEa+KHilncJz6fxFoLhCQQApABYCmHGQfODAijzcd+MNuOarX8L13/oOMmGALWNZVPK6NDJLKI9mCvXQarfFNcY3K52SVLPKwAD8VAYjJ5+BZz73Bdg/M4fTzz4X1/7gBkxs3IhNmzdh185d2LZ9O+69+15pKd5yyimozkwJED7w0EM45fQzhALIDw/h4J69YrbgiaSYZ0FnC41aFa7dxcjIiKgVKE0jJ0vXGi3GtDqzzmhofBSze3aLrIzB5tvO2w7PdrG8tIix8QnMzM1KSNDmk08Su/F9d/wEF198iVTO337NdzFWLsB1bMzNzoiVWsw+egpOGGFgdAyRnkKuXEGmUEauMoy8dNl1hdJot5uImM/pdqD7nvy7ybjOyuibL/vVN/3NGr90nvR31598V/kU6INvHLQu4d5JwcLhOiOC8+GnmMy1otGVlVscGi99cVzVMevWRUoN4HVqCO0GIocljk0oITlbXwwBRqYM3RqEYhQRaRaiiJfwXWQ0YGnvblz5T5/F7ltuQUljY3FH+uzI3QpVrOrC1S7X6qg3GhItye9eKhaglwYwcvLp+Pln/iL2zS5gfNNWVJkHwek4mxMVwdatW9HutGGaaViWCbvbEj54x65dOPm006RZJF8uwbGp4VVkKl2/YZ1M2stLS6gtLMikzWmU/cOcNHm1sXHLFvnc/r17ceppJ6NWXcJtt/wYcwf24dmXP1t+3lang6decikOHpzEPffej/Mu2A7D0HHf3Xfisp+7DHNTk7jt//47chqkC44LOpozpqYn5cTDUPl8ZQBaOosil22FEnKDY8jmC5LlsFxdkPp6PQTcdgPN+bm4CbpYiYJc5Xe2v+R1n1rlS6V/8yOOQB98V/mU+FkA3yOzHR7P5NsD35XTcfz+I8FXpFYq+cpQplwNPtSwCy1so7M8A6c5B3h1mIoNHQ60yIcaabC9EA2mJOoMBp9AsbIRqlmGmsrD9gKkVQ3R0jK+94XP4yfXfB1qdwGGhNrEhZPM5Q1pU9ZNVGs1tFpNWFYK42OjCDn5btmKZ/7iCzA5twQ1k8f6zVtF58uTQ61Ww/j4hDRb0ErMSZUnBNbI799/AJs3bxXjh6IzDAcolMtiHaZMbLlalWhIjVwynWxhKJkQnMRnpqexZesWkZd5jiOgXi4VsTg3g7tuvhEXnn8hHtq9Wxxqz37Oc1HjFN1oYGLdBExTQ7vVRDZtodus44Ebf4Sw04x55HYb2WwGy3Umu6UxPD6OlusjW2RrcU5aLaTRIluA73aEdqAuuVmroTZLWVyAQi6LdqhGjll4w9kv/rU+57tKrOjTDmt8AHvgq2naO35aHW49wDwW53s0udmRFATpgkNddLLNj0GXt6W9tnffEtMQKfBZbaME0GFD8+twWtMIuvPQwhoitwo1bMHt1uC6TTEh6D4phBSiFMPKmcfLBoYKjPw6pAe3IMxQ1pWC4StoT8/iB1/+DH7y/SthqRFMpu+wUt404/JNRYcXBFhYJDDpWLduDKGqYWjdepx59rmotmwxIpjZPOdxkaOxXiguytREPZEvFtC2+bERUSY0Wx0EoqiwUF2uYWhsDI1qFSMjo2L5ZT/e8sICiqWi8NCcfBu1mtALm7dsxPTklCwAR0aG5Fh1G01cf9W3ce4522Xq3bf/IC562tNE0VCrN7Bx4wa02g1s3bIF8zPToOr5zh/9EKOlEhYX5rC0sCDAzyuMXL6EdKGASDeRLpYwMDImJzIzX5JmjqyVgqlraNQbqC9X5XhZCtstHHQiLeoauTdvf+nr+pGSa4wd/cl3lQe0D74xwMaTb9x8TA5XGIbe0kzKH5M8h0RqxYWarnmI3GW0a/tgRFXAWwS8KmrVacmTZY7Brt17MMbwGs+HoUYw0grSKR3FTAml3DhclNE1h5HbcDb0wgZ4gQXNVWBPPogrP/vX2H3XHcIJZ5QIBhUW/E+lnIzZCh0JPC+XCkJ/0ChBzW7A+ngjDRg6DJ0182y5SElamURHGilZWkW6gnyhKA45TtSkNxiyw/tl2wWPC6VflIUxqYxUAP/O5fPwQ08WboyDzGQsON2OON/oVmN4e5OpZFMHkGKFkWnCZXjO0JB8j6npWbk9A3vWTYzLwq6Yz2Fq9x6Yqir8MhsySOuQ8x0dWwc3DGGHEMVDZXgEmWIZufKQvG+ZGppJIwavFAzK3uw2PLYXBwxTz7/l7Je8ts/5rhIr+pPvGh/AJzP49ibbleDb613uURfEYbq5FJVSqmQSjgIYkY3Iq6PbnYXqLyHy5tGoHcD9d98iXOrWzVvx41vuxOzsEnKZPNKah3Jeh5VWhBcupy2MlEYwMnEKouw4ZoIiKpueCqOwhUkwyMDF1F034l8/9XF0ZvYjG3kwQ0+kZpx+mdErET1KBNMwJOWMsjbFsCRmMa6MT4tlV/S+TCijttfKwbAyCFQFRoY5v6wTSiVON0MCzF2PBhJVpuv4LZQwneHBIVFAiEaXtl9qgF1bYiV5MmJ2RODFdUGkNNKIsDA/h2azJVN31+6iVq/Lwo4nuGajLooH3k7qhvxAlpS8vaGxpy4+6YWKjkKpIou2bGlAqIeNW08Vw0U6m0On1QBzhnm/vuvBZuSmY8OzW2j7iFwr/9azX/yaj63xS+dJf3f9yXeVT4EEfP9U1/Xf+1mVmh2LdlgJvqLqT2gGcaiJ2SJZxiVKXQEIZpFF5D/n0KpPQVNpiKhicX4PFuf24eqrvoeNE0O45MJLcNMNt2LP7oPIpnNIGTY01RO77IE9dfzCxRPIGRqy+RwGJ7YgPXo6WuoYimPbkc5tgBLqUH0HP7zyS7j2q/+CtF2H4XaQkuVbzPtS7kX7sRRcsm9NM8VkwUAdcrfSZMF/G4Y0FausCTKzovONdB1m2pKFGy3EMUiz8cKE7bjwgxCqEUeoM+iGdEulXBGBBiVzUtfue4dMFsx1CLlY9AL4LNgMSdcS3CIAACAASURBVMnQiOGhtryMen0Z+VxOJGWMwLRtR2zOTFXjNM3v4REwqSd2HWm26GWLGKkMMoUisqUKFDONtuth3cYtUiPPEwo1xFze8XfoNJpwmg0oTke44E6oRI6Re/M5L351n3ZYJVb0J981PoAHDx5MG4bxZ5qmvfXJBL69WMhDyznZjQv8iiNNPs/3Q5Y+SmcOZLiMQvhODZ3afVDRJDRhsTqF737761g3NohSIY2De3bi6ZdeitrcIh564AGsH6eVdkGiGzsdD5OTizhl6yCMqIPTT10HzdCQH1yP4sg2dKMxjGy6ELDG4fsKurP78I1P/zVm770NhtOCxUZhhaE8bBcmYGpxa7DBaqCMNA9z0lV1DZ5Pp1rcRMxJmfIsusQiLSWZvqQReNJJZzJxjRApCVWH43sCikY6JUs+Tqyu52JoKDZ2cDIV8HWd2GKcdLZ5rivHictB6nj5dUw5I+fdatbFWlzIZuRnarfacZC7YYEV9aLmEOonOenRziwmFVVcedBNWLmCcNn1jo11GzfDzJaYEceSZaRM9tvZ6LY7iOyOLO6YdNYNlcg382/c9pJf/cQav3Se9HfXn3xX+RTog28iMUPc2HBo+j1kmIhkCmOmQorgEHRQr+0Hwj0IvTb275/BcnMZN998PWYn9+JFz78CE8MDKGfSyCgaarML0ltG3lU1MtA0C3v278Y9992GsaEsNozlsPPBh7Dt7LOxact2pHIbEGY3IbfufETmMNRuC3dc/Q1867P/C3mvhbQCaIou0isKiHWDqWeRTIQsl1y/eYsAar3ZwNTUpGhlt5y0Fa2Ojc2bT0KkpjBXrWNgaFgKOOlSm1tYRKlcwcT6DajX6uhIpm6IeqspHC7lZ5xOKTMj5RBFgRghOrUavG5bAnYCzxMbcsTaeD9OZCOoEpBZjOk7XakJWpqflwUm75ca407XkcZlLv16dfJUYlC9wMeDPDXDc1S2Maey0FIZOXmkCyUEqoF8aQC5jCEnSeqOO80Owm4Tod2G226iG6iRmyq88dw++K4SKR558z74rvKQEnxTqdQH/kON9JZei8VjjpTsyQQe7WdZaWTgNewaPnJHsxOv/Jiwlitq5XsAu/JvUNAlbRO0SrDW3Y8NFIidbAyVsZQWOo29aDd2QFEOYG5qGVd/5yfwUwq2bJnAzIE9+PmLL0W3aeO2m+7Grtv3oz5bRafbgZlSMTRcwcknbcBp540jMpqYm9wLu7mEUi4Lz2Few0acf+nTUDcKyI2eByN7KjwljfrUXnztEx9B/Z6bkBdql2lozGzQoLF+XgN81cTIppOx5SlnouN6KA8M4fvXXovtF5yHsQ3rsLSwhDSNGj5k2WZm8jJVFooldBxWz2cF7GiusLuO5C5Mz85KxGQqkxZetlGvw8plkS3l4TJk3XWwcOAAFE65kSfxlpEXQSdnHIQItRA+9c2hiPMkeIeqDaab0ZjBYB++kX6Q6VthTf3hcCOpnOdzhXVWbGK28nKSAbnrdBa5ykhMRQSeTOB2uwOn04LbakB1O3A7LXRDNXTN4u+e/eJf6UvNVokVfdphjQ9gMvl+UFXVNz9u8D2Rn0nUAzFKE+L+q4GvdKwlEWQE31CNwVdRTYCARS2vu4D6wr0InANYXtqLmQNLuPfe/bj9wbvw9F94Kk7feDIeuGUXbvzebZjetYxMJ0JBBwzK0wKgGwCtFFBYn8Nll2/BOds2otWZgZGKcPOP78OGdUM457zzUN5yGjTrVJRGL4RjDCJoNXHLN76Im7/w98j6toAUJ1gG1mgaoxw1eFoKA+s3Y9OZT8HMYhVbtp6MO++8E08552wY2bQAUzGdg9txoKYspPI5yafIFYqH+uQWFuYxPDwCBOLoQLPdkhZhOvMKuRxmp6dhZTOojAyjtbyMbnUZit2R6Zch8VQwKHSUeRGUIIQNGxEzLISWYFkoqRtF+GPm+pKaoF3aF0pHRcqIF4SGntTWs26eWUJQ4LJCXjXlpFGoDGFgeBRWcQAmqQjflewJBr673S7c+rJwvqFvc+EW2kbxt8958a98+kSepv2vOfEjsIbz04l/05+lr/xPA98n8KCtxeR7GHwZ0BjINl6q3WnvZcoXHPjNA1ieuxt+dxp33n4XfviDGzE0Ngo9G2Hb6Wfg/hsfwLf/z92wnBAnmTkMaUBR90XdYCgG2oGB6UDDnm4N1VSEF734ZDzzBdvx0P7b4Ck+MrkSVMXCGWedCzN3MvKD5yHIrYcOHUs77sWXP/J+ePMHkVIIugY0GjBYm87gGz2FwXWbseWsbdhzYApjoxMyyaZyGSimDkPRMDY8jma9ibseeABnnns2xiYm5JJ/sbqETKEgIejr1q1Dp20jn80KVdJ1HElMY95uu1pDx7XlawcKeTiNBpYOHkQY2IkigtKCAGqSRRxoPIEFMjWzPjT048wLUTAQcElLeJ5QGaw7cm3m8pJnDyU9jZOvTMfksM2YaigNjqE0OIRsoQw1W4JhZSXQx/dsOJ0OfDYqN+voLC2g3VpGy4siP1N662W/8sa+2mGNX4N98F3lAU3A9wOqqj5+2mGVP8Nqb74W4JtgQuIsjoGXUxfzZEO3i5TSxdzeWwF7HxbnduKOO+7D9Tf+GPliCS968Ytx701346p/vRWlWoStVgXD0JHz67AUF1oYwYggCVyeZWFBU/Fgt4ulbIQXvOoMXHz5KfA0G9/53k+Q0ot41tPOw9jGs6DkT4Y+9BRoWgFqq4mvf/yD2HnTtaB1wlR1WWyRVwXjHmmymNiAk7dtw+zCsoDZGaefhen5OaiWAYu8aRRh/76DaHoezj7/PPhRJADMws1CqRw7z8YnxAJcLBQwtn499uzdI0s80t3tpWVRRpQGB+DbDoaKBRzcvVOyFcgDB6EHeHFym2T7Bh24viPHVORwqioWYFXRJBeYHC9dclRrcBymfVvAV9qPKaSjplkVzTEzilPZglTG0+GWocEiX5ZoSU7UgWfD7dpSpLkweRALk/sA3+F0HCrF4Tdd8IrX9xduq32hHXH7Pviu8oASfE3T/FNFUd62GtrhRGjf3o+61g/a2oCviHjj69wkBF0oEi64wg6iziymdt4IxTmA+an70Xa6eOD+fVDCDIbLW/G1f7wKmG3hVD2N4TCNLCMc1Y6AUAgNhsx+PlKGinoUoZozcSudaEMGXvPWX0B6xMXNd+9EKVfEU7dswMSWbehmNsFadyHU1ChSvopbv/mvuPZfP4O000CG8jLOkVQs0PmmqMgVCiiNjYtVudXoYmx0XOIii8MD0hysRQpabRuuqqI8MirTc4WNFQqQyeUxODwiKoSZyWn5+srgIPbu24vy4ADWTUyg3WyKTndwaFjC3u1mCwvTnHxpwnABoRcAhbGZvo9Wqyqdc3x8pKeN2QxabF8m5UDuiVw8eV4edv4cskfkbybqB+b6qlA0Q/7omQzMXB5WvgiLZo5cWZZxOq9VPAddFmYuL2P2wF4E7TpSlEGkc5Gbyr35/Jf/Vl9qtkqs6HO+a3wAE53vn2ia9vbHC76PBXhjzndt39YGfMMYfAV5e3m9BAcbaZWLpbvg1h5AbeoONKq7oRgBtKiAsFXEFz53Pfbes4BTUxomQhMZR5HcspTiUpoAl7ZhmEiRPA6p9w3gpFXsUzXc2/KwfnsOr3nnM6EUAD0KUex0kCpvRCd/EszRp8LInQRdyWD6jpvwlf/1AWjLk2BHhHDURgqR2cv1jeBoBizRFafRqDZgZDMIGWZupWWaVRgPSRWBlcFgZQQWAS2dgUotMAPYVV0UCqIRTqRoDHAjPWC7tuhzmWxGjtaxbcm2QOiJNjf0XbDgg/QCSzeXF2ZBHjnOIDYxNjYOnXI20iTUAouBhTplNjlHcBVfznailODHqfVl3oRqQKeFOJOFyXxhTr7FIoxsCQoddFqIMAHf5fl51OdnoXkdNOs1uJoRGeXx37v4v7+h3+G2ti+7NX8dr/GP91//7hLwff+RTRY9xQOnj54mtjelHPlbHa1y53jV6kc7MivNEPHWO8HC41S1Hwm+jyVYp6eC4Lfjpa5gbygvfwEHTfGh+VVM774JaO3CwQd/BLgLCLUu0toQdt9t4x8+czsGTRPbhiowGjZyRg6jI2OoLexDJ+igMrEVRlvH4swsimNpaK0qomYbQTqPu+st7FI9/Nb7L8K2i9cjCpZhdVvwjUFkN1yKjnEq0pVt0LQyWgd24Csf+xO0dt6BAkUAqgGPU2LGEo1yqpBDemAQrRZlXSkU82UxW8AypcKIizRqflk3NDwyAU0xBYxN3l6lC86SCEu61AR8Jc5Rk8DzjtNFEIUi59Io8WLkJBs5PEcAmJf9bDSmyYLTqmM78LtdOI4jS7V2q4XxiXWS3Rs/XvFky9p7UhK874DRmzRn0MUX9qZffp0GndQDizOzWWQKeVkUqhabOUyYeiSaXk7Tc5NTmNm3G2booNNqIjCtoDyx5TfPedlvfva//qvxp+snXOsh6qfrt1+DnzbpcGN78btXmiyOBr5HA90eyK4E4McDvAJ68qJMMhQSJ9WJ/IqrAd+HnTgilkNyAo4LLnnpq6kOvPYkZnffBKW5E3vvuh7dxiS0dIS0sR7f+9YBfO9H83jmRdtxxWWX4uZrr8epp56FCy++DPt23osdex/Cpc94Foy6i5t+dANGThpFe/8kuvumUMoUcdOuvbi9Poeff9FWvOq3LketvRuL8zsxvvF0DG+8GK52GlKD26FoA/AWJ/GNT34YM7dfhwKnVzUFn8u3NON9FKw75TQ842W/jB9871q43QDPeeFLseehBzG8bkwkdK16A1bKwuDmzQgdG5P7pyRIZ2DDeuzZuQsjo+OoDA0jsB1MT0/Bcz1sOmkLVF3F4uIccrksDh6YhNtlN9w6qbxz3C4GB0rwux3MHtyPdqONYrGACgPXVU3cbdQS79ixA6effobYmNlywZNrrdaQxZ7B6vkgkIjKytgYlMBHY7khuuJmvYG5uXls3LxZ7o+Fm/liHmm5XR6KoSPFGEqnKxM7aYeDu3ZAcdqS+WBDD/Xi0OvPfumv/8OJPJf6X3PiR6APvid+rI76lWwvrlQq79V1/X2PBXwPZR+QFH2C3k70ezxW8D3apE7LLpdG4KUvr7MT8DV0F53qTszsugHe4gPYd9cP0a1NwyxYCLxhfPOrB7FjXxNXPOc5eOGLfhFf/srXcNElT8NCtY6Tt25Co9WQVuCtwwNotepYajWgd0J4M4uo79uP6dl57K/NY/Ss9fiNd70Ii8EuHJi9F2ecuQ3rN56HQDsVVmU7FGMUUXsJV3/ub/DgNd9Eng4whRkOOjRLQVcxsO60bXjRq38Nt99xN2q1Ni7/pZfgnttvRa5UwP69e9Ct16FBxfanXSLLNbZLnHXOOcgPDGLnrp3IlypSZikWXdtBKmVI5KSqKVLtw+S3qf2TWJxZwBlnngndYmiPgXajDj300W02sHfnbmw57VQ4ni/Fn+VSGaXKAPbu2YOJiQmZ0NlSvG/vXiiKiupSFWefew7mpmdgdzqYWLcB+/fvR7vdxjnnXSDRmQf37MFZ27ejbduiK85mstJunMoXRInBCiHP6Yh22O0w1nMJzYVZOJ0GWj6glkbffun/eMNfPkFP0yft3T5xr/wnySGNosiYnZ19j67rf3ii4PsIUExSv1YeskMT7GMA55X3uxJQaXE9FlN8JMWwkrpY+f6xTBbxz6zKZW4ELwZfcr6RJht+LWqhU92B+V03onHgdszu+Al034aZNjA7Z+BrX92LjJ9HcXAUz3/Fi3DT7bfi4qddJPm2Z27fjupSHYuT89iwYQgdp4Vmg84tHRk1QjA/iYP3PoCdO/f8P/beO86ug7wWXbufXuZM16gXq9mSuy1csI0xGAyBcBMeMSEJvRsChBZiCNyEQHKT3DycBAi4AMYkYHDHcTcytmTLTbJ6md7n9HN2v6xvnyOPFTmQK/3eHy8z/o0lTTkzs+fstb+9vlXgdSbwwT97M7rWK5irTUo1UD63DIp+CmLZzVDMXvj1Eu773nXYcefN6ADVDia5B5gEX+hYsvFsXPCa12J8tgjHBdasWYs9Bw9g8fIBVIslzIyOyW35losvxsjkBErVKk7bfLrkPJSqdeFUWelu15vSsVbo6MDwyLAc+qXLFqNRK2NmdBxH9h3COeeeL66zeCqG3TufRdBssJsDtWIJ3f196Ozvw9DICIrFkky6KzZswNC+fZgrFrH2lDXy5/DwMGYmp3D+eedJ7RD55NO3XICZ0VGMjI9h46mbYPs+ZicnsXjFCpTnZjA1PIyYYSCbycJMZyXjQlXYnmwLB92sVhE0qrCLsyJBKzkebD39sTP/xzv/9r/JKf3/2Y+5AL4neKhb4PsZXde/+JuA77FTYwSy0s/7Ij5yb9W26h77/f2a39iLRoy20yni/H4T8OWXOl6mb/vtbWqj/S29+LMoLZ6XzjamnfOb1CVpSwvrqEztxOSBX2Biz1bMHdqFJLfzho59h2zcfccQet0Y+hYtxat+5y24//HHcMGF52BkcD9Wn3MO5mbrKB2axPJlizFdnoQSU6GlcmgUq+j0HYzs3IFtTzyOcQDv/ezrcM6li+ChgUbAOIMeJOProCc3QDEXIWhWcP/N/4gHf/AtJN0QiVgayUwahuXCDnWsOPUcbLrgAjh0ijFkh6Hr5SJyXXkcfGE33EoVcDxc/KpLcWBoBIEWw7rTT4dtO2iwhVg15NfG7rRkjB1xcUxNT0pVkWZQreGjPD2Lw3sOYPPpZ0BjKlrcwODhg/wkqLaDarksaWkGa+wXL5VSy5npaWw+4wzs2f2C8L/ZbFaUFKyNP7xvH8466ywMDg7DdjyccvoZGBk8gsnpGaw/baMs1Pj80lVVaoymhoaRtAykUxloyQxgxaCFvoTrMNmswWLOehVetQQldFG2fThW+pObfusPvn6Cp8rCpx9zBBbA9wSfEgTfiYkJ1sZT8SCRgeR7X47zPcrLthK/GJpChxGnDGo2mQHATXb0Z9Rs1vK0RZm484rZo+aeVpwNdbViQwUsFiqmmVjFWYq/4tYC7Dg/6/zp9liQPd7kOx94X3w/t20MceHU60TYG0ZtxnpYR3H0aUwd2IqRnY+iNLQPceqhYgk8tbuEXzwwhlW+iq7OPlx+9e/j0SeexhlnbMDE9GGsOOsMTE9VUR8uYnnvEhwZ3YMjM3vRuWwdAltFvwKUhl7AE089gf1VH+/+1Gtw+etOQbk4Cse0YGQH0JE+FYq5GmpsAHCa+OVPb8DDP/oOjIYNu+5BMw10ZA0oVgwrNpyBdWecjZlKDaoRQzyVhOO56Fk6gKBWR212FsMHj+CMc8/G2HQR8VyXKAeq9Qa6+xdJC7IRT8BtNlCv1uS5kMpnREI2NDqEeDyGXDqD0sRMlOlL83VMjyzOQYCZoWGMDQ1h8fKl0DgV6yaq1Tr279+Hcy68ELt27BDgZVA74yOZIXFw715sPu1UHBkcEhfb6tPPwPTYKGZLFeGbGeRODnlyegKJeBLD+/ZJMaZlWIjluyQwXoUn1UM0aTSrZfi1Kvx6GUrgoCTgm/nM5t96x1+e4Kmy8OkL4HtynwPbt283BgYGXgK+ps40K7UVVRiNtK3ZVgBWUr58T271nvrlL/DULx6ACU8mKMe24bkOHDcCYNHJMvyb9lAutAIFPuVDoS6NA5TWe3Qoha7gcNP2sWztBrz9Ax+ElSvQ+S+fK9Vpx6Ew5tMO7cm2DaptqmH+RNxWb8x/HydrtlOAlUChK5Qvv0eCr4Uaikd2YHb/Yzj0zEOYHjpAkgLxZA5P7i7h0UfGcArjFru6ccXVf4RfPvQszr7wPAxXDmPt6jWYmS1jeqaKNT0D2L9jK5555lGsO/MyVBsuVvemUBk6iEe3Po7xUMHvfOgyvPLKVXjsoQegdeax+cJXI59cDSOxBpq1CF6thm133oyt/3Y9Ejy+ToBqtQYlrKOrfxHShW4k8wXYno8gVFEoFND0HPT19kqIDS+G5J+72MGmqDCtFPwwMjdk8gVoBHzLkmmTCWx8yeXzsnBjASe52oFFAxKi3m73II/d090Ft9FAcXJS0suYWpZMJCTofWSYxZY1rFq1RnrnaLJYumwpLNOSinlm/fb190h7BluaySVTfkZOmr8r5kDoBhdtZVE61OoNWFYCppVAtqsX6Y4OUKhGjojLOd92pcMNzRrsBrMdFDix7Oc3veHqr5zcM2fh0RYm3xN8DhB8+/v7/8QwjKOTL8GXJw4rvwWDWuDbDhpnnCBdRW69itt/9APc9v3rYdBi2lYrtCIZ6VyihpPOJuJme7KlV5+Pafh8HA8uPDjMgvUBx1Vw6rmvwIc+/wWkuvsl2KZdWvlyKorj8bx8228KvsL50gQRuiKbYpgLwZcuNzOooHR4B2b3RuA7cmAXVFbbJJLYM+ThgUcmsSxQ0NPdiwuvfCO2bd2JNWefjtXnr8PEzhdwaGgIp19+GWJNG3d+65+RCz0k80sw12xiywXrcfD5nXh827MYDVxcfc0lOPfSxXhq25Mw8gVs3nI5sulVUOMrAa0bgWOL0WLrv16PtO9CDRQOkKhUpmHG48gWusSMwEYLaLrIuhTWHWlq9HfJ8E1CtxisTj0wAdKU6ZlNF7VGUxonRPtrsf3CRMDmDp9Tah2WGeX/VisV4YZZa8Twc1qBfaeJgE3NioJmvYqZmSk4jiuxkHFyyalM6/fRcrHJ3YXwUxJlJC/SKxeKfrlZZ/aDJ3nADN6h3I2lmQyCL1Xq6O5fgo7efiRzWcmRIDVBLTL5aqdaEvB1mjUBX9fKfOG0N779z0/wVFn49IXJ9+Q+B1qT76c0Tftym3YwmA3L3ICXAV9KgSQm0LVx28034Z4f3gjLjyIABYBFKxs5lwiYPAHpIJVzjZtpzlpKAJMe/sCHE7pwGLcV6mg4wIazzsOH//RaJLr6gdCInFz/ifTs5RZrx769vQScv8w7SkMI+BIEpKMYvkLaIYAelFEZfAbTu7dibNdWHNm9AzG2+CjA4SkV//7wLPpCE0ktiUxXF2rNAA1LR9fKfvjDEyjbVVgr+xFWqjDHplBwSeYmUXTq6FqURGWugYmZKkoxF793zSuw8Zw8PCdAaGbQtXgjNH0AWuoUaGYfNNfBL378XTzx4xuQ8h3oig7NjKNaZ5lmVZLM0sw8oCbWNMVwRpBUNEVAkyHrGidbnalgcakMigBYF+CzHR9eEErOLpUINFkw0pEASR0083I9NwJitloIfgautBvz8hWSN5YmCleUB81mHbqmi2aYn0eNceQijFwU0cUx2hnw+UKtL99Vq9bFYixNGa6LZIZ24hS8QJEsh0q9ib6BZcj29CGWycC37aN2ZbtWi8LUnQbcZo1h6vDjuT/deNXvffnknjkLj7Yw+Z7gc+B4tMPLga+EXZFGEGuSLzUtP7v5e7jnlhuge/VIo8t38YRqFU+KCVYm4LZxIQquAXyZfAnVbujDplDfV1G3A2w8+wJcc+2XkezsRRASuElbMA3r+L/u30Rq9nIqiBeXbuR9I/BlGi3hhNIqM6yjPrILI8/eh9kD27Fvx6NI6hEYDddM3PFgEXoFWNI1gIGV/VATFtL5TjSbPjK02cZUDNlzSAAoqDGklCSCmAndCuCWp3D4uSM4MjwJu1fHOz91MVautxALNQRKEsmeVVDM5YgVToVq9iKoVHD/967Dc3f9EFGMuCoON6pBKtUSPD9ErtAlpZJsq2CAOkPVDSnehDRXWLGU5CQwE0E1o9ogQ7fg8UIIRWzGQRhKaDovmizopNGCf6cGmhTCzMw0ert6ogZkz5f2iVBaLZjHQItbKBdmFowSPDnBShKbZBFHucmua0PXozxifgy5BiajsZCTTc+9PXTD6ajXa4glaKbQMFetIZbMiLKko7MHeioLX9dF4cDnEy3RNu3TnHztunS4NUINXjzz2VOvuvovTvBUWfj0hcn35D4Hjg++bDTg5Etf/UtpB56YpB3Is7lOA7ff/H38/JbvwnB5AkSrtQjQ2sHkrZUZHyvqhpBFDVHaCsg3+nDDAA6nnkBF0w6w/qzz8ZEvfBHJrj4EAZ3+XIa9PPjOl5EdC7LH8sDtf89/e3REhReRb1sghLw0A2zCJtzpAzi47R64Yzuxc+vPJSyHDQ1Tbhz3by9hdNBFT0cn1mxagYEVfdCUGNy6gphuwNUBW/NRSCdw+Ln9SFs5dC5bhEQ2hkTgYdu9j+GpJ7dhYHMPrv7gK5DK16F4CtK5HuR618JProGZXw9FL0Atl3Hnt/4GBx66DXktWl4yUFyPx2E7tjQUL1+5Bl19izDD7N1EEo1mU277qYslZ5pM5+H4IZzAR67QKRRDvd6MlqyGKROvFGZ6noAja9zJFxNoGZROtcLU1BR6uwm+mvSssf5HiNogoqN8cs4Sqs67IU64oXwsHzeioPgcadu5mWAWNYaMj49IE0Whowt205HeOcPUkc3nJDiINw2pXAGZzm4oqgXEk1DjcfqZ0ahVhfIIvQCKa0uYejT5qnCs1Kc2vfEdXzu5Z87Coy1Mvif4HGhJzT6t6/qXXqQdWMjYoh3aEytP9NYdIzlPArDr1PDTH3wPP//h9dDdugAY/fiMC4wm1VaGbxhNv4JvzFzhmk1RYIqxgQs3X9ppef7adohTzz4P13zhWqS6+4R2ECqDFMjLTL6/Dnx5iOZL0OYD8HxeWD6uBb7CARN8qf0tj2D31juhzR3A0/ffCtOrSlBO1Y/hyb0V7NhlI5PNYsOZa7By1SK4NQflWQcmA8qtSEPb15lHbXwKXtlFdqALSiomg/bTj23D3t27cdWbl+OK15+KsYk9sH0dp2w4Cz1LToOXXoNYYQM0LQd3fAQ/ve5rGH/6UWTVqHQyZA2PFZfJle3Ay1auEaDidJvO5bF3/z7kOwoSmk55lxeqSKQyxtknZQAAIABJREFUKFZryHd2oNGw5TIZTybEWsxF2eDgEBqcODkxB5644kxLh80QdMcRDXBfHy+MEXBKloMb1QYRfAmkpA0YdiO/VM6lvtd6bkRxkRKYI+3EqixmZ2enMTk+hhzzhUNFGjW6enqjyZg8NCV1sSQyhW4UuvugGnG4pFLicQkrCiSW0kNxekaC7zXPgWtXUQs0eFbmmlPf+PaFSMkTxIpjP30BfE/wgLbA97O/mnyY7xBJzAxdTgpqKwmmR9UOrZwHnjyaGiJwmtjz7NPY9ex2mXKoGhDA5RTbCgljiy0nn4hv5fui6CoVBowglBOWagdpjfBD4Tt7ly7HZW/8LWhcEnHh1hpMXy7J43jqhmMXbsfyvMeqJKKZXBHVQ9C6NZbFYmDDdIo4sP1BOGPP4YVH70BxeD8Mk1GHWQxPBbjv8RKCUEd3Ogk9sJHQLQkVZxsGF1lOQOrERdx3EXMDOJaKeiyBuh7H8MQ4rJSHd75/A9auzKIyO4OaHcOq9eegY/GpcLOrkSicAkNJorJ/D37wN38Ob/wAYl4Duq7CU3ToiTR8VZMKoSXLV+Kx7U+ip38AazdsxO69e5DN51EodMkkfGhwGCtXr4XFwB0EGBkZkdt1gnOpVMKK5csxMTGBRq2GPGvj7UaLToguuI5ry8ct6h84Cr7MguCkLLLDIJIayt99XqBZO8S2DRpZCM4Rv9u+jtLCXSwWpXae+bu5bBamGZe7HRo0Cp2dgK6h1KjDDRV09izCKRs2IVRN+IaJeCYj+RsMUWd+xNT4hFTHp01VFDllN4Qbz3xw4+uv/sYJnioLn75AO5zc50DLXkzw/bMXwVeT20QBX2n1jbS25BSlolw4X094Ni5ZuPGWcgrqX+UlCk6JAC+6lefUys273Crz/5yGZSji/6LP58dxGhRuOZUCo7cNJl6JvO3l+d72JDt/iv2vgi/5XQFe0TJEX4tTnKGQm25gfO8OHNp+L0oHn8LQ848hDhehGoONDmzfW8XuAyVkdQspLpiCEGkoiIeOXFxCxUSoekhRdeCGqGoKynEDo4GPSdfGha/qwGsvX4esFcDQTdhaEl2LNsDqWAOrdyNiuQGYvoZn774Dt3/7H5D1a9C8htySh7wzMZPwNR1WKoXV6zZK0eRspYrFy5Zj95496OzqRDqTlShI/nyKHpOOt4Gli1Gr11AqldHZ2SmpZlyO7d+7VwCS4EtZIafYaoVZC5bobivVKnqZAcGqIFmaBtJiTADm8yI4Cr7kfr1WGSmfD1yqRsWk/FjbbqJcLEqGA2vfq5Wi0A7ksnO5DlTrNam2T+ezqFDD6wfo7F2EgWWrpU4+NC0EqoqkaI2BSrGE4swM7EoJVuiiXqug4ilQ891//Iq3feBvTu6Zs/BoC5PvCT4HCL75fP7zhmH8aRt8dTOSh4lKQfCU/1PllpwTC3k+liESRikvUjRyhS0XmmyyW7KGo13ArV9TC2CZ20p8045KjVqtBcRhvmo6b/ZFiyoLO4bIvIza4eWMFL8OfNuA3Z6AI/BV4ctIpsoFhT+fNBZ7NpziGJ576Fb4k3vw/IN3IGGX4EFH3ShgppbAczvHMT1nI2MlkVQUZFwXGb+JuEQEa/BVRlCqiIdx1E0d07qD/Y06elfF8Lrf2ox0PIDqOli0eBHshIlFy8+CkVmD5KL1MGM5WK6Dn/zd17H11n/DQC4JSw+gqKFUxgeaJYu3Ql8fMh2dKNUbWLpylUy8Bw4fksr3eDKFXK6Amdmi0CDM/u1d1IepyWlZhPX29ckFk0A4OjwCXWPJZTLiwYMQzUZduuK4ACPg5vN5hH4glIH0tXmeuMxIU0Tgy7cr8n5egNn6TJ03gZcVQrbdQLlUlmevqeliviDQF4uzouPtyHfCcV2UGKSTy8BIxKHGEkjmCoincnCofEjR3WcJ+ErtfLOJ6YkJjB85CNVryvfjmym48dwXr3jvJ689wVNl4dMXJt+T+xxopZp9XtM0hutEixeCb4vzJTcXjaWicZCXo+Ar4a0ETgKvbOZ+bVivgJ0Ad1tyFNWFy2OTJyZdTCupxOqyQEca3wSAX85k0QbQ32TybYPuseDL70emXkWT22uO4JyDo0bdALrfwKEnH8Dc/idwePt9mNj/PCbLwKynortrEUo1D48/P45aFVhkGujRTaRsGzFpsVARmkDZBdRkHlNhE0P1EgYKCi5/9VosOWUFtj79NByvifPOPwMDKwbQNXA6Uj2bYHQvgUk6Z2YC3/3S57Dr4YfRk88hn88iDB2hHmSyNgzku7tx7pYLUXNdTMzMypJtYOkSUROMjo4jm8tjZraEBjN5+xZh1bpT0HBclMsVJJIpuf0nCJLX5YSboBQtZsoCjUHlbKXgwo3B6KQqhDKizIzASvB1o+p4Ltsi5QOjISM5odANvFMKPFTKZTg2ZWsOpqenkYjF0d/PlLQQpeIcujp7YRqWqC6ajo1KvRZVB3Uw+F2HYsRhJdJIdnQKrZOM60ddeePDg5gcOoKkriLHnrp4GpNN5SsX/8GHP39yz5yFR1uYfE/wOdACXyaaMVzn14Kvz0xYoQ8ovrdRnpuWtCyV4nhpJeYr6Ybo79SY0mjBOhjJgKDbjbeyBDYyF8Q2+XerysAPYcbiSBYKcksZwW/LpPwyDreXUzgcC8Yv54aLDiEvAJpQHSqLHlvgSwihDlYPHZSHXsDgjvvRGH8Bv3zkdowM1+D5SeQyMegJDZOlCnY/U0OjDpghkGMrLzT5Cchp1xGg6AYoqx76u3Vcdk4PlgwsxkSlgYOlEnylgeXLevHaK18PNb4C3au2wE9mobtNHPnlQ7j7ur/F1L79Yq4o9HbDNJk2xuOrS8CMLNnyeSSzeQyOjkkGbm8fGys0UUIwYYzTvaqa0GIWcl3dSKSyArpisqjVEI/HxZBB+Rg1vvEYg2to5vDRZHZCoyHLxXgsJhMuQZYqiID0Aidfvo3/lrB0/mJbzcVcrLoO7GYdVVbSJxLyWOSECfhUVPBZMDM3i1QiE8UPBwGSqaSE69QcW5Zr8XReqAfdSiLQLSSzOZl8fbspVMb40CBKUxOIKQEsQ0ct1FBG7AsXvePDCyaLE8SKYz99AXxP8IDOz/M9Fnx569maO6Pkr5YpKTInUVxv4/67bsdj99wJ1W5E4EueQsA34nDFYcUCxLbbTYt4Sp6Sqtc2NIQioJeFmxtixboNeMvvvwOJXL6VuXC03ecl0+98MH1Rr/tiLvBvCr5taRwVDpHTjTOwH010pAxkrvdgNGdwaMfDsKf34YUXHseTDz+DsGLA92eQyCuIJSzUZ3QMjXk4PFtHvRFdkHjvQN7aUBVYSWDRsiROW9+J/lwKg0PTqIU64n151O1JvPKVF+CU9Vtgpk5B57Iz0AgBtTqDf7/hn7DnntugN2xMT80iXehALp+GofOypUJnowUn5HhcZHIuTS6ajlwhJ7+SuJWAZlgwyOsacWh0wVFCpkfysohS0qRCnrfypAroUOPkS9WDL9pcV8LUO3I50QGzMVjAVirj54EvNb/Sw3b0Xkmm36bwy3PyGH09PS3AjfrdGIQ+OzsLchue4wntRX0yWahMLoe5WhWZjg6kcl1ihSbweooljRaJmCYUFumMyZFhlKcnMDcxBsvQYKQ7EKQ7P3XuW9+7IDU7QaxYAN+TfAAFfLPZLygKPtsO1TGodKDqQaN6IeJA5wNvtEDz4NbK+Nkt38c9P7geludEoCssRShuJb5wYjLVyKVGlxNrwQNNEQBmNgQnJEK8S9OGr6DhApvOuwjXfP5apLr6pZss0olG/GE7m4HfW3vipYGDt8r8nvl+ftzLRUgez2zBt5HzjciQ6HGFFmklWpCr5CSsegynmcDuJx9GDnP45f33YXxwFBOTQzBiUd15IduNJl1udoipiTkR/fOhdCtEpsNE36IC8j151GwXlaqLetPD8OgY1p02gLUb1+K8Cy9Hxcmif/UrYGV6YfoNTDy3Dbf83VfhjQ3K7fTcbBmVZhP9SwdgGFyM8qJnItu9CBu3XAAXKp566kmk0xn09HeiUili7cpNKDcd9C0bkI3m4aFhpPJ5MVCwlYJcr5hLKBMj5WToSKVSYtetV6uS8cDshcHDh1BIpWFXK7DYPmw3ZZEWTcFstOACNhRgpu6WWQ5cqNIRSGUFmy0ymazIEbng6+jIibKiVGIzsi1fs16qIGGZsF1H2peTmSxsL0BP7wCSmQ4U602ke3qgM9Uty8bn6PGdGjvcimjWijhyYC+8Rg25rn5YhUUf2fCmdyx0uJ1k7FiYfE/wgP568I0434iZjVZvIqYPPHjNKu685Qe45+bvCkgIOdCSmjETQCZKLst01tjIGgthSPdYCI9SB9eFLpa4QLhDDxpqnoLTX3EpPvzZL8LKd0vW7FEqOYxS09rAy7+3A16iYsa2pjQC6WP53WN53vnyszb4Sqljq0STH0/tAzf4/FNurz0HY4deQHHvVij1aWzd+gAOH9gHm629mopqxUV/Tw8M1ZDcWZY7GhqgWhqMGFCpFTFXqaPhK6g0dSxZvgTlIpsaunHJ5VfC1TvQu2oLkt2roGlxGMVxPPKvN2Lb7f8Gy63DVBVZRE3OlaRKJ9uRFVUK9b5rNp+Di970VkxMTokBZt+BQ1i+YgCTk6PYsP48VFwfqa4cVJdcLV2FJFWArkIBtUpVWiIKPd0IZWJMSTXP9Pgk0sk0crksXKeJ8uwsZkaGkOFU2myIltfjc4FSQ9H8Uijtw7PJ2kfaEfK8tBtPjI9JaE+WEjbm7Nq2gHAyZiGRiKEpYU0+mqUyTJX3Hj6UmCmTLu+M8vkuoR1qng8tk0UqW0CmowBFCeA0anBrDXgNLt6qmJkew+zoMPRYBrn+ZR/Y9Nb3XneCp8rCpx9zBBbA9wSfEgTfbDb7p6GCz7108tVk4x0t015MNZMpUQDYhdco484f3Yw76XDzomAdWazwVbhh8ot8DJ6PvoS58N8UzXsMQwloFCC4MYUL4mCqeSFOP/9ifOiz1yLR2ScTHXu92iDLPwnU/F457ba73vg1o2LGCHiPN/n+Z5xvq7hcftb54Mu38/uT3IfAA+8KvPochp59ALXpg2jUJvHkYw+jODuD2ek6SkUXqWQGpVIFvf3d0A1+Px6ajVDaIHTVRalUQ39/HhPTJameX7V2NdZtPg3JwiIkOleid9lZCLQE4qaBg48/itu/cx2awweRYGMblSa6jplSFQ3XQf+iPhh0j+kW1p19Ec561ZV4ftcLGOjvxfjkFPKdGYxNjGDz6RdL1KSRisNgdC/NDboik2ohl0elWMb07Cx6FvXDSiVhJhOydKNu1tItdHcVMDczjma5CMVpMn4OCu92aAv3PLhuU6glSg/5mJyCxaoduHAadfgs2KSuOwwxOTWDZDotecGe4yKdjMP3XVQbVCgECBo2VN9HPJOCYpmwklH6mmWlYPtAkuqNrm4k0x1ICl9soFaahV2poTI7h0ppBoHfgMOGjVgGWrrzg6e/7X0LOt8TxIoF2uEkH0BKzQqFwhdUVf0c3USM74u43wh8I863bbRQBQjJrykqsx1quO37N+GOf70BKlPNfE46XFjJOSkTGRN1dOpRRdIfKR18oqzPd9FUYbdUBRqaYQA7UHH6eRfhg5/+POId3YAWi+iAVlYEAZcvTzzxBA4cOIDe3l5cfPHFAsZRISNtsXpL4hRdCKJhvZ3JFnHCx07BLwe+kaY5ynyg/IzXIy1woTSmsP+5rSjPHELabOLxRx7A+OAQKiUHlbKH2ZKDbCGBhk09riHZu81qgP6+OJKWh858RhaRPQNLsf7Mc2F09AKpPvSvOAOp3GLAd+DMjOHWf/kn7H38YaS8JnTPluUX08kaboCp2Wn09fUinUygDh2rz9qCK37vndJYsWfnTri+L8qJ4YlhnHXOZZgqVtC3dABWqGHP8zuR7GDSWIiBvn7hYcfGJpDv7IQet0SaVq1VMToyLku17o48eruzKM9MozgxBpNTrmtLmhmPjec5Ep7E1mKCLzlevr9cmoPTrEsAD1USdNRRJ5xMZ5HJpAWkY5aOiYlxCcwp5DsRNl1RV+QKeeS6OqGYForlCjKpAsqNJrI9vehgGWc6DyuRFMVHeXYaXr0hTRrV8ixU1UNtagqeYkDNdH70/D+45u9P8qnz3/7hFibfE3wKEHw7Ozs/pyjKFww6246CLyu5Cb7RTX+U5xuZKLjNJs/m2U387OYbcedPfwjFp8wolE28GnJpFaWZcaKhWi0gLyj2ihAGnXI2H4NLNj/ih1UFNnNcmx5OPXsLPnntnyNB8FWMo7wvp1zmut500024//77BWxpDviLv4gyU/bv34/TTjstMnQcdeO9FHyPN/1GP2EULHPs5NtexvH75sVCgDgIYMBHszyGob1PwisNSvTk4N7ncXDvPhSLVTSaHrxAxcRUUfJtWYVOkMrnkujI0FpsY/PmzRhYvR5qvg9NqwsrTrsQqpmH6hvQ7Dlsu+Nm3PeTf4VaL8HybMRkeamJCYWOtokpyrQMmXIbioY1Z56HLZe9Hrf97HZMjg5j3fpTceZF56BYK8KKd6HS9GElLBSsJOxGE4jzogjksjns2vkCpmdmcc5550HlRdiKYXKK9IWHQj4vvGwyydYIDxNDQ1Jxz9JMQ4UAL58T7MDjJBvZjW1U52al0Xh6ahz1egWLFw3Al80eLc5pWapR70tqgpyvq6ii74VDDleRluJA11D3PExPz2FgYBlS2TziVHT86vduxbNSfUTKY25qEvViCfVSWY6tQrFio46Gp8I10p/a8s5rFhZuJ4gVC5PvST6AYRjqExNjn1ZV9c85PYoywbBk8uUt9oueNbkBjyZhWUhxw+3g8P49OLzvOQnaiRICOfkyuYpDLukHppXZMgXRtNCoVzGyfx8O7NopUiOCpMMFmUxzIUIzjgte9Rq868Mfh55MQ1GZyMWan2hyveOOO/DQQw/ht3/7t4VmuOuuu/DBD35QQPkb3/gGrr76amzcuPHoMu7Yyff/BnwjGoNTb6T5FRkd+90CB0FtGpMHnkN16gAMvwSnPo2ZyVGMDI6gWmmgVKwhbLlKDNbf5HMYWLwIfYt6EU+l4OhJxPtWoXf1OVBindDUmMRPDm67F3fe8L/RmJ6CRaed7wltEcVdqiINoyyrVq1g9YplUms0sGYdlp6yCY9v/SWalQpy+QI2nXc6cv2dOHxkDhqzfE0dlhuiq9ABWw2EAmLcZKlcge8FYrygAsIiOOoGAoIpKSJNhRGLif25Wi5Co36XJgbmN7DGRyRmka2Y4FstlzA5PAwtDJCIWTIJ03acTKRkqtZNQ2qEaNogl06+3GRGcCwpvG2zVkegqwK+is52FWqOE8h3dCLX2wMzk4GVyEGPxQXY4bky+c5NTaNZK6FWnQXvmco1F0E8/ycXvfcTf3WST53/9g+3MPme4FPglltu0S655OKPOY7zNQrnVYKvboFTcCS8IsUg/49st1yc8ahz6dYSzYduM6KGGZQTUNvbMmQQpGlD5gY9cGQ6fuahh3DfbT/G+JFDsOn7p1IhBBpeCCudx0WXvxaveeOb0bVkGaDHROpFyRIvAs1mA1//+texZcsWXHLJJTh06BB+8IMf4D3veY9syb/97W9LTfnHPvYx4YLFfdWqpH852uHo4ZPa+Ba9ItrUNt0SfcR8KRv/7bM6h9GLTlOm0tLkICYGd6M4fRhJK0DSVKReqV6rQSH4korRTCCWRsV2I6tsXx8WrV4PMzcAxDqh+jriCHF4xy/x8xu/gen9z8CSKqNQHIX8mUKR82myuCKlMcVyyf5eybvVkyl4Omt1FMR416LqaAQNZLvzCLU8QsOCFbeQNeIwdQ1hnGHpIWqNBjo6CkgkIlDkgpTaYRocqPXlsFqp1qStQ2SGR/OcHaFiCMBykaXCQdMEVKenJlGenYOpqUhYFjpyGSm4pHa3UmtIDbymq4hbsQjM2ZCcTsndkldvSm29Ax+5zm6JyIzFkoibFjwvRLqrAIta41QHoHOPEErdvMKMiaYtnO/U5AjKk+Oo2yG0TNcXXv3RP13Q+Z4gVixMvif5AIZhqExNTX0gDP1/oNCdJzizXhmCzfAcgqwsUlo9akwj40tkOG6FMYgUgk43eoal1EWoBL6f/V6ckBqT43jw9ttw920/RVgvSiA5q8CpSW0GQPfAUlz++jfhgstejUR3r7QH0+EWaWyJ3z5GhofxzW9+E+9+97vR39+Pw4cP48YbbxSwzeVyeOCBB3DzzTfjK1/5ilTekP89Xm3QsdNvhK4vBd/5S8b2IT8KwAwCJ/jyHa4nhoqYRr6zipmJIYwN7cXc1BBMxYbJn9/nhBjA9jQ01TRyvQNYtmY90h15sQUb8Szq5SYSmobJnU/izhv/CeO7n0bMt0UNQjCVS6GE20e6Y1IDBLKJ8XFp1ejt74dvGEAiD101JVYxw0VaswzVUpHK9MNM5QBLR8wLhX810kl5LHKw+UKnOOCoQoieB5rIBBkzyRD0YqWMXDYf3ak4DmIxQy4+DTpKPBeWYYidl1XwjusIjcCLcaEjj3QqIVIw0zJRqdSkHDOdycg0XS+VIpcew9QRiquukMlhZGgYlUYNqzdulEjJwwcOw23wIs8MiyQ6Fy1CKtcJnaDMi4jTRLNSlaVbrTIH16li/PAhQI9DT3d/dsu7PraQ53uSsWNh8j0JB3RycvydAL6pKooiTbWmJRpNUTtQkSATVzQHC+Qyc0GWVhEARTYCqgSEzoMnCWWMEAwQ2DXse/YZ3H/bz7D76R1wajUYKm9lbWnLVa0E1py2Ca/9rbdgxcZNMJK0zUY2X7oDyG9KvkIQ4tlnn8HPfvYzvP/97xeud/fu3fjRj36ED33oQwK+zz77LP76r/8aX/7ylzEwMCDg2375dZPvsSaNo4B7lHhpT78tDXAk+YgChmQhJ3FBUQRisw7PrsKuFeE0ipINIdNoogNaogtqnHU4Sa6pEAQ2DAbTFEvY/8Qj+MXPfoi5w7ugB640OfDzjq49OfHqGrwwgGFF5oipqRmp3BlYthIDazdg88WXS5fezNgYxI2oedi77wV0dq3A6ee9AvGONKZHxjE7PYMV69Yik8+JyoGmjIEly+R2vzhXFMsxf++Lly2TC+rs9BTCpi35DLmOPLIddMsFGB8eQsI0JUeCdygH9+1FZ18vRoYHUa01sJxlmgrQ3d8jUrbi5BS6BwYkF4KOuuee2YF1605BIhaTZLLBQ0ewfPFS7Ni2HUbMwjkXbEHddaHYLvbuekGGg1yhI6IoUjkY8ZQE/oSujeLUNErT5JnriFkKimOjqNoB1FTX5y567yf+50k4VRYeYt4RWADfk/B0mJ6eeHvg+9/5VY+bVi5zW1zGksWLkIzHoejRsi0KzokoAJduLQnejpxsYqDwqOdVpKFArAoaUJmdwi/uuwcP3/tzTA0PwiAv7DDggMs1nsRduOSK1+CCK16Hjt5FYpGV+nICHnnWViURLwT8RW/btg333nuvTL4E3z179uCWW27BBz7wAZl0Cb6kJb70pS9h6dKlJwV854dVtJdv7awLyqi4eFQ0Lut8mfhDLhkZ6E19M91tNGcokaSOWlUoaYRKTJZUuuIihgbKw4ex47678fT9d8OfHYEVUEHA6xkVHC9WKImtm+YUFliYdKEB9VoTExPT6F++Cme+8nJsvuQKDI2PiUnBbTgIvDoe+Pd7cOEFr8HSU9ZjsjaLjlwe9VoD8VQGE5OTWLpyOTwpKVVRmp5BId+B8fEJAeSVa1ZDNU3MTEygOjkpao+B1atgNxsS4M6FKRuNCeacZj3bhpJKwK7XMDI8hFQygUMHD2DL+edh+/ZtcD0Pl1x+hWQYM5yHOQ+mpmDnc8/ilZdegpmJSage8OQT2yT28ryLL5Lks+rsDCaGRhC3LGTzWVjpJDKd/XLxFpOHa6NRLKNWKsOzawK+zeIcxqaKUBKdn7v0Q59eAN+TgBXzH2IBfE/CAZ2YGP09hMF3Y7GY/uT2bfjR97+Hj3/0QwK+M5PjWLZ8ucQUqgRcKxkBMcGRFlLOwhqlXZxQI+0uralTh/birlv/DffddYfEMloEcd+FoRmoBxo6Fy/DW976Npx5wUUScQjDjFQNba5VArcJ+u2ENE043n/8x3/E+973PixZskTUDT/84Q9lEubk+8gjj+CGG26Q6Zd5AW3aQWbUl5Ga/QdK4Tj87vE+RqUKQ0o6uVB0BHypneVUykJKTeVtOLNreVzIjtvCo8LTKVWIUiS8Ep5/7D48cdetGH3+KWQRIKa4km3LCTpyEr4IvvwrqQcuReVuhBGYgYaRkTEUFi3FaRddiovf/FYMT08I1VMtlZHSFTx07z14w2veirqqYPfIflz26isQuj5GRyax78B+vOKSiyUzt1KuYnRoEOvXbsDQ0JBQDL3LlgjnyknamytC1xQsWrcWI0cOYWJiEslkCiuXLsO+PXuF7126bDncwBUdL4N2hocGsWfXTlz+uivxxEMPoGE7uOTKqxA6Ng4dPCiytLhl4BePPozXXPU6lGaLSJkx7HjqaYxNjmHdxo1Yf+qpMBUF+595VswUNGkopoZ0JzXJdMt5wq+Lw22W0rYqTCPE2KGDmC7WkOtd/seveM8fL0RKngSsWADfk3wQR0eH324a+ndUVdEOHzyI2398C37///ldHDl0ADd//yYUOgvo7VuEpctWoX/JMvQuWoKu/v7W9BXK9l1KFgNXGo0P7HgSd/zbLdi/8zl5m6ZG4dme70qLwmkXXIbL3vA7GFi1JmJ0dSPK8G3nAXOnJH1qrXZbeZ8hzi4C6/Lly/GWt7wFBw8elIUbaQcqNah2ICCSA6bW978CvjRWtC3F8+3F8w/1Ua64zWmTNvF16RzjNYLh6SGciE6QYkjeLegCkr5GswWgOIClGNBCB43pQdz0D18LE9g8AAAgAElEQVTF9rt/gk5NQVx4UQtGMiWtzjovZkfLQ7n4jMh2Wn+52ORizPcVjIxOINXZg3OvuBLnX/Um7Bk8jFQqgUapgrSp4fEHH8CZp74Cmd4+7Bk7iLPPOxeNagPNahOHBgdx7gVbRHFCXXCtUkFXoRuDhw4jmUyge+liWfIR7IuHjkhR55JT1mB2bhb1ZlMAt7OjgAN79iGdTMriTzVUWQSuXHUKJg4fxLNPbsPll16KF3a/gGbTxpnnnCuWal5n5/hx69fi4M7n0b9yOV741d3M+jVrMXToiDjnFi9dKndAXT1dOPDkDtQrZcSTccTSSVgZOtx6aGKPNMcNG/VyGb7TQKU8jZmRYTQ9Fdn+pR895/c/sqDzPcm4sTD5noQDOj4+/ke6pn1L1RSFiw9yiNmUhfHhw3j4wZ9jbGQIo0PDcOsOLCOBgRVr8I73vw/di5e2wtI9yXotjY3goXtux4N334nK1LiEULIwkcwrGxd6Fy/Fq193FU6/4FVId/ZCUVstFTRjtDJYhGrgdj/C89btt9yDyz8pM+O0++Y3v1kCuO+++2687W1vE9MF/07gpdY3mkojedqxeQ7tt730zxdZ3hcPafsbaAW9H/2G2mZrgiAXT1ElThiykoe6ZobFswSTR4C381H4DbW+chEKQ5haCL84hlv/6et46IffQYr8rMs83bj0qlmmLrbkiH4g7cqFGx+LeM53qNCZoxxqGBkdg5HqwEWvfyNecdWbMD41KfDPFuCVK1dg7PAhTI/NYe2mTdDjMcnRnZ2ewIplSxCahmT11h0X/YsXC4tfmStjamIC6UwaPQOLoFD/HYthctduaYvoWbJYpGi8w6Hml3pd2o9ppjhy+CAKhQ6MDA2ir6MTMcvC/t0v4NSNG7F/3z4J0DllzVrseGoHVq1ahcOHaYFege7eXgyPj2JoeBjr16+Doao4cPAAYjFLLrYTYxOYmZyBGYtBi1tSkWSlO5BIZqBQc+404TVtkbiVpidRK04BrgM1loaR6f7I5re+ZyHb4SRgxcLke5IP4sTExPsURbmurfPVNDaU0XnEKpYGquUZzI5P4ODzu7H7+X0SbPK77/wjLF+/HqHktnooDh3E96//Np55YisMePDthixVJBVBj+HUs87HW972h1i8biNHNwSMQZyHbRFKRjpikdG23tcGTm7EKSPjC5ds1113nWTKMg6R/C+rba655hpcddVVRwOB5mc3HE/hcDxQfrlD+1KpWRQkz6k2CKLsiag3iJE2DCSmeYEpY1xOevJq+KQbAtCV0GTQjqFBqUzinm/9L9zz7f+NgvSQUV2iIGYZAmaGGeVV0Lwg0ZyUh7ExmHcGCh2IJnTVwPjIGDwzhtVnnInzL7oEdc/H8Og4LwNYumSJdLDtev55iZRcunQFRifG4TUbyGTisOIxDI6Ny93HshWrpOFYFHoh6+YNqZSPp5JR0E2pArtuy9UglohJRGSlUkKlNCdSMTYWcwFnmRpMrRXIL2YbIBGPSzNxzDSkLYOyM8ZXcunGhhQmmPHPRDImDRdUUZRLJeGMM+ksEsk0Epm8JN0l8h1ougGS+U55Ozl12pdphy7NzaE+NwPVqYvxw9PjQLpwzaY3/eFCh9tJxo2FyfcED2hLavZhAH/XznagmJ/s66Hdu1FuVLD+1A0icOctM1OuSvUq0oUcrJiFWnEOz299FA/c/lMc2LMLBm+VfYc32/KdZQpduODSy3HBq69EemApwBp43YjqbyTyt/0rjJZ3UQqhJo0SnMKo+yRxqs0DY0Ybbt++HTt27MDo6Kgs2y666CKZeHkb3A7ZOR74Hm/qPXY6Pt4hPRZ8JfWdyg8CrXxvke5ZSF6w+ZhHgBcSEhD8/lWEbiAV6C40+YhYs4JtP7kBt/7j11EwFZFqeb6HWrWEZCYlx5cTr3C9PAY0vej8B4tKNZh6BL5TE5OoKz56Vi0ReZ5psftOhWnEYJmmaLa5KHX8AF09PVAtC4pmoVxpospwdEq3eroRT6YlRjKbyQmXy5+kzNaLXBTeY7G6x2XOhtJqLGZgTh12o4a52SnUKiUJ1GFIDrN0pfWEtfGaJpMsudlqpYK5uTlZtvF9DO0pVStib3bdAHkqGcxomctENL5yGCDF0juwVJx9qUIn9EQKyXwXkumMFGWy8JMfyzYLlbX1XgNOs4Gqr8DWU58683feveBwO0GsOPbTF8D3BA8oTRYXXnjhJzRN+0uZfDUVMUsTwfqjDzyIn/zsVrz7A+/Hhk2boXDNLqDoSeJU6Nl48PY7cPuNN8AtziLkBl+LpGEixFdVrF63Hus3n4FYRxdUMwZFM8D7aUqmovwIiu2j6EqVgn6oyOS70bdkuUzIHoHmxZ6MowE7/LGpN+UrT1ZqU4WrVRRJy5ofOfmb0A7zD+Oxhor5gB19HG//2c3Gv5NOiJZftFS/2KDEj+GBaE3yStTwoGk6Aliy0U/6DvY/dBu++5d/CrU+C00LkEjHUSlOQ1d1SUajNTkWt6K0uFbbr+hLVE363vhxnP6LThOLTzkFHd19MHQL5VIFuXROOGTbaYqd16XaRNPQ0dsXRTNWXUxOz2LxsqXo6esVntyxbWkxTqUzcJgw5nriyuNLs1ZFzKAxwhT7stesozg9iXq5KEuz4uy0hKPnc1lRQTBgn5SGTyccQT2bkaYKOt040cdicVkeNuoNUUHoOjMlkvIcbNpNGJqOeq0urRakGRLpHNR4AlY6I6WhZiobGT9CBhdVZYrm0s1k/ZNnw25UUfEA18x8+oz/8a6vnuCpsvDpxxyBBfA9wafEAw88oK9fv/4ziqJ8KQrUUWHoCowwxK6nnsI/Xff/4oqrXo/LrnitnBgMdZGMBup57SZuvf563HvLD6RjTNogxEbK2McoDNtj2A1nQhZhKpEBg/pQSq9oX6ZlN3JuRalmTqDi3Asvwzve+wHoyQx2PL0Ts3Nz4qojELWda21wlaJPXRcA5oKNU/DKlSuPcr7zp9/jTbi/HmhbcNvmQeSOXEy+0k4hgCsB7AYQMLeYE7yHkATu0folTvIOQoW0BIHaguqHSAUBJp9+FH/7mQ+jNjWMTIph55DWDLZ8eE50MUlwwRSPtZpAoqmXx4EXN5phmraNwakitlx+JV7/h++GMz2Lp596WmiP5cuW4ZfbnsCFF18EJW5h246nsOXCi5Hq6EatGWDXC7uw8bRTJUfBrVbkGCayHfJ1i9OzSOQ6ZFLmZBn4TWSyKSiug+bcFAYP7sPo4EGpauezQrr2mD3h+XL7H2ccqO9jbm5WwLkjn5foypnZadRqdRQ6CtANQybgRDoN1/GRzeZksdpoRtZzArAVT8g0H6iGUA6BbiCRK0CJJ5HK5cWI4jSjyZfHFW4TQb2MZr2CeqASfD+z+S3v/MsTPFUWPn0BfE/uc2D79u3G4sWLP/urJ/q1Ee2gCp8Hu4FH77wTN3zznxFPGli2cgVWrlqD/mXL0L98qUQPKn6AO75/M+760U1QnapMnwxWoWqBIjTX9yQfQEoe5RZckUBuNlgwXEdMy3SWkRtmKEuooer6OOP8i/HxP/uf8PU4vvXdm7DjmadbVeOhTLp8IfXA6Ymv7fB0/p3Uw2c/+1nhE9tLt/9s8v2PU+1/BNtjPyaaeAOhFIjDSqhDCZhZrAswh4qNUGlFbCJ6u69wKelD8UNp3lUCBYnAQXPwBfzNpz+C0b07kY3HoIc+kgZdZC5cP5QUOSsRQzaTFvqA+mECuNAR/JMUjqLgwNgMXvm6N+PS17wOu/YfRKG/TxZvXb29ePrpp3H5qy+Hpxt48rFfYtPmMyRBjMsrutGyuTTqtSqatYosrFYsXyW67X37D2LDGWdK7sbs7BzS6RQyyTiqs1Owy7OYHhnE9OggUibLnqK7HbYPy/EOAqEkEnFyuDY68lkBRwazs7HC9VzhoNmATKceLyLJZBpNx5HJmEvLKK9ZQzqdE8oky263ZBoNP4CVySFV6G7VCJkiY5SaolodbrUM2DWZfGukHczMZ85YAN+TCxy/vq7xpH+9/989YCtSkh1uLNGU4BUtZsDwPMwcPIgnH3kQg4MHMTwyhHKlIsWWvUuX4oMf+Sg6Cp2448bv466fXA89aER8rTiS2x1u0eF6MWWsBVqSfBZpeAm+kVY2kAURw9TPvOBSXPP5L8HKdmFytiyTXXuiboNtO9d3PgATmKmAoAZYlkXzch2OdbAdO/Ee13Lc+m0fdzom9En7BeuGdIQ+QZAXGQehbiNU69GtNyxoSAgXLMs4TszkP6npZQFmcQTf+ssv4vGf34usFkPeisHyPTiei1K9CUqDzZiFdDYlFxROldIsTf5XZQgSZXohDkzNYPPFl+G1b3gzHtr6S5x61llwJAQIIvvatOk0WeYdOTKERYsWS7kmh8SJyXEsHugT/S77zyYnJrBsxUoB9kOHh7D5vC1y51KrNaIeuGwaSUNDZXoMw3tfwOTwYQn9YcYDDROubSObyYg8rF4tyx1JPB6DqeuynIvCiRSJq2w2msL/9vT1IR5LyGKQtnTXc+T3R/6b1fOdnT2iA1eMBMx0BvFsDvFMHpnuXpixBAzGlHq2fO1GtQanUiJHIuBb9QAnnvuTM3/7jxaCdU4yei3QDid4QFvV8Zx6PxOBr4HAUGAFASy6Z9lS0KigOjODI4cO4/nduzFbreAdf/iHSOc6cNeNN+COH38XCGoypUQRD1GsZFvqxeVSFMbjy5QT0sVGqyzBgcAbuPJ2JwCqboizL7oMH/3MtUgWehGqVhRDKI3CvK2N1AXzZWTy9cR0EPWMzQ9Vnz/9tg/V/El4/tt+0yk4+hxdOFzWIvls5NAsNKlzVupQ4+TEq9IhBs+E72iImbFoMdQsy8eZyRgSRgCUxnHXjf+Ch2+7C2HRQTo0YDSaiJsxNJsOdMuQEB/NMpDPZCMLM0PqKWMjZWNSWxJiuFLF6rPPweWvvQp79h3EilPWYZputc4umSDXrF4jNMXE5DQ0zYzsw7ouUq5sOoHBI4dalUAhert75Hc5OjGFdaeejqbnYXR8Cl3d3aK/zqeTcOslDL6wEyMH98GplhAzdJTmZkXFkMvQIh6iWimLLZwXxDiXszXyslWZUJkX4bqeTNTdvT3IppktzKB4Tfhe7gI4HZMjz+YLUDUDWiIjQerpQidS+U7JqmC6Gy9lDPfhgo2TL7+fsFmDU6+h4gZwzOwnz/rdd339BE+VhU9foB1O7nOATRa/kmwRfD8tvW28tTVUxDRdlm61cgWqpiDJaUb4NA+Oa0t3GIHztptuxB23fg+hU430rQK0lKhFejHeHDORi3rfSAtLG4IKMqLc4EdmClIHVMiqqDs+zrrwEnz8c19EjDVCqi4TNcGbC5X77rtPNuOcAtsdcwTeNufb3d2N9evXv6Th4liwPSngSyqBMY9aFDcZqD58zYZvNbBn8Flsf3YrYpaJVUvXIGllMVuaw74DOzE5OQRb8ZDMp5FI6QgrUxjf8wJqYzNQKiHMBmBWGzBqgOpEYTq24wqdUchkkWAQT6hAp/JAhYAPdBVTTQe9K9fg9975XjTLNRw8NATH9rBqxUpJqpstFuGpiuQuUHPNUko+7sED+7F67WrEUilpqRgdGUVXZzds2xWlw5LVqxHLMJGMtfF1pONxSRGbGjyI2YlRuLWKGGsYqj47OSm/m2QsjnQyJalmfI4wNL1eqQqfzKmWC1RakS0zhgbVCboukjI+byQTmM+L1sWUv2MuNVUrjmQmj1gmK6/xXAeMRBa6EYPGY++wGbkp3XLsFgwbVWnQqLiAG8t87Mz/8c6/PblnzsKjLUy+J/gcIPimUqkv6rr+J+324kDxkbJiGD10BD/+8Y+wZNkyXHjRRdj19PMwDRPrN29CIkVONcCORx7Gtq33I3Dq0gvGLFehBpxIJsROLp5wgetGW272e1FFTNeX3wrh5ts8D7bro+q4OPeCS/ARNlnkukT9QI0r+YzJyUlcf/31GBsbk6/RVjtQ47tv3z6xFF955ZWS78vUrmONFsebfF+Ofjj2sB77cbyt1lQ90jkzF1etoRZOY8eBrbj3F7dj75Gd6Mh3oKezV1o9mkETk7MjUEMHvq6i6jYRqgFUr4awUUPaTEBzdJh2iJQHxOo6lIaCSqUOx/aFU81ZMeT0OCyX1fS8qLHo1BSAroUBakGIFStPQWe+C7PTJWRiaeSzOYmFLM6VoSfitNBBjyeQyeclS5exngzKoZaXwCkcayq60HIJxqYI0iTkuW1O4gq/LuA0qpJm5tQrKE5Pia6bFUdsJmHwOtuNeYHg75zEOK3ODG1iUScpE148+bV4VeWx5AsFjhKGJO71KBA/uquJMqaNRApmKi3UAxeBZjIHzYyJrZ2Tr13n5FuFWynL5MumlQXwPUGA+E8+fQF8T/DYhmFojY+PvwR8DV2Vk525DP/ynX/GVW94PTo7OvCv37tZFKpXvvFNeM1b3gwjZsqCrd1gSxMBwYgTr3R5OY4AMLMKyN2Rr+Rkw0mWJ7c0IFCG5Dly0lHW1HBcFHoWYdM557dCUxT4XMqJzlUTM0Vb8dAGYC507rzzTnG/0eF29tlnv2TZNp9OOJbb/b8GX3K91CyHLLSsQknUsfX5u3H9bddhtHwYRlIRmVc6nkImlUHVrUqCGTXQATTU/UAaiA2N4eMOLFa5+xq0QEFOUZDTMjDCGBzHF1BSXB9KzYbe8GHUfZhuKN1qViwm8ZKeCmn/rZQbWNSzCHEtBro5UnocCdUUGkNXDJSrDfT2DkAzdbkoeq2gJIbnMCw9R1AzTNF1M5/BZ6Ql5YCGIRcRJWROsgePYEvayHNRLs6iWppDtVKCW68JRcTMBtf1xa1HqRyjIrkwlMp53xdOVygo7gRoHGFmszw2DSWRtpl6YiF4mGWhmdBiCQHfWDYnigw9mYVuxcVJSc7XrtfRrNbgkvO161KkWXUBZ2HyPUGUOP6nL4DvCR7WoaGhuK7rlJl9gk9ySnvIKeqhi1t/eBOefeYJvPtdV+Peu+7A/md2oa9/KSo+8M4//oT0aAWhBo3Sp6ib+MXv5qh9LeJqW3KFKJxAJp2WRbfF5UZnYZQH7DtM6aG7igln0YdKjWerGqj9J9/Vrorn1EbXGwH6wx/+8FGAPh7Y/leXa/+BC6Z5gFqwkAYQ/mwOjsw8gxtu+3s8feRR+IkmQiuUSVwMDo6HVDKHBNsbplnuqMFI5NFgxbrfhBs4UOMxuCKjCKG7DcR5TAlG4kSJapksRUMcBgxXQeiyMdgX7a7bSrh3XV7MFKSMFOKwkFWTSPsGcjCR8nUoNR9pI4F8Mo+4FRfDS6VhixVZjydFC5zO5OB6geR5iCZZ5BykVni/EnXpHS0p9dyoedoh8FXQqFVlCiYXzowIu+6gq7NTQo9MBgUJ1cQLaRQMz8eVVhD+yVc2H0cfJcAblaMyIU+P2ixiSRgE33QW8WweejovTRYR+DZl8m2Q3qgSfBtHwbdpZj9+9u/+0f86wVNl4dMXON+T+xwYHR1NqKr6FU3TrmnTDjrdUypw909vwYP3/Ayvf82leOTB+7DlnPOxduMm3PCDW3DV2/8A604/Cz5lVjIB8g6SQOvIbSZvQSXnVgAlur2UE4znWus/fpzwrxJZyZQ0TjtRoAEdWcRpOfkFfDXBubaRYj7wthuM2evGMPW/+qu/OppqNh9oX07xEOUvUAynSESvfIdtR908D3RUjaRGAUC/qnt2YcM36nDNIm6973rc8fDNKPqTMNM69IQBzdJRa1QZS4xsLIt8Io9MIgmN4ZqhCZvCZlqFDbZ5+JgqzcB2GU4eBZRz+x9jhTtUSQNjsy+/HWbc8yLJsPN605bpNAqD492BgZD6YCeA4anIqXF0aAl06mmkPBNZLYV8PIu0mkRGTUMNIrkaZV6M9GwwO9dkXXs+CtZns0nL5EJ3GwHbJUjKr9qFwlzmgPIwW37vdU6ezag63nebsGgnZtB6q1VEmqiZuyG0TdSQEsEtlS9th2Okb+Zx5vVYJl8OBvEUjFQWFm3GBN9kRsBXVQNJUOPka1eqcGpl+HYNfqOOmhvCMXMfP3MBfE8ucCxIzU78eO7cuTPV2dn5VUVRPnDUXqxTHuXj4N5d+NZffw3lmXFkskmRl+09cAAPPvwLXP2BD2LVhk2RuSBk9RDPf67RmvDqZQweOICJkVF4tgddtUQuZVj80xQeMZnJItORRyyVFl6Xt52aYgmoRacjHWQ+QlrB2GoREOQjkG5PovMXZ5x4n3rqKfz93/89rr32WpGbkcpoA+78SMn2UWt/vnQosIqGX5t4yB46rgEFeAkLrXmMbrswmkgRsK69hqY1iccP/hzfv/ObmCgPIpZipoN892h4TVD+C81H1kojplrIprJIxlIyoSrgZp+0iwcjRvWCi2J1FrZdllt62nzJz5brDVSbDmxOuoErLRq0DfNIcBHGgErdpGsQkrEri05yqSyi9DXEQxNpJYGMkkBKScr026Fm0a3koDZ99HR0IZ/JSTrdbKUCi8tVacoIYRkmEmYMacOCGUaRmEpgAHYI1fZgUVxnl+GFTUkh4zAcuhpCjxffhuRdtOWA8rto3/VINVKkUIl+p1GTNZPUHFbPR2JqiRWlEYPWSU7nVjongTrU+VoCvjH5udlk4RD4q7Q7V+A0KwjqDAwC3Hj6j8/4nfcsREqeOFy85BEWaIcTPKCTk5OpMAy/rijKe9vgy14tNjRQtbp7+3Y89O/3YGDZAM48+2x87WtfR76zGx/45CeR7+6VVC3hPet1aHqA/TufwgP33IY9zz2LCjfsDuVk0W0mFy1sR5YlSTyOtRs24sJLLsOajacilsqLfItnEs9P8oGqFsLxmjB1S3Sn1AK3J962w43/5uKNj//888/jq1/9qrzOb7JoL97m0xX/AcCl7z4KlIkswjIPtyzEUXVoNPlSOBeBhaOX8eShh3HTPd/AUGkPEh2WTKGUiDVZPKkF0BO6KCGSdGWxmFTRkM3kUS03kIgxvSyOYnEONt1jObq4HNhOLQoY8hQYZkzol2K1JpwuLxI+82sVX2y3PC6O7cgSjNZuKUMibWRQCkerN1UrCrxmAMvToHkqiQskjQQy8SSodstYCWSTGTiej+lyGaWmjTppjdaFSA9V5OIprOlditWFpeg3CkjbceiOGvH9Ld468FiU6gl9wFcldISrnw++URFqBMJs6hDwbTFOvOC5Pi3jHnQjqrQi+NIp2QZfysvMdF5oh6Pgy4Q47hVoL642YDfK8hqwSt4J6HD7xFlve+9fn+CpsvDpC7TDyX0OTE1NpcMw5FTwLgFfcr4KYMXoGvLEDGGXi9BbKVaPPPQQli5bgRUb10uRI29befIwQ3XrvXfhrltvwdjh/dCkE423yZHGVyZJlm6GtCFASjMZKZnOd+Ciyy7H5W/4bXT2L0agWFBkGSNjT9Qa3GpNPsoVtg6BPF6LByYA33777RKo/sUvfhFpLovmFWgej+dtT75Hp68W/rZzhDn5ko44+sI4MQEKxpI52D/xPL535zfx9PBjSPRqqAc16UNTNVOqkDi8GXEdmsWf30Hc0JFgg7Cio9kgX6ogmUhKgM5ceQaOV0dHIQ0/dFErN9CoMe+AFT0F6S7jYzeY1gVPspHFbq1paNCMEUb9ZzozLiQ7OZRsBn5l3w1FdUJA1BWZk+XiYmjh/2HvzaPsqqv07+fM59xz5xqTVAIJSQgEZJBR+YG0Iti2CLZDoyJodys4i2O3UyuO3e2sraCgAiqoqICIDCKizDPIIGSqVKVSc935zOe877NPFSDLd63fu5L/uoqVFTLUrdS99+yzv89+9udBgW4Jygf8O2kmzgZYtgSaxpkOr+vD6wYoFVzYmYIVShnHrT4cRw5tRikrSmdNvy6TrLPQlzgfMMU4pbMlX/J4xmu9qP/L76V557v4GpKKFgYedu3ahXrfgGjPlCrEe24YgrVk58uYqbz41mG7ZaiMU9IypGGApOch7PTge20EXhNJr4dukCK2yx884oxzln2+e7d0LJ5Q9/KD/m96OBbfJEm+oqrqP7P4chpNw7wc+TQFGY9yQQCzyEghTaDbLB4w9bz40vuLGHf97gZc+cPvozU5DkSeGN81plcs2ojE40sbETshXuC6KQm1jD0OMhXHnPASvOZf3ob+ffZDDK4kU87I/b20AtNbysei15cFd4lctvTzk08+KSkXTDY+44wz5N+/VJxzLGN+vH1uosXSv483EXa6eX1lQGbO4X0GKrw4W5MnJoKnzeLnN16Ga279GYprTMxF02gHbRg2w0dthD4HYjEMS4dVYCcaQddTuHYB7WZXuMi5UyJAX18Nuqmi1VmA7ZoIQx+tBU8WNLhM4RRcWVTgv73rtRAnAcKYK8xEMeZDSToZqPeya6Rlj8VX0qEVoh1zySYkrMbQZQ2cNj/q8w4HWWQJE+vIJGDDQpBm6AYJekGKRtND6MUollw4BQNGK8JwWMTxq4/EkasPRTkrQY80KGEi6RQKLXSJD0YsSYQewUKLcgMLrrwOOboulxv4Gqs8vQQYHxuVG2a5UkP/wFAOR+LqscF/F3X04jPFt7pYfCm/qLy5PFN8KTsEfks6YRbfxCp9+PmvP3d5w20vF7Zl2WEPn9AnnniiVKvVvqQoyr8uFV9Lz7GME+OjuPaKy9GcncW+G9Zi/aaNWLt2P0mj0CtVmcKzM57Y8gi+8fnzMbFlC+w0RdHkcZJm+USO4ZL0K3pqLGhIDnVoa0oCLhSTHKxCKRRxwitOw6ve8laYpX5kqimdIbtwKYdZKv7er3zlK+L3ZWfLC5nLFXQ6MFLoqKOOwoc+9CEZti0V3KUivFR8n60TL/0Zf9ZS3i5ynZf/3mejhvMgn2cCNDPNx9bW/fjaJV/AeHM7CitMjLfGYZUsqIYjhdXvkqrVkyw7p2jAciI4BVLDYhSHLhoAACAASURBVLQaXERwxYssaRtqgkqNK7kx4iyUAMxuK0IcMiUjXyDh0KlUdPKcvMRDlLIA52u4PJb7MSPgE7GSxSGZCJQduA2nSbFl0Y0i8ibifEFGOvoUapqiYrvQBHbEm0GKrh9L5HqrG6LTpWUsg1MwYRVTKdR1pYxVWj+e33cAXjByGEpdC7qfk/BS6twJCzDJZfliotzwFiH5rLZ58RUNR7pf/jlf23aLbOYB0XxNy0FfX18uSVB+MA3x+S51voVaH2y3KvlypBCx40486r655svim/Q66AYZEqv88cPPOOcze3ipLH/6suywd98Di5rvf6qqeu6S24F6I4HYN113NS6/4DuouRZ6fle4D2S+rt//QLzqTWdjYNW+CDsd/OrS7+Cay3+IEgd1hOZoqlxAiQZErLYclOVCLlQZmOf6LSPXueEmlinNgDU0jLe89wM44kUnIWX3m8pislynRFgSpk5pgWAWdkjsgpc62U2bNuGYY44RsPrSx7NlhWcX36VC+uxCzMIj5jdOzqVbz1ekxWmRA3XlhsL/IqODGx+7HD/+zUWILA8tNBHqEVS6G/wIpUIFlmZIyCStZK5rwHQSlKtFNBpt+D0Gb2ooFouwHROe34HjGDBtQ2QWZqm1W2wbbYkLSpMYtmGgXHLk77FYx1kg7ANFzVfCZ5pdtD0unmQSU09ZmEmbBlm6mi7Fk2GfaUbwEfPmNPk+6WVwbQuJHyIJuYGWIskM9IIEC80uQmrEegGua8N2QtGctUxDITSwTh/CoaUNOLS2EZXIhRooUOJUrGZ0H7D6Sre7CEDKtV7WXOrAeawS14g7na7k8xUcS4JPuRc5N9+QRYxqpZLnBFISc4swXYZnEqjeB6dYk6TtVIlE9kj9QNwOUny9FhKCdYIUoVH+1JFvOPc/9u6Vs/xoy53vHr4HWHyTJPlPwzDOFei1MH3ZNQW46orL8MSdt+E1rzgZN930G4GezM43ZDh27oc+isHV67D9yS248L8/gaktj0IHAd82Aj+CXiigMjgAs1iQozyHQry4kyAWyhUB3HGnDVvNYHBDi+Bsy8aRf/cSvO39H4Fd7pelAyb45mdTdr85u+G53SufghzATRpY3g0udb7PHrYtyQ5/y36WZ7BlSHiEpVuAgzXq2TySs8MXF1qIRI0wH03giju/g7ufuhUznWnERgSjYiNIIrS7vvz9WqksMUBx2BWaWamaOz1m51oIfALGdYkMKhTYuVEmCOE4pnwfjfkWuj1WKUe8tSy+LFiOo8Mt8JhNRgatXRArGNGRc00PvViD3+NyS1588/BOTaxeoiQpEUyLg09hskFTTIGek00ReUwipvCiieTT7gRotj2omg3bLsJ1LLh2ik7QQavXgQUdI1Yf1qpDONhdhwOq+6EUu8i6mZwiuGCDJJAbFm9cIgHlR4086TlJxWrGIjw3N4vJyUnxBK9cuUpOVI1mDlhfMTycL3kwlJQbbi7Xi+uyXvxM8c015zQIEbRaCIiT9JqIlzpfu/rpI15/zif38FJZ/vTlznfvvgcoO5TL5f82TfOtS8WXR1baxn5/3dW46ac/xnvf9hbc/+CdOPKYI9FqdnHvA3/G6ee8S978t994My775uehhQ0kiYZ2N8LI2g146amn4uDDD0e5ry+PihefKgSczSjw0W1bcfcffoenHnkAJkdInHIrCuxaH/79s1/E+sOOBkBGLrVlFbF0Ss9ovUt6LjtgJloQKM7ud+XKlU/b0f6/Mtz+tveXiEjKDux8FagpLWUcTamCvNTNDL2kiVgP8dTMn3H5bRfiL5OPwEu6MEoWEjWFR84tXQJRhCJJZEUThsZ1ax+VWkm02Pn5NpKERDIVhqXBcigLqEgTMg8UFAouOh0fzRaRknkUDxcUDMYIMWtUY9fKjjJf22V32Gn30O2Rh1BAkmkIelzt5vNFeYGaK7GNLNYx3BLTLXRZAy+aBSmCZCJw+5C+WpFnoaHLI3yQoFisCEtXYuuRoOe1JESTTItqoYJ+vYZax8aRKw7CptJamA0dRmTIRDVLeiJzPK25i4mEbg12/tR7Uzm9MC5obm5OOMyOU5A0bD8IsXv3JEZWrZJNwSXZgW4Hu9IHu1KDXaiKxs7jFNeL026+Xux3m4jCLoLWAjpejKzY96nnn7Hc+e7dypFby5c/9uAZ2Lp1a8V13a/ouv7mZzpfTWSH8W1P4nv/9QUctP862aNqd1pYt24d7r/vYbzxnHNRX7UWV/7gEvzuykuE5xtpNlas3R9nnfN2bDzkCHEt5EmY/MgN9ULx5QUeeJifGMNNV/0Uv7v2V0hDT1i/oaLirLe+G3//+jMBo5BvQHFxYHFIwzViHtc5WGMBu/HGG3HRRRfJVxgYGMB73vMeCVz8W7ayZ8sNz/3/PJ2Cem8uOUi8O/2+/PpqghBtJLaHuWAK1935K1z/8FWYD6fEFVKqlbBAEHmaIZDNsximSScDgTG6xJgXigU0G6R60RZnCVySVjrLZsGlvS5GFERwnSJ6vRCNpo8o5nOWh2cahiqviWbQtkesZL6kQLvazMws4gDQMkcGZhy2pZQreAslzIbDNTEwp9L5ugX2rRqyIEPP80QWIjWMN0k+p+J6SChhsFM2ZeDFYR6Th5WYCxR0VwC246BgFqAuxBhOqjhhnyOxTh+B3tah0W68qDHnmm8egSpwuzQWySEKA6GcUUbiDWv9+g2LkHjClBSM7dyJFcRNkgNBzddlekUVVrmeF1+nIksWUnwp8Xi+FN9eewFx1EPSbaPlRUis6iePetM7P70Hl8nyp/6NZ2C5+O7h22L79u1Vx3G+qev6G6T46gZMxvrQXZBE2P7Iw8JFDZMA3/vehcJLJazlvH/7MPpH1uCSr34N9930G5hKSjM7Tj/rX3Dya85AouhyweZHzXwDS65B6qcS7sVhj4/mxDb86MJv4q4//B5xEACqiaNPOAlv//ePwaj2I0jZ7XLwBCzMz8sSxcknn4xjjz0WMzMz+MY3voENGzYIz4Ex8hy2vf3tb3/aDcEvv1SIn2s3e7Z8kTPXcpeDfIjfl1pHikwLkZpdzGQT+MNDN+K3d12FCX8HUj2WoRn5CjOz80gyFbplyjFZN3ij8eHYCopFU0IxZ2cXJHBTMxzExCfy3qTH0vnSzRF6AWyzgIjDrhYdA1zvJXiGXXkCyzGQ7xtw5RZCD2PU0PzMnDCFqZGniyvJfJ4JY/c5iCLUXjyzdKBAmLzEn89NNSXDjcNPWrkoK9FqSKwjLSZkPzCBYom94PuxxN7T2cAVcLpfZH3ai1DqGThq+CAcWj4Q/WEVajOBISTQvPN9esgmDsJchuj1yPTtSg4f3RyrV+8jz12ejafI73Po5haL0Dh0LORWM8oOXLJg56vRk64mSAMfiR8g7HZEduhyWaXZgBdlgNv/70e96Z2f38NLZfnTl2WHvfseGB0drVmW9T+6rv9T3vlq0OgisExJojBZIUgcSyLcd//d+P1NN2LTvmvx8lefJt3qhV/4Ip6483YJLuzbsAnv/PinMHLgIWCwDPs2jQsWeVJm3lCKkT5viA3yEdIu/nzrjfjmFz6PjiAIVex30GE47/zPozKyDzrEkStcyAWeePxxWR/+13/9V5EXRkdHccEFF+Dcc8/FqlWrwPVixsp/7Wtfk6JISeLZK8XP9gU/u/NlvZXIUCV3ZywV39wGlSHSumhkk/jNPVfi+nuuwTymADemS06Oydx2GxubQMS1XsMQUHmp4iDNyKVldlkBhkoq25xoqIbpSpetWQTIiOsZNkE3QSRLEVmso90MpJhzdTAndCbQDG57MQ04kaWKWqmCiM6IRkcgP2Ip03XpwH1q4yRuqPkiBG8i4gW2bVSKDlrzPTRnu3mqhm1KtlvEjpQ2XwL1pUCGMgQjtc0PPYnxUZmQFmaIfOKBMph8WeMEFcXBYFrBIcX9sdndD27bgJFQTsmHa7lxexHfoTKJhMnHLYkn2rVrXF6/4eGVORNaZrOZ8Ig5cCuWSn/l8xXZgcXXrUFn8WWYaRQg9nx4raakbe+e2Im400KYatDK/R878dx/++zevXKWH225893D9wCLr2majI1/Xd756rD1fEHgrjvvkMh4HvGrgwNi9OegjP5dHqu7s5P4zue/gC333StDlaEDD8G5H/sPVFavlUEZBQdmwYnTgT94pKUGSWeweHdpPfPQmRjFZ857Lya2bhWXBOPl3//ZL2Bwv/0RyWgnB+vceccdIjO8+93vFljLPffcIzQz/pppuNR+WXjPP//8pzfcnq37Lj1Vz9V8ZWdCFqrJ5ZVR1CJnIEakdNFSZ3Hj/VfhV7f9GF29gcSKoNoRbIddqoKYK6xMdg4SjI7NwbQVDAzURHLQzQS1Wo63nNw9CcNwZM2aHmouX1BLJuGY4HXhJTOkNKJGznglTdgZ3CAjyIfPGztN3ri4tFErl9Fp9dDrkP7A0wplA0uGcHkHn+bJxwTWUwJIMlTdSn6z2L5LVsMLhJiTEyEjOP7gMJCx8by0Yol6Z4pIQDSkaiCNuU3Ggsqvx4UcBWocw05U6O0MG6w1eOHQ4VgRVWEHmkRNyYZblGvUAoPXFMFZ8keruSBFdu3afdHXN5AnPufGGNGB++p1kTdoKVNtB5ZovnVJsrAKFVmyEBcHw1SpH88voDk3jeb8pCRuRIqB0C5+8Liz37+8ZLGHteK5n75cfPfwCR0bG6vruv4dTdNeI0GUugGLFCk1xu+uvxaXX/oD7LfPvjjpJSfj4COOgV2rICUHASF6czP49vmfwlP33SOWp6FNB+Htnzgf1VX7SgIFO1/ayQSys7i/L4560SMzxNQhUx/x/DS+/OEP4y/33yNH//La1fjwF76EffY/FElq5p0zUtxxxx0CUye1jD7fm266SVaKKTNQF3zooYfw1a9+VdgOXC9+7obb35IfxIJGuYDHdSWSwRkyS3TJTAvQ0+Zx40O/xs//dCkW1DGYJQ2dXhcFl0djDYGvIY1NRFzhjVL0uhEmd89KwsXI6iqqdQP1AQdxkmJi94zID7ZtSket6AkMLmDoJIVF0FQ6E2zhYUR+JDyLFDZSLUCUMRuNeCEO8VRYho+Ca0uH3G7Rsre4vq0UxK+scLXZ5BAuh9VnWSScBsdwMbO7i6nd8yiUCigUi5Kxl6cjJ+IFppuC8gRvCLblyDIMTythokAJQ+h8zgwbgULfMpnEGdQwgtoNMZT04ZT9XoS16RDKPlGYsQzrQjIoODDlzSBJZaWaA7exsTHRg9ev3w8Fwn0ErJQD5IkPpXWQTYHp2MxTgs1EZna9JJuVa0LBswwVSRBgdmoa3UYLahwiC1rIkhCtMCZS8gMvfNN5y+vFe1grlovvXn4CJyYm+rMs+65hGKcJUpJ+Sm5FKQk6rWnc+fsbccfvb8H0rt049Ihj8NLTT8M+B+4v1p9eYwHf/8IX8MhtN0sxdYfX4LxPfx6r9j8IqWqKxkvzPounFL5F6UHoVUwqVihORIjmp/HF887DUw/ex09AcZ9VUnzXbjqcjuMcjoZEgOk/+MEPpPhyEHPZZZeJ9/fNb36zPD5Xiwlb/+xnP4uhoaH/H8U3L14E27D7zWCzDEEtRHhg+x34+uVfxrbOY3BWpDALqmyRcXFhYb6NNLZJL8TsfBNxnKJSqqDX9dFqeDBMBfttLGDtfkPoeT4mZ2alk3RsE3aBToQYisGIIEW6S563C04BKXkEAaFAZN9ytTaGYhFUr0mXzdy7gh3CLRbQmPfRbfNmSE80i60rummceIDOwV/uUabey0h3wsd2bp2BH+ZDQGIkhTQmAPMMnt8Wh4Jt6ahWS/Ko3U4PnhcjNWyQJmFkKfwkRTcC/IjbcYDGbDkvQd0v48Ujx+DQ4gaUeiT/RFJ8WXAluQQZmgsNeL2eSFw7d+6UGymdDrxBG4Ylmm+LaMgoQrVSlXSVfMPNhemWYbhlFNgRl+swTIa2egg6XXTabYBcCDosvDaajVnsnJyBWu376Cnv/NTn9vKl87/+4ZY73z18C+zYsWOFaZrf1XX95UvFl1phsWAhCpqIgxZaW57Cvbffgdvuvg+wCzj+lFPwopeeIkOwy7/1Ddx2w1WIgw7s2hBedea/4CWvOYNU2nxF+NmUX8bIpzkSkf0Ni6+mRBh/5EF89r3vhj8/J9pm38b98G9f/DKG99mELOOxMl/9bf+/xK3Pf/7zOOKIIySlmMO3l7/85XjpS18qRfjCCy+UQMaPfvSjf7VK/Fxf8N+0mtEUy4RhaqSxAjgppsMxXPDzb+G3d/8WSi2C3RdCMVioTHQaPqKQacIGFpqeeJd5XHcsU+LPu702Zmaa6B9QsPmgleh6ARaaHdF2TUODW7KQ6ZQ5uM2lSedLMH2Fm3txiigkH4EhkjoSLYRhscBaiLxEtrncUopSsYiFOQ9hoMvSBjfkolA0CfEWp0qY2+4k0ilGvVZGHCSYGJuHYRZA869tO89YwehzTn1kKbPplHwwx6qcAF16aOnfDSJkQYiQ68sJh3qKSAos0naso89zcfzAYTi6eiCKHl9k2TGW15CsBvIb/J4n/8/veXZ2VlwqHKwJZpLLH6mKJuOrVFWGu+Jl1lVYbkkcDyI5VKrIDBuGZaPXbsrpyuamX6uDuNdG4rUxNzuJ7ROTMOvDHzv1/Z9b1nz3sFYsd757+QkcGxtbpWna93RdPyUvvpYkxRpqiofuuhX3/eEG2EmAqNPFrqkZPLFjDCMbNuG8D3wYQ6v3wfU/vQK/vPR/oMU5O3XD5sPxz+84D6v2PwCKaUtQJi8qkXz1nNfAxQURHrQEXnsOv7r0Ylz/o8uQeT34SYSNxxyDD372i6gMEAtJ10TO+GUd+e1vf4urr75alimGh4clMohd7sMPPyzOh9e97nV48Ytf/DRJa0lqeC7T4dkDNxmxqZzIxyK7kB4WOT7++OTN+PaV38ITu5+CUzdQ7KP4HErBmhhvotumi8CGSUqbrkAzUhRdG+qiNSwK2kjRwcpVVTRbIbrdCI7JDbUMxRIdBnLQB/RcnyWZq16tSBoIYTgZDNkwCzNPLGaGVkAS0OrVQ63Gjbcypne3EAaLNj4SzxJFSHCqkcIipjLVZBDIYVu9VpSU4endC9AMdvfk5VK7zRMk2AEDlD+AvmoZhYKVL8aEXDeOEUDL16FD2umIr0xFm5ZF5SSDFRsY9kr4u8HDcURpAwq+IgNXcVtomvAbuu0WXGrlUYhmg+6PVIqvLMZIQKqBXs9Hu9MTBwT/LmOkuOFmuEUYhZJgJbWCC8UqyntKVzLYuiaP12u0OBKUztf3O5hudpA4lQ/93dv+7b/28qXzv/7hljvfPXwL7Ny5c6Wu6yy+LxPJgQQp3YCSxfjdb36JK3/4PVQMLS8auikov4HV++KMN56Ncv8wHrj1D7jgS59A5i/IQkQcK1i34UC84tWvxYFHHg2zTl1Oz4MqZFWY61XcMc4QtOdw+x9uwhXfvxDh7AyUKEIrCHHy687AWe95P3S3D5kAcRfdaYyviWPhOJDvsHnzZhm08abB4svff8lLXiLH2CWM4f9V8V3k79IaRYxmpCUY87fjp3/6EX5+2y8w3Z1DseagVAaKRU0CIefmuAQwT4AXKtUKFDUSjVVTU3FakMFAF4NbAoqugYkJDsYy2JYGRUll2UH4u0kIuogl6SGLUKuUkQTkIzA+SUWcqIiVUGQXS3fzdIuwi3rdRKlQwq6dc/A9RbYI6b7QNAtB7ImLgpAe03Dg91LZ/urvL8LQUizMtUDgG/0K7OJ7XiDLL1xmKJeLcF1HhnR+l4QwLmBkUA0Tma5L6CX9z/4i7Yxgdc4J+XhmaGCVV8YpI8fgQGMVCiGXVVJ5zXjaoac3zRIQWdrjcKzVkAJL3/ZSIgl9ya1WR2KMyuWKSBYCdGfxJdWsWEGqmzDdEkoDw3AYoik2vS6aCwtIPA9qHCDsNBCFPbS5XmyV3vPCs9/79T28VJY//TnPwHLx3cO3xPbt24cty2LxfXlefHX5wVDC2fFRNKZ3oWw7EjGumzYKtToUcmmtgiQOz89M4oL//AQeu/tWgYUbqimDJ6tYxroDD8DgmtWoDg2h4Dhy0RVMR7CGs7MzePTxh3HfPbdJAq7Sy6PnY83EWz/8UZxw6qsRqkymzYsve98l+eC5cUJLlrIl5OSzLWX/t8U3hQ7ywRIGgZoJbt92Cy79w8W4b9cDaIZtgXyX3ASDgxwKKWi1M8gGbcpuTUOUdMSzWyzaIj8IjQ0hCkWg5NoY3dFBu0k4OQlnCpwiOb2ZFEzC3A2Tx/tQ5B6v05aTghzpaehSYwHh6IqDAqlpCFGpkD7nYHzHHKJIFYtZwhMGN+eo9qgBVPqQrSLCHjXkACOrBmDqMeZnZxFxUKY7ol93OlwjtlCr96NQ5IZdW4Zd1Fy57RhSt9UMYUiQyWGoluTHZVEmRduL2EMbsD0d65JBnDxyFPZNqzBDsi0JRk8l2YKPW3AdsceJPosU9XpdXl9KDCzSk5NTYjVbvXqNvB/4+vF9SZ6vKV1vBb04Q7GvH/0r9oGiW1J8sziU79FvNuG3GwjaC1J8e7GCuFB93zFvfOdyevEe1opl2WEvP4FbtmwZdBzne4ZhvCKXHfhDhZYm2PLYo7KFtPHAA2G5hfwrs4uVLKDcjhb7Pfzhmp/i0m9/FVoYC5zbUBSBiSdEUhoaVCbmcvGAkG9FkU6KhbLdboiHlIVeSxT4UYqVGw7ABz7zRQytPwAxyD2gOyL3BRPQslRouWBBny/lB+qF3GojF2EJoJNvauUIw7+SGBZ//deyA01x9CVTnwzQTJv48S0/wM1P/Rbb2tuw0G2Ke2G430GlaqHRaCJRHHh+Jk4AdnO6lcB2VRQdS4oxWbsE2OhGiHLRwY5tXXg9Xfy+VkGHaWsyRGJLyOKk64BtKjC1DFHQE48uY4a4MUd5hk+AmtowVBWVooZ6zZZEiZ1bpxExzbhQQJimiOIEpQohOBkCIi7J641U+H4PIyvrEtjZa3dlIYMQHnbYLLyqbouO6wURfC4sJEzNICSHd5F8MaZgE1mZwusFUBMdFjthsc0ZSDop1NkUJ605GocW16HW0WAsyh2+78lKMt9buqbK//ueh1IpJ7st3SDJcmDx7R8YlCBPfkiEEF0SDPDUTTC3g1CdwZE1cMr90gRQdiDInanJBD353HDrNBEGXQnQjJ3qece+6V3LGW57uXYsd757+IROTk4OZln2PU3TpPjy+GsZirBZb77+Rlz761/jvR/4ANZtPkA0OVlWE9cC0YZcwtDRmx7DRV//b9z7xz9CjyLR3HiR0QEh4Y4CUydKMJapNyHqJJlRG2VtZRYZuQeKVcKr3vRmnPbmt0ExXVnUkAuTxRepDNWoHVL3vfTSS+F53tODNQ7guGxBHXgpbui5Ht+/BeTJ/w5tYxwQhojVHsYao/jJHy7BI7P3YLS1A52gJwnD1ZKGvloRzXYXzU4Ct9gnhSeKfSRpD1HShWMbcBwblXJZ7FpQPLiOKZ2v72nQtRSmw2UWuityPYXxO3QX1Mo2ChZxyB1kqgE/zmluGRM9qL1GprhQinaGet0R3u/4jnlZJbbdIrp+gG4vQL3fRb3PQRi10et6OX85jVGr8GSSwZbTh5Vb/mIFXkh8pC84yh67XJ3Flh5jJZcnFoH4rslhGLXVHkIvlJspM9oKtguro2G9vRonrng+hqMSzFYizojYD9Bs8iarwrEt6X75OvIt1N+XF1jRkRUF8/OziGN+b/3i7WWXTfsdI+c9wpi4/FOqyqyhMrBCtt00swBd5RAykvTkuOfBby0g6jbR67TQox5T7nvvMW9419f28FJZ/vRl2WHvvgeeLTssFV/qlpaq4v477sK3v/FNnPaaf8SJLzsZdtFdZPjyuGzIwgSPukw6nnj8UXz9vz6Hia1PwqLVJw5EXlhKouRKKcsxizXN+gx+FAoZN7F4bFdN7H/IEXjb+z6CoQ0HiFuCK7J8fG0RScm/f8MNN+Diiy/GCSecIC4HFmOC1LlazMWLj33sY6Ij8uNvdb7PffbygszlBA2B0oJvtHDD3Tfi5keuw9aFRzEfzMFwmPCRwbET8ekGfoKpuQBJqqPgllGrl5EpIXreAjqdRRRiucK5JTSdna+NJ5+cRafNRYNIBmGkmRk2V3fJ2Y1RdHTUqwU4FmFgXWSqjZDZeEaGKKPntYs4NGCbKgoW05B1xL6G3Tub0A0TmmUiiKmJU9YAqjXa2YDmwjzABAs1Q71aFDQltePQT+F1e5iZbaDbi6GZOReChVyiiHjzFIcCB2b0asdwTFrfFAGsSyoGu3Ea8xQTa7QhHDtwCJ5n7QPXMyQbLvXJWujJhluhUJDCyx/kdAwND4o0Q0od78453WwGpVIZRS6CLEYMSdqFAjRbLZTqfRhYvUaGbg6RkuUl7nMAJYnh9TpIfB+9xhxSr4O5mSl0YmTO4Mg7jj3z3d/eu1fO8qMtd757+B6g1cwwjIsNw1h0OzBiJoGj67jhl1fhiksvg1UwsengA7Bh0/7Yb906DA2PoNo/LAO4RM3XkRkh89Ddf8TPLr0IY1seAyIfNpc16C1bBKrQwsQBikyamIJL+LYC9JIUazYeiNe/9e143gtOEC0y77YUoZ3pBOtkPEYHYjUjvYyuhiWNl08Bh23cbjvxxBNx+umn/3Vo47P04r9dfOmPzeCbLdy78w7ccN/v8KeHf49uNgvVShFlIfoGahhZ04dep4PduxbQ6tATm3fNbomx6xo0nfapHGJDmcIyCCEH3KKF7dvm4XsAzSRukd2xKUdpwm9CJoXoQLVooOQyHSRAppXQ7MXoBG0pvgSaKymLswrbjOAWVEQ9HbvHmzLx57oyc88sp4xutwXLzlCtmmi1FuQmWHYdGeaF3QidhRjzjS6C0EcQZjLU402MQzXKNSy81LWF8pZQ6uGdjCvQzz6qHAAAIABJREFUVN5NNJrEg2bQTAaaKBLMuS4dwEtXHo31GEbaikUn9ppNFCTqSJXXjosVlGSq5Yp0s0zx4Nfj60iLILVyDtkUEKzD+sulb+rrTdG0a4NDKNYHBKpD6cEoVHnGgpqFIj2Qn8z14tbsFKJOI++ENSuz6iveevSZ7/neHl4qy5++3Pnu3ffAotXs+7qunySaL7mpli6m+cktW/GH66/F2Og27BjbIhdQ0S3h4AMPwRvefC5Kq9ZI8eXpmce+JOli9+jjuO6XP8WDd9+F7tw8sjAWaxlXSkW8lXgeHZkkLVBP0HDAIYfjtDPPwobDj4ZmuYgllDPv1gh4YcfLdWQa8r/5zW/inHPOEbraUoSQ/Hkc4xe/+AXuvPNOfOYznxEt8dlM32czHpb03md+jsVCNhntwGU3/xBPLWzDvY/di0qfieEVdezcNQrL1bF+/9XodTxMjM9jfoHsBa7echqvwnIyLmDJUoNbcOQGRqZsoZChr7+MyalQPLimpcC2NbG2ia4a57BxdrS1soVqUUPUbSGCi/lujIXOHBQSzawStMwV1KeudlEpsUV2MDdDf7GGIPYlAt4yq2g2F4QrUatzYSFCvVwR/3Gv1cXcZAt+S4NPNwXZGooGXadVzsxz30JfXiMBAwmKMhaXCrtcfm1FddDp8HuLoZiZDBPrWQGb1RGcMngUBtsuWnMdtAMP1YIDbil3uh1BfnJoW6mUxc4nHe9iPh61Xr5+dFnwRitSB98aTFRRqX0HCKIQhUod9eFVKPUNwCxVoBeq0C0+JwHUNBHNd35qEnO7x4CgIzfARHOy2Cm/5dg3ve8He/fKWX605c53D98DW7ZsWe04zvcNw3ixJFlwoq0ALolVst4fIpqbxsTkOB548D48eO+DSGIFb3//v2HFfhuQcZGCzazstDIU0pPNrR2PPIx777gTkzvH0ZxdEGZsEPTgh75YqGhx4tHzuBNOxJEvPA4uwzN5iKWGmmTCi+VRV7CvEhus4aabfofbb7/9abbDUudLDZGDH64fU5LgevHQyqFFVkKeRiwpuiAjIcdE5rFGpJglSNQQnr6A27fcjCtu+Qnm0yZ2L+xEX38Rhxx0MO578H70wjYO2Lxagi93bJ9Gx0+RxFwtMCR5guCZgaEyLFtFpVwSO1nPa6Bc0lCtFTA52UMYKflgzdZksUL0XiY/iL8Y6CtbGCjb6HXmMd/O0AoVZFokIZymWYSa2IgjD2naQblIO2ABrQU6JWx0ukRaUmtncSQzuIcVK+voq1egaxYmdo5j964WLNWEY9XydeGM+i6HYKYM1VgAedKgB9exqLcDcRRIiGehQCAQV6g5MItF4qALo2RZGIiKeFH9UByq7INktANdNWGVqCsDrYUFeH5PCni5UpTBK9nBQZAvWhDg1O104bquvIb8N/CGxhOFpF1ztdgy4NNbzMGbU0SpfxC14RGYpJsVSGgjKzpE2PMwN7UbzandsJQUSeRh50wjy4r973rF+z79rT28VJY/fbnz3bvvARZf13V/oOv63y3xfHk01EnRSmgP6goE3S2XwTlMs9GUTa36yGrYxQIMQr0JgxHDPgtwzo3lnC0OeTzNN7f4/wxwDHzG3ySCMazU6igIscpc1HdzlK4sZCzayxjESD2Wf3DXXXfhuuuuk/Vi7vw/l1JGtgO33j76iX/Hmn33QRSm0FMdhuiYEUI1RMRuKtZhJioMMms1Hz2ni+2dJ/Hdq7+Gx8Yfhla0MdcdR7GsYmTFPhjbPo0o9HDA8wYkumd05zx6LAaJLjrswlwXzYYP01YlrsdxbRg6O8UQw0Nl1GoFjO6clKEiObzFogWnYCFVydtlrE8GS1cwXC9i9UAZ3YU5NGMNO6YWYFqJRAfRW0yrWavVRhR4KHJDLtMwO9Pl/B+GQXgPYecLsqlXKltYtWIFer0Y27dOYnq6C7dAkLojqE8e6ZkukvtriZJkUYwldJPJF1SH+DOfYw5Hy5USVD1F0KP/N0SghsL/6NeL2BCvxrHlQ7CiW0FVcRgAJYse5D/zxsK7H1ObKSsszl/RanE5xBcZghhTx3ZkC44+8KUYJ5FCiMKUvFVLUpU1pwTVcmEWKyj0DaJYryMNe1CSEL12B+25eXgLs2hMTaAxN41uqibu8L5vO/WDn8mhz8sfe+0ZWO589/CpXCy+P9R1/cSniy8BL1qCqZ1b8avLfyoc2n03rMeBmzZi3fr1KFX6kbrFnOeakbaVW89yFwQ3s/if4MnzAMRF5v1SGLA0srJ1kV+MkrYg1oA8MYguCTECMJI+Iz4xL75bt27FJZdcIiwHWst4bJevucjsXWI7fObz56PeX0fC/LFMh0ayVsbCm8JjUUkNaAG3ooC20pBttqse/Rl+fO1FWPDnYZcrgNUDtC6UTEdngXlkMfY/sC5T+9GdDYCOAb0AJTMR9AIZCHEiz+2sIKaGrKBa0rF23QDKJQNbt82KTMEOl55eDt2IrwyjECZ/rQODFQerB6sIe200fA2js004TgpNY9GmXOHKqjAxjISvl4plTE0uQIErYCFqvQo8DAxUUa1VMDe9gLGxFvxeAtNkRL0j4CLeHKW7jElS43gtg2WRWBbJyYRFWm4INm2FLL6UGxSYlo3EywFCXtqDaShwfR2HGptwwuAxGA5riNtdtOfnhT9BMA/5wHkBXUyOlkRqRZwq7VZTvi+uYz8NPRINOMeP8nP5dfln1LM1+s0rdXE56IUSNBLOuFAT9qAmEbqtFjrcmut2oIU9NJvz6MZqbNT7zzruXz7y4z28VJY/fbnz3bvvga1bt64pFArsfJ8uvoZmQkt9/PrKy/CjCy6QroRJxJy39PX144CDn4/XnfsugbJM7dyB2dlpOT7SoM8i4BSY++VAsywZ3jzdzgo/gcsEEom4WHwXcZPsetjiCPVssSCzSPPXUKUr40X4pS99SeDpr3zlK+WiZgGmZkjJhNHx7Kg+/vGPwxc6l5HHAUmBiRBlCVIWBMVkVjlSpYvIDrEzehJfv+KLeGLXw9AKBjpBBqeSoVxXZUDVnGvLcsSGTX3STe/c2ULbY/0t5ghO+ldNFVEaod3uotXxpVss2AkGh2w4tortOxh5X5YMNtrMwjRElATiEaaDQldiKb7rVw/S54GdMx52TDdRdPk8hWJnY6dr67SLaQjCHuq1GnaPT8naMVkMXb+BFcM1VKs1TE/NYXqiAU0vwdQqyDIe3SPpSPlv5U0uaEu0MDRTRanElV8PnV5TUpLJDuYNwrJ0ge7Q20xym62WYBkuvLgHhy6L+RjHlA/D4cUDke700F1YEIhPX7WGim0LO5Td89KNUqx9aYapqSl5/Qb7SC3LbYlcVOY9gcNWvtZ50eZ7QsnXiO0CrEoddrUPTqkGq9wHw6HlzpfOlxt5UbcjHF9vYUbSoxthkqDYd9Zx//yBH+3dK2f50ZY73z18D+zYsWOtaZqXGIZxXN75EuGow9Ri/OSib+DRu+7EP736VfjNb69FGvXQbXWhWRW84+OfRt/Iavzi+xfjhmt+BUNJZfuKup1tMd3BgVsowHIsAY5bi0XZKRTFk0pEIL2cFjfneBFz0GcwssaUC6s2OCwasFjaSOXi6CiK8Kc//UmwkscffzwOO+ywxY6vi1tvvVX+7OyzzxboDrtqTszZ2QkcVkkEnchFAlrXMgQI1AZ2+tvwk5t/iD89/BsU+i1YxRLGJ+cAI8Q+a/ugJAkWZhckDHO/DX3SLdI2NtOIkVB2iCOxb7mVnNWQ+5/zxQ7biFGr80QQYfv2HuLERbFYkI4yoHabxVIIGU6pph7qRRPrVw8jjQLsnOlhdyOEqvPGwRtPhl6H2maCksPNvxjVkotuu416uQ5Vj6BbkVDROu0QzQUfJWcI3Y6C6akO5ufaiBLyHnS4JVNwR/MzDbmp8ffqfVzlzRDFHsrlAorlAnS6NRxL5ILx3bvR68bQEktCUm16mW0X+nyGA7P1WB0OodDRUKHkwpsR9VnhQkS584TUMwLboxymw5t0sejKEkiyGK6ZMTmaJXhxiUfijeR+rEG1LBj0E5dqMMs1FASoXodhMWQ0lM6XAzev0UR3bgpKkPOCG36cqpXBNy0X3z0sFH/j05eL7x4+p2NjYxs0TbvUMIyjnym+Biwjxe+uuQLX/PhHeMvZZ+LBh+/DkYcdjHajhSe3TeDVb3un7Npf+d0Lcd3PfwwtznmtIhuQXMarRvQFbljkpK2MvlBamGgdU9XFaTbh2lxpNkR6IIzniBecgFe/8Sy50JjksFR8d+/ejf/5n//BbbfdJtNzFllCWciEpdeXv/4//+f/yNd2C0VhAmw++EDsu8+aZ4X9aUiVGN10AU1lCj/944/wm3t+AdVpo9xfgmrYmJ1voxc2xS3AGwrBMmQirFzpQEk0PP74FKbnUqGJccWYsiY31ooVCwMr+xEnEYKgC1XxMTTIQMgYO3a0kKSOQNQJLefwTzfoftAkEp67W1XXwLqRQfjdNrZPtTHVYv4aO0cWIerLtAHEMNUUppFIobN1Hf01EsFStLptiaaPA8oK9ATXheugKuQJZ9It+2FHYO/EOXYaHSl85AvX6xXpQBluyV9Tt+a/k0s3LJ6zjXmxxNm6i9TPRA+mxWylMojDzc0YDmqopi6ylPY17qHxbkm/dyR8iPnZOXl8as30/NLFIGvD3CvkyjLJZWCh5s2GbxvmZNBulsN/dMuCWSjCKtVhlPIoIS5cEGjPU0PKJYxeBwtT05ga2w5HSTA7M41GkKSVkXVvPukdn7hkDy+V5U9flh327ntg+/btmyzLYvE9Yqn4Grojw6K5iW344ic+ioM2b5Li2VqYxJGHPB+33HoX3v7Bf0O5vx+/vOi7uP7KH0FNPNAQL5IBM8fYvchFxFBKKg15OCUdCnFGD2meyCCx4otxP6miCSP2BS95KT7wyc9Ad6tIOb7Ja7espXLgRk8owTo8ylJmoAWOf7YkQRDcHfqcyPs465/Pwj++5lXCImDx4oDHS9rQCymufODHuPK2yzHhbUWlprHOi7k/iFmoWJh6cKySMClqlQLqtQxB18fYaAMLbQPjYz34XW5uEazDoM8YtQEXNhcgEh6Fu1ixogjHIbd2GrpRRJQm6Pk96KYO2zGk6+yr8Ojcg2tmWDVcE+1ydKaD2S5vZCZi0WY5+VdQsAjWaaNSNNBfq6DAwMwgxtj4AsZ3d1B2LbhuGd22h+mptrgMSiVHBmZ2wYCqZzAsvjaRoCB5o+JaNmWbVrODdrctAZrsNnnvpD2MuEpNkpZVqImC5kwTFbeEAb2KQ2qbcahxAKptB0Yvgx+2ZVgX+IxHysUE3ih3bN0myy+rVq5YBKbn72NJyuZpIU5kyEvoEicF/P0lxCTdFrSJaJYDh7JDhQsWdemALRbyLBTSW0ag+vQ0pnduB/wuJneP0+2Avn33f+cZn/z6stth75aO5fTiPX0+JyYmDlAU5TJVVQ9nJyKyg2bKgoASdfHUY49L1lYv9HHRhd9E1PNQrw7ivH//OEb2XY0rv/sd/Obnl8Kg15JAcmaFSVx5bhGTTkYM+zJpkeGbdMYKzfGMyknkcyTwMVXgpQpe8JKX4X0f/zTUIolopsgHHJTziLxkyl/y9i6tELMAL3Ed4iASmxlN/Lqjwy2T5mWCv69pGWKzh0dmHsC3r/4qHp9/GEoxRK1qy4YUNVhFZ4dGC1iEKGBqhAPX0VAqcsXYxdxMF40WSWU+pic86FpF/LoMGaXNzmBnaaaolBWsXFHEiuEiZmZouWJYD4EF7L5zZ4jr6FIwtcyHpcVYOVgVWM1kM8S8Z6JJ6QH0DZN6FqBUVGDqEUq2gRUDK9FrxXjk/i2YbyhwK2WRHXiDSZNYwil5U5LnjIWQq8WWCduxJNRT17niAfhBIAWRRdYPopwlTDsg2cZ0aGhkOGiw3QyOYSP1EhQMG9WogBetPlZkB3tegRmmiFNyjkNxUHS9tnCNu52O+ISpUdMTTX/3kl7PKKI8X5W3iTxoU0JWZeU7y1Gd1O5NI+98izXpeAvVfmjFMmzXhZaGaC3MYoGd7twsOrOTsuJOROcjW3eiOrLxvWd+5pvL68V7WiyWO9+9+wzu2LHjAMuyfqSq6mF58TXEN4oshKHkVCteLF4U4M4//h6PPvgQVq/aFy95xamCTbziO9/Eb3/+I+hpKEWXC6cCv17kuIpjkzsFtFUx6Ix9zeKFniWxrKfyIguZiKvma8ZHnfhSKb56uY6EVDPB3RLEHYDSAy9cIbCxG6IPdBGow5/Z/bIAyWxPSWVQKAfZNF+FJe1rHrvxwxu/h6vv/wUa6jQGRipQ0wyh78mSBL992qrYAXY6OQGzVi2gXs2Ev9Bp+Zhf4NAoRLuZSJIEC2vPC9HzGXRJ9KSKajnDyIiF/TcOyw2n5yUI0wy9MELXozVNR9ExUXK4JRgCsYdahaSxCFPNBLNNFYGvImM+GmE9VgDTIPPXwUBtAK25GFufnMb8ZIiOH8MoFGAXbIG1kxXBdAzeOPl90C3Aotrt+jAtB7U63Q+5jOEFvtjOTNPC4MCw2M0IvpG1X0mgyBCnoXiYOeyzOZCNMwxldRw3fBQOSNaiPy5Ci2L0Qsb3ZGg321hozCIIPQntHBjoEy8uH09cLM/qcDlU5c1StuqEtZHr9ZKMnKYiSXH7znRc2By0VWp551upQbNt+K15QUrOTE5gdvcEzCyE15pHt9nE7paf1kY2vOOMT339O3v3yll+tGXNdw/fAxMTE5sWO9/nP7v4qgrBKSng+YhSwHS58pvAn1+QKBeFtqU4xi3XXIlbr71aQCbdXg9ez5fiwU6UG1LswCTFWCEMPH+5+Hvsgg1OsRUaD3JOb6Kxf9bxwpNejvM+eT5Ut4IIhnS97JDHx8fxyU9+UiLjmWpBli8HNyy4/Ldz2HfMMcfgzDPPzPXnRdNbJtxGaocxMt3DXxYewPmXfBJ/6TyOyO5i5cpBCcBNowiua4m3Ns4CWX9eaDJLTUVf3UWpmKBc0MXnSrBOp8uRoCM83fmFlqzqNlqeSC599RJWDVlYsULH8DALX4Zuj/E7Gbw4RTcMYZgmCrRrWVxoIX4rEOYDFy9mmjEWWgp01V0cEHpw3QSuAwwNDGBmsoNtf5mD17EwN+MJj41RwtRILZNdegFpEgn1zbIc1GsDaLc8jI1NCfOXicpWgYU1lpsiTxX8mbavUtGF3+vJTdOgDr8IUYrjQG6q/D0zUTCiD+GElcfggGwtKqElDpKO35BMvNY8sZRzKDgmatWyDNzoguAgjq+LgJVUVQJT82Tr3K5IeUrsg3Q80OjBHEDDgGZaMmOwi1WRHpxqH1S3lBff9hxSLu+Evmy4+bSYLcyg125jphvGxRVr3/zqj375sj28VJY/fbnz3bvvgfHx8Y2aplF2OHKp+NJb4FgKxrc8iqt+cjk6nR72P3B/HLJ5E/pHVsNyazL0UAnEaTUQtJqIw0C8myzAbZrd2y10Wg206PlMYrQXZhH6PSlwu8d2YHJ8VDqzvAuiyd8EUQndRMHxp7wc7/nIJ2BUaogVWvYFwy7H11tuuUVy2lh0CU7nv/nRRx8VLZjMh3/4h3/AqaeeKr5VLh3wIk4zdu+0MAVIjAZ+/+R1+K+ffw7z1ixgxBhZsSJn03Z9WJQc9AAJApEHMsUUehtXWMsuV4CLEoPD7DLbLiGJ+PfzrpJg8TjlkR8oOQXUyxqqVW5sNbGw0IYfaWj6Mdp+jDDNcYmWzqO8CkfLOQnVclEYwTMLJKVZcO2i2Ny63TnYVoz+eg2N+S62/GUGrQUVzQafQxP9K4bR6nUQeF4+MLN19LyOeIjr1IbdEhqNFubmmnIzoSxERjEZC91eR5IumDjBDptA9TgKZUEiiXKnRa7hUzOmtBShoBkYTCo49cCTcbC+CVorRqcxj7nutAwlFW7zLd4IeJPl+CyOQySUgkSWYjfOmKTcE54IVlNnYpH8maEZiycRU7zATHw2meFWqIjXt1irw6r0IaSEkfkybPM7uc93emw7mjOTssHYgx4XBtecddpH/nvZ57t3S8ey5runzyfdDoZhXArg6KXBi8gOcRc3/OoK/Pz7F6OvXEaz3RC71Zo1+2Jkw0E45Q1no75iJbSMHU2u8fJD9DrqvVLtyESMZU2YXYkWerjn9ttxw9VXYtvjD8sFTmQgu6AoUxBnKlau3YjT3nAmTnzFaVCsAiKm8jKfLOGigYrvfve70lW/9rWvFY4vP7hezAULFubXv/71OPh5B4uHVpPkZA0Ru16mjGkheuokLr/9Ylx8y4VoOW0pTutXr8Wu0XF4XRLIiig4CmBEUExVvMrcjvO8BfRVCnCtAjqtrvh0i8UqOq1QNHKX3WLQQy/wiaOArRso2TqGB1wYWoTp2Xn4sYo2u+NeLN2vyCcKZMGCyyqmoaK/Xkecpmi1uygXS3Adl5gZSeJVsghxkGHblhlMTTKvzUKpXEH/cBUdz8PUzLwMPHOQkZQ0rBwekGGb5/XQ6nSkiHJJggD1OIKgL9kdJzElJlUwkbxpGRpDVHPaGCUjRdHRbgUI4lD4FP3VCspdC/905D9is7EBSivC2Ph2xFqIgdowSmYZ8/Nzctrpr1dRoVY+PYn52Wlk7HapQstCjYzdcgwoXSAZZJmD9Dt+D1Hoy/vLsE2YdlFOXWQ8ENYPyxU5QldCNGanEXodeO22BADMjI9KZJJe6U/s/pVvevl5X1wuvntaLJY73737DI6Nja1fLL7HLBVfZpIh6uLnl1yAx+6+C2f90+tw3bXXIIt62DE6DrO+Eu/41Oewcr+Nkv5AXyaLrmyqPcMwk9BGU1rbAM3J3bjpN1fjhl9fg/bUOGwlhh+QAKaReAjdcXHEscfh9Ne+ASObnyfrsmQyhox1Z6JBloml7Fvf+hbe8IY3SITQs4dvXLRgYeZF/Pa3nyPDpYx6CYeAzClj+KPioYlxfPf6r+DK+69AWGGRUTHSvwLbt+5EuxGgUiqjr68As5BCcyi3WICeYH5uCiWLMPO8KHC4RrZtlvAZ0CRJmDauOPbR83qyiVYwNIysGBT4zOTkDDoMnzQtZIaDTkg4TSgJHQ73tongVFMMDg6IR6DTbaCvUkHRcOF3u6gVy4i9BNu3z2By2oehV7Fq5RrU+suA2sHUzAx27ZqRNAfqqo5tU30XrZVshAaP4uQhU/uNyE8GmvOewPJZ9IlHYrHlDYtqU0FnNl3usU4UDhNj6eq7fg/lehGOpmEA/fjI687DobXnIVzo4S+PPID+Vf1YveF5UCMd2/98P8I4wobDD4eZAa2pcTx4+x/Ra7XQPzQEu1SGonFNOkOpYGP3+LhQzdZuWC8r55HXw5/vvAOx1xXgk0mveLkqei90Gwp9v3Q7IEK7OY+F6SnRftWgh8md2xAFPtRSPdWqw28+7UP/tWw127ulY7nz3dPnk8VX1/VLFUV5uvjaJk3/Pm689he48vLL8a63vg0P3303TjjyMEzNzuK+LTvwT+e8C5WhYQHvpJyMM1ZGzEU5ilASwrIUUa+Jpx5+AFf/7Cd4+J7bofFoG/nyZ17KnQUT9ZF98LLTXoMTT3m55MIxVYIsWfo7hfUgQxjg7rvvxlVXXYX3ve99YlvizUL6vMW2m8sXP/vZz2QLjmQx0ixZhBN2wdwbU2NM+Fvw9V9+DneM34oGuoLLXLNyJXY+tQtTE10ULBeVuoZijX5kD3bJhGHq8LpkxmowVCZn2BIo2evEssIcxqkwE2ixM7g9puTgGPbb7KwH6gPoLHTR6nXhVC0khoJUjtUZkiCDpehQEi5d9OCWTRTcAhqtFvTUgNEzsHpoFSy9gK2P7sbYXBddBag43HYjtlLDUN2Cpdnwugm63jzipCcgHA0W2i1ffNZtdoVJIjKOnzAt2YIvL0BP7Gt6nMCEgcFyDYev34y1g2uRRgqe3LkND217EDvmZ6G7JtxqAbW+MqbHF7C2tBGfettnRPttje3CzK5RHPr8IxBmDkzLhT83LqnHlf6VWJiZRV/NwX3XX4V2s4EXnXo6tPpKqGZRlkroLpl88inRdusjIzIniNpN3Pvb6xA2ZlAwAavgSHabWxuQVW1GyJMFrWb5XGF2ajfac7OA38bU6FaU3AJ8zU7MgVVnv+y9n1vWfPe0WCx3vnv3GRwdHV1nWRa7ghdK58v8Nk2HrWfYteUJfPsb38ABGzcKpNqfnxGU472PPYEz33EeVu+/Uba0FMVEGtHVwOk4OQAEnPmYHN2OW2+8Dn+6+Xq0pieREvOX03dyclmlhsOPOwEvfsUrse6AQ6A7RQGt5xsZS4kZi0SyJJXliptuugnvec97BJwuGuEi34GWs3vuuQcXXHABzj//fKwcHkbMpAZyDDjGU3QEmYfRzhP46pWfxsNz96HNaHVDweoVKzG3aw47tzUQRxrKNRW1fhOKFcJ2uDpMT7IBLTOQRAsYHLTQ6xKVSE3ZFFRk4FPzTaXoFYuG8BhSrhBHnlDOOPDbPTUFu2zBLFqy0ReyM4/pdNCID4OS+cJyYEw8h2OWUsTK8lp4XorHHt+JuekeIkLWAVStGGYKDJb7cPTmTVg3tAYD5RoCfwZIu3AdA14nEh2af//J8e14dGwndsw1EOoFhPQNZ4BjRDDTSB7nqOcdi+MPOQ7rhlajYpSgpDo6no8t01tx+2N344/33Yle0kKQBDBSFyOlTfjYOZ9DH/qQNduYHh/F/ps2o92jHs5ljGl4YQzNqaI938RQvYD7b/gVGguzOOW1b8QCHNilfnjdJmxDQW9uQQD9RtGV+VtBBe789VVIF6bEA80bKTcQzWINbrEuna9brcpNqMcFk7kZtObmEDXnMP7UY8JMTqxSVFmz35tOPPc/Lt+7V87yoy27HfbwPTA+Pj6iadoPFUX5u6Xiq/CIl0bQ0xhb//wI/DBAq9XExd/+Bvx2B8XaID7+hS/FpDUwAAAgAElEQVRj1cYNiJVM4DPs8phUyypM0Ml9v7sO1155BXZu3YLU94SIRv+X6LuahRX7bcTLTn81jnzRiSj1D0k2HDto6XblQLOkW+bfoKKowur95S9/KVSzkZER6Xgl8pxoQtMUzfeiiy7Cl7/8ZfTVa4jJxmQPnvmiWwaqh8dnH8C3rvkCHms8hG7G9d2cLxB3Imz9ywy8HmPdTZRqBqh86BbzwxSUCkXRIaNoDn39BhrzIZLUhqo66HWAifFZdHseHNtEpcoYIVPsZmnclUUK3Sxgx9gucR5we4xLC8RZ0k/LVAgO/MqOjlXD/DohGvMd9FX2QWMGuPeRrRidaUmsD1MoqlYRdtzGhpX74dQTX4njNx+FlXYVuhYhaI4iaE3DVlPELHyUGSwdu70F3D+6BTc/9CAeHZsATBVJ0IOjBDhk4xocf8SJeP4BJ2DAXi1pdtw301MFkZ9BsU00ow7uffwu3HLXDXjw0YeA1MYB+xyL95z9cRSTGvqLNYxteQorVq5Cy0tg2QWowQw6PQ86i+8Ci28RD9x0NZqNObzoH05HC+xka4KtNLUU3fkmVMuGUqDVMUVJV/HHX/4UaE6jbHP7jgxhSzrfUnUQulOC4eaaOGFDHLrNTExAD7toTo0LCzrSC1Fl9fo3HvfWj/50Dy+V5U9f7nz37ntg27ZtQ+T5KorysqXiS+3W1lJZGaZnl9tFgd/FLdf9Gnf+8TZs2HgQTn/DW2BVKkiprVLzZYJtGmFm2xO49ieX4p5bb0TYbQrUJl9RM6QTdat1HPyCF+EVrz8LI/tvzD93MZIoz4WQTMlFGlqegkFVgSuoHAx9+tOfxt///d8L24FFd8msT2bAD37wA9GFaUeTrjimVUvNoTRajNgKcOuW3+JbV/83diXbES5u3FUKRRQdF1sep2bIzTMCgRKJ8IHGzDkuQ1iSLOy6TLUwMTnTQBCo0FQXaepidqaBmbkFscTZDjDQb2HN6n6hjAWBj2J5GDtHp4FElUEac9xihPCjnqxZm5qKPtfGgfusBDnprWaC7aM93HvvTuxq+uhphPFEqKUWVhkuNq9dgbNf/Ra8YL8XQ4s16RIRN5BRdmjNQvMpe+RZbLGlomckGO1M4aHRp3D5b67BfKeJoWEdRxy0CkcffCjWDh6E4ephyFCGoTDJmTyfBEmLHbktjOe04GF0+i+46Y834fa7H8K+Kw/FK056E+yohv3Xb8LC9DSqA31o9WiZc6D6DbS7PdjFPsxNzWD1cA13X38Vet0Gjn/ZK9FVXdgFOka4mp6iu9BGouuorlwhrpO018bO++9BNDuOhd070Gg10GZg6tAq9A+tgVmsoljrg6Wp6HZaMtidGB2FEnSgRR6QRPAVOzaGVp/5wjd/cLnz3bulY1nz3dPnc2Jiol9RlIsVRXkFiy937NlB/OnmG1CwFLzopJOhOw5inz7KHhQCUqwS1EJFhmyKpE3EmJscxz1/uBm3Xvdr7NryOFS6GzLiEHVxLGRmASP77Y+TTz0dzz/+JXCp7ZJKlnLtmCMs+jvZP+cx8Ys961+DKRUFl112mVjL6OUl3YwfLMJk/dKCRhfESSedJF5ZpEsT+xCxEaClzuHSW76Ln992KeJqIBjiJEpRMC1Uyy5Gt06j19Zgma50WVEaClycBdgt6CgVdfTVFfQPOhgbn0O7Qz5DEVlqwg8SgcaoGm8W9NZmGOgviUOB/tl6/0pMTzfQmmuj5JZRLBXhhR6irCedOS1nq/ur2LzPvlCCDFt2zOPuB8Yxt6AiMly0E0buhBjshji8r4YzXv0qnHTcaSiqq2DE/DoBsngOadBG1ukCXiQaNTV43XUQmxGmvSnM9qZx+31/ws7pp7Bh8xBWD7rod2tYv/oY2OZGaMqw3ABTv42Zp7YiaGVw9Crq/QNIrRiJ1cWuuZ34f9h77yjJ7vLO+3Nj5dS5p3ty0mgUUQIhCQVAQkIIiWAbm+j3eM2uA/aCSfYueI1Zm9c+uzbr9dpes7YJJhybaIIAIYJQZJRGmtwznVPlulU339fPr7pHg1YmeOb9yz2cRjPdFbpvV33vc7/PNxx46iksY4Qbrn81zXnJsNhEbWWZ8oBUuwfKSRe2q3R7AeWhcUU7iEvwka9/iXarxk2vuItOZFAoVFSur5xxG4sr1DsOm3ZspzRQJmo26CzM4C6e4viTB6i363iioR7bzOatuzFyJbLS1xfHNGtVMrZNbXmRzsoiduwqx1wPO9bKY7943S+9e6PJ4mzBYmPyPbdHcGZmZsAwjL/Sdf1OAd+UYfD1z3+Oj/7NX7JtxwS/+4d/QLPZ4Suf/YIKqL7q6hdw0fOvIVMe6QemOy0OPnY/X/7cJ3nqwA8IJUs1DJSESlxLkuOQHxnnhpfdzvW3vZLhyc2qKkjZZeVtLnEQKoxHpFdSH9TP+lVuJ7XCW0ukVHkDusp0+MhHPoIEp4uud3R0VE27Asg33nijAuVsTgJepLFC3GEhmoSAWw5TzlF+96/ey6HG49iDBm7gqcwH+ZmHhrJMTy2xNN/FNArKkeb0HGUCyOVNRkZLFAsapTKMDOc5eaLK4mKHTDanoitF8SETrNiLJYZRanik5l20zyL5Gtk0pMB5dnqRODLJZgrEYYxm9NBwGB3KsWvzZgZSFU4dWeGJIwss1EO6nk0omhIjJqsHXGh6/Mxl+7nlljvZNHExBuMQ5MF3SMKm0roaIVh6htDT0aw0QiPFVghmh25vXumOTy4cpNqdJm1H7JjcS6V0PqnsfrSojBYGVKeO8dA936a13FHNF5df/gLKwxWSjE83buIKZUKOie2XENRCTD3F008+zujECAMT0iCdMPPoo7Q7LnvPv1gl1q2cPMYTD31XOd0uuvxKepGof02iwFcacKfdoTwyyrYLzlfa3tljR3n6gftIWlUSt6Okf+lihcGxLeSKQ3i6Sa5SppDJ0Kg3CLpd1XIdtutEnZoK8G/4CVFh8N/f9Nbf2SjQPLfQsTH5nu3xXAPf/61p2ivFuOA7Dn/2wd9nYfY4r3ndq7j+llv42N99nM9++jNE7RaVoQqve/MvcdMrX6uqx7/52U/x8Y/8CX5LFj2xlL0r7a5YTL0Ydu/bz50/9/Psf+G16Jm8ohCkL0xpO2XGXU9NFwReW7RJ6I44riTJSkT3cieRQa0v15rNplq+/dM//ZNyu42MjHDbbbdxzTXX9I0L6TSRAJuArzi4dB/HrPO3X/5L/vYbH6GX7uAZXbKFjOJbRWq1ZUuZ1aWG6kTzHF0tvGSBZqZ0shJWkzcp5hPKAzqTY4Msz3Q5fGiZYjFDqVSh4/SUGUMWabLkKw9U1MlEshWE9igNQLGcZerUEqJE81yNYi5LPhWRS4fs372VYqbC/Kk2p441ma02aIkkzE3wJRtY6nrMhLv2lnnpzhGuuvqVZAb2AkMQF6DWorM4x91f+gq7duxhz94LSY1uUcc0sG30jCxSu0TeEmFvkZ47x+zSU6r6aXRsJ4XSeaTy+9D8nHxzHLrvezzwzXuZPj7H7Mwit7z8FTz/6mvQ05FKhLOKslisoJHHSDIsz69w4shhZdqY2LxJKRgWjhzD90IyuRKFfF51qyVy9YQUp5p0g1jph4VjlhwNkaWVRkfIDQ0R6Rqrc3N41SWiVp3YdTCzacpjmxgc24qdkRNBmoGxUSqFopqepY3Za7fw6qvEnYZadq52/YTypn9301vf85dn+17ZuP8PH4GNhdtZviIOHz48VCwW/xq4XUonI6/HH/3n32Ewa/PW33obbqvN+3/vA8plduftt/LAd79Lz4/5jfe+j1SpzCf+559w9z98FCNw1G3EiyZvKFkOCZ2wc89etu7ehZ5OYedy5EW7msmTkWDslLTtZjAzaUw7o7JdTTNFYXCEQrlCLEu4NSpC3Eoy+YrBQqZk+V4F2IQHFpebnDiUa8qUjN1+LKFYmkMCunT47qF7+NDffIClaBEtrxFoAaYl0Y4J2aylQs+lka1Z93DbBp1Wr2+BtqVlWM4QUnXfppjXGR8fIXRTLMxVKZcGVW9ao97CEWu1dKCJMcGW2ndL2WUlTCaX6TE6VlEVRJ2umAciJRfbNJRl58QgWctmYa7B7GyHpUWXeqeHFycUS1llzTWjiMl0il+9+UIuH86y+7xb0FJbiLwshp8ilgzfU/N89fNfZHrqJJu3bueGO+9i7Lx9kCmQ5PL9jr2wTtRbwnem8XrTGHZMujRGrG/CSu3AoER3eZUnvnUvRx45wBOPPsnM4jwve8UdXH75lSRmQNurUxzKURkcxNBSnDw6R321gSbBSJ2uunopZHPkUpLZECoTiuf5ijc3tVhVKankMpnKlYlGMiNEzy0mOhPfsgk1aKwsY7hd5o4eUlSYnrZVoM7gpu1UhibRczkKQzL5ZhX4ivPQk3qiZk1RHr7XpepFcWpo8k3X/j/vFCPRxp9zeAQ2wPcsD+by8vJYGIb/R9O0mwXQJGns/3z4v3Pyqcd5w+t/jpMnTvL3n/0sP/f6X+Dlr7qTg/d+m0984tP82n98J4M7d/CJv/gffPVTH8VWNeD9GEKxJyvCQNeUdVgkQn0aIVbZA7ppI2lWku0qleCy1JPPmVYa3cpw9Ytu4q6ff71qqJVMLxXYI4Hqmsbdd9+tfmJZuAlN0qcrdGq1Gg8//LDKdpDwdrWq0zwi02O6Ps2HP/3HfPUHXyA1mKYXBOr7y5csYiMk1gNGhtNk0xaNagczLuJJdq7YJ1SgTUpl8iaxRDT6FKW6Rs9y5PC00tKKxlbaMST6UKgFT2IjfVcpQQRExOSQ1nuMDA6q2vVqvUkc+OzcUmbfzgmGi3mePHCI2bkGjbacMGwKxQwrK022bx/H73XprjS4aLzMr91xLXsHKoyMXAvJCKGjE664tBbqtJbq1OfmmZ+e4uDTT1AaH+Hnf/PtlHfvJ7bzYEo8p0/sVgnbU1jRPHo6IMkUCKJBdGsHpjZE/dQcT3zrW0w9+SQPP/gQARG33H4rxVyO1eYyS7U5tu6c4JJLLqRSLtOqdaRZniQ0SEKTdrOnrlIqZVtFSgrF1HPl9aHhez3FK4mVOZDCzjAm8iLVcF2wDNrdLr5t0+72GCwX0bod2kvzSornSatyrsTI5E5GN23HLBRIFbPKTSi18QK+vYaAr/x8NTy3QzNMIqMy8cYX/dI7N5oszhIrnn33DfA9ywM6PT290zTNj+i6fq2AmW3qzBx5ig/+zrvRJO0qjCmPj/P23/ltdmyb5JGvf4NPfuIzvO0d72Zoz04+/pcf5it//zFSa9mwKuJxrRJc3mCi11RlksqCLOsfuegULrifliWTp8it5CvSauy4CTfe+nLe/r7fwyiU6IWJSi6TJZyEcv/hH/4hV111FTfffLP6/Lri4eTJk0piJkqIm2+5ReXDRkYHV3P4wv2f408/9Ue0zTqBnuB2xK4r7rWQJINysg1VMpTzaZr1JhmjokJ1er7TD+xJ50hnbCUBkyJNjTSZ0gjfv/8Juk2fSi5FWsBXM9QkLlNvIEyvoeNKipdlkrGhnBNlRKTMACODFpdetIuxgQGWF1ZZWZb4x5BGu0e2LFcGeeZn5sjlpDetR9TqcOslE7zx5beyfWg3tr2PsGMTNgNqT8/y0PceYfrUDHqvx65NI2TTGscXZrjqtls575qXQGUSLV0kinwSr4Huz6KHU6DX5OxArI+R6LvQGaM2s8zxAw/y6Hfv5dGHf8DY5CauvOoqup06jz1+gCPHDjKxdZSf+dk72Ld/l1KUzEzPcezQKSyjLFG6KqsjdhqK0snlC3R6HrlCQRlIxCyRSOC867J3zz4OP3VYlWief/55rNZWqLo9qq02O7dtYeqxx5g/eghij8jQKI1MMLn9PAZGJslUBjBzKUV1yWPJ1N1tNvBbNYJ2VV3F1f0o0stjb7rhl9+7YbI4S6zYAN9zfADn5uaEOJQOt+fLBJmWOp/Q5btf/zLf+sZXaTs+d9z1Kq69/gbu+9qX+cwn/55MvsRv/af3URwZ4mN/9Wd87TMfxwy8vjxM8nCV9leRtf1IQkVGrLVYqJqCtZJNqZeR4hhVJSaWXakzN7np1jv49d95H0apQiwJ54kQAvDEE08oOdnb3vY2JiYm+ru4tZAWmTg/9rGPcerUKd71rndjpiwio810+wR//Hd/zLeP3o1jSVC4ht8ylXvMLoToJQ0ra5BLSyNEjlp1hbgnUC9ijBBTmiyEP9Z00qk+aOtJmnxphCOHT7I61yCrQc7UqOQs1U/neAGu/CzSUSlkhjTvSn1P0aaYjUjpHS7cu41yvsjiQosTx1ZZWfHRzDRmyu4H3qTt/oToe5LmSzZo8pLzB3n59bczNvQ8bH2HuLaJ6l1O3vcE93zp62pz2Z5bYHVmij27NnPx8y9l2xVXUrngSihNomeKSp2SRC2S7kkS/wiedxLd1knldoB5EVqymdZqm5nDj3P/3V9i9tgJdu7Yy9joGI8feIhDhw6ysDzH4HCe17/xDl5w3cWESY9atcaJE/NoSYkL9z8fzSqS1Gs8+djj7Nq7l5ZYpIdGKA4MKC7/5ImjDFXKqvNO5HfCCTdXVqg7bXqikLNt9mzfxpPf/y4rU0fRE1/9Tse27mB4cgfZ7CB2qYwhnXiaTNTS4dZT4Os1qoSdOqHfpeaFkVEZf8uNv/zeDXvxOcaOjcn3LA+o5Pmapvk3qVTqCnkokQjZcYiuBdSbVYJI4hFHVMrU5z76N3zxi5/j5a96Nbe95mcUcP7Nh/8b//Tpv8MMRVcq6x2Rl/X7isUWLJyeZAKL3rSfbSWYEioJlkzJ69ZgBYqJhhfpXH/ry/kNiZTMl/vgK8kDms69996rPn7lV36FUklqb4y1avNQ/V1MFp/5zGf44Ac/qALUu3qV7z4tXO+HmOodxSpDEpj4DYOUlsXKBVCIiO1+kMzYcJF2s0q34aqfwbLFYGHh9qQmPiZliW5fHGkpxoeGWJ5dor1Q58Kdo+zdNkKlkMbWdGrtDkFs0XACTswsc2q5xlIE+SGd7RMpdk6WqOTzTB2rcuipFktLkgUsF+j96V8syqms5CobKjQ9E0VsyUXcddUmXnr9axkcegG2PkIc6tDxmX/kKb79hbvZtWkzjek5HvnOt1XrSHG0zJ4XvJDrX/cWhi+4CtJ5pcbQdJfEl+XXcbzuYTRc0vltYF4G5m78bkJndYbDB76Ps1SjmB6gXW9z91c+T0eUBEnAxJYK191wCZdeuYNY6zA/P8PySouLL34RJ082efyxY9z+sldy7MghFaS/c9duun7cbyDOppk6cYyxoUEW55cZGhohZaVYPjVNZbjCUquJF4bs3DzJ3JGnaS5Mk4huV9cYHJ9UJp90pky6UsGU8HgdAs9XCze30cRtVdX0G/oOdTeKjIHxN9/01t/e4HzPEis2Jt9zfACPHj26P5PJSI3QpevV8RLGLbVrEi8opZOKtosT6quSo9tiZNMm0tmcujT/3j138+h3voFTXaBWrdJuNeh2JNqwq8BXJl9JJFtvohWwFUG9fMjIq8qJpZ04RiWbdWONG2+7g7e/7wPo2TyxhKkLlEex4nS/8IUvqMl3HXzl3jL1yqJNCjQ/+clP8v73v5/KUJmatsz/+Mc/5fPf+ywd6mCGJD2JPhTgt4jNEDMXkK5YKj5ydKRC2kioLSyooJdMJq0UD64vxZJ9qZuhWRD4DKZdJjI2+0YmeOGFe0iZEXZGJ5MvkEkXVcRk2/OZbzg8cOgYX/z+kyRWxM6twwwPDjMz2+DAgXmWF2KsOEU+naMX9NSiLbHEkyJXIWlit0shgYk0vP0XrubWm19NvnABelJAj4tonkFjcZaD9z7IyUcO8dTDD1GdOclI3lausq5e5C3v/A9c+bNvQRsaIjZFFy3tG020aIGkc4LEr6LbBcheDPY+EgoEbp1eY5G0b7J6qsqBBx/mBw/cje+1KRbT7Nu/k627htmypYipt6gvzbC6XGPHziv53kOnmJrtcuvtr2Hq2BMsTh/i5970FuaPz4GVxUhbTB07xHm7dqsTiHDqHafFQDlPvbbK4soqjuNw/u5dGHHEwUcfUbSClZJy1TL50hC50iDZ8oDSoAt5FXqeUup0aw16rVV8mXzdLvVeEJmlyTff9Osb4HuOoWNDana2B3R6evoCXdc/blnWhevga9pWP15QFmF9dFSXtCrkWrEJCZFs4GWbH3jQaytLsdTRuL0uHcnybbdoNRq4XYeu01n7cHCcjvqcbK+lbVa+5vY8xZX2wohuBNfd9FLe+vZ3kSqUiJTdWEeLYubm5vjwhz/MG97wBpVqJgHs8v2tVwp99rOf5b777uP3f/8DEnrFtDfFB/72A3znqW+jpyLStk59uYrjSEOuSgonU0jIFnUk6EAC0AfLWZxmba0GycQPNDxf8oalwUF0wz3V2nH57jwvuuBCtheHGU5L4WiiQnokvtL3JLGsS73TpCnFjkaaJ+dmOTw7j5WqML3g84MnllhcDDE0KeVMyNoSLO7hSWGmZhIHQt/omElELoL9QxrveOOLuf6Gl5Ir7MZgAKIKRDliz8WZWWTp4DEeue8+Th05BJ0WbqtBLzZ45Vt+kSte/XPow8OEVqK66fSoiRGuknQXIKyhmxpadidkzyNMBlQwkilW8bbP3KETPHzfd1iYO0i3tcqu7Vs5f//5lMtpTJHs2U0lYWs36yzVdHxjK8Xx57Fz1wU8eM8XeeyBu7n1xpfgyHSvpRmbHFUW48jzKWTLNFpNGs2qku3V66JS8FldWmLzxLhyA9ZXq8r0YqezZAtlBbz5srQXVzAyaTVZh55L0OnSq9Xotqu4Tp2416PRCyOjNLEBvmcLFM9x/w3a4SwP6okTJy5KpVIfN01z/zr4Gipcx+jX9Ai4rfvN1pQFqitN0ssSWZYJH9rvjOhzDX2XhKgT5Gvi0U9k+o0laCZS+t0klPwHT00zIhGSDxHEu66nsgBKgyPsvvBidFveWJLlK1RGP9NXlmr5fJ43v/nNP5RqtrS0pL522WWX8drXvpqQLk9UD/CeP3sXTy4dxM4Jr5ilU2+q8JxES6teMCsTkbIDspaEmccMDpfpuB3qTYcwFp4hJcQteuCSTnx2bEpxyd5xLt83wZbBEQxXwwrD06YSx5HsX48oclWZpBwPTaRWKZOZlsOBIyt87b5FjkxHhKGGZpiqeDMjEcpeQuhC2iiCRG66XWUUKUYxl49b/Ic7L+H6m24iP7IfLRmBsARhThhhaDs4MzNMHT5CfXmVFJriQiWgfvslVzB03n70SgnPCLAMHz1uEXVX0bwGBg5h4kCqjJnfQWJuIY7TGImuXGbN+WmefvQBFmaPkLMNtmyaQE9sJSOrlC2GB0X+N0+QtFl1LCqbX0h5x4uIezqPfOHTHHvifkZKA/i+TnlkHC9yVYGn6HtL+RI9VzTVotN1SNmWytGQE22lXFKuNVEySO2QbqVI5QrkJdthYIRUoXwafCPPI3CeAd9eu0bs9Wi6UWSVxt54w6/95w21w1lixQbtcI4P4MzMzIWapsnke8EPga9uqGlPPnd64j3judeLK4WLlV4ytVRbb4ORtvjTt+1nM6y1x6wBstB36+dNAei14HUBbHG5ieVY6UBTKhdivQ9OlAdPPfUUH/rQh9i7dy+vfvWrKRQKyuEmyzahH97znvcwOFQh0rvce/wbvOvD72CmO4eVk0aHCm5LpvAILxQ+N0WuaJHLaWRMCSfvMjw6jG5aLK1UiaRXTLIaJJfY99gzZnLt83aydbTAcCVDPl1Aj1IQRASuRxwkKmZS6pVSYjMOHcwkxnelk62FXhliNc7xjR9M8/XvTLNchVw+xdD4MF7kUK+1SFyNvDFIlPg0naZawo0ZsC/b4w3XDfOy22+juP1ykniCJJTuuQIkRSQ/M6yvcuC+B3jqwKOSMM/ubdvYf/HzKO7YDYNjaBKzqQcYZghelaCzrCI+DV1kX1UC3cXMjmBl94G+CS208FsLBI05pg4+QnVxnrxl0lyp8dRjx1iYXWJ4qMSrXnM1gyNdfL1GYBeJsjsY2XE9xAM8+cXPMX34UVZnF8nmK2zesUvFdEo4vAgSG9W6MmZIk3PQ9YnDRMWFSk2U0Fb5bFZlY0ilfSJyRJVkNkhxaFS1GOtpKdyTaE4P/4zJtydqB7dLy02i9MCmN7zoV//TRpj6OcaOjcn3LA+o0A6maX7cMIzTtIOafIV2MPoT8Dr4ri/I1hddcskvKgWlODidx9Dvu+xHQj7zd/VvlWzWby9QNYkC1up+Z0awK9hdUzEoPUP/Tmu5vQKwYiX+8z//c2U1lucWykJoiDe96U0q8tKyDHq0+dR3P8oH/ub9NMwWds5meHAIR5xgLR/fT0gMk2zWJJ8Hw/AIfckoGKVcLrK0OE/oOhRTOjvGS1y4fZRdowUG0pJ1IHK6RFl4ZXEn05lm6LScLitLdezYYFOlQNSt43U6pFJFZsU950WUduygHtk8cXiJ+++fYn5BXIMjtHyXettRSgq3mdBodonMmFQhz4geskfr8cYXZrnx5usY3v8iEm0PUZDHiLNoSREt0on9gJmjU3z/nnt44Fv3EDgtLrviCq580U3sufp6rKFBSImlO8RtzoC7ihHL71ko9Tp+tExs2uQql6Cl9kCQxmtM01s5ydyRJ2nML+E2ahx/+jBPPHyIhfmmWg7eedcLecG1m0mVHMKMTZgZYXTvDbjLJt/59OfxGqtkDbFcZ3AlrayYp1TKsbKwQFGqgdI2YRRg6TaRJ6YMnShI1GJPrr4k8D0xpNg0h5UvkC5KjdCQAl8jk1HgG7oCvo6iHZzWKgp8e44C39TgxBtu/PX3bYDvWWLFxuR7jg/gc4HvOter9LVr4Lsu6Vp/evn36el3nXpXoeZriHoajs+AZXWqlLIY5UzuA+ppaO2DsFAViuhI1ibpNXpD7dykSkgWgAdyQD4AACAASURBVIBYjEVWJg0WMv1u2rRJ0RGKniaiE7f5X1/8E/7XF/8UryBWZZOhwgBBu0e71sZTQThCmSRkcgnZfEQmrTM6WGaomMHtNBjIWeyYGGTX5hHGB3PkLWmdkCcIcX2ZHjVS0mQRCa8rNmaNULIEWl1G0yl6zVXajoOdH6DRkxY4A6ucRpf2BaPA7MkOBx+f49jUEg03En6ShpPgOAn1WiRRv9hlkyE95toRnbfdvIWJLcOMXHAtduH5hH5BNWmI+kIT6iFJ47dcZo4c5cmHHuCxh+9neWWZnefv55ZX/SzbL7iQdKWAnk6Ig2VwFogjJQKEpIMfzqiGjvzgReiZ8yHO0a1P05w5SePkSY4eeJzFE8dZXVhSGRVg40cRExN57nr1CxjfYkJWqpo09MwY00cijj86RdxxGMgV6bouXpIora/qmZOW6yjGzqT6/H2kEQnXLVSXIYYdyUtOVIuFyNMsifUslBTXK2lmGQW+2WfAV6gX4XybffANum3aHrGA74t/43c3aIdzjB0bk+9ZHtBTp07tX5t8LxLQlUv703zvGvCuL7We+6mEcui7wf6vP4kINkXnu05CrAGxfH4NsKX1ot9T0f9afxLuf6h7rT/ss37Tfb75medcPxGoz2sx9aDOH33y9/jCDz5DLy2XrbFK7wqFdqg1CN0YtweZFJx/3gh79o0yPpqjlLMInRpep0E5m2ZydBTbMMhIi4JtqLp31+8S9HwszyAVSn5DjZ7ItQYKbBqdIKuZuNVlluamaPba+HYG18yg2Wnk3BFL1KWWIWcPk/g2Tx48zvGpBVY6EdOrLsdmetSrUBgo0TMcSnHIC4cN3nvHZVipLoN7LmBsx23E4TBxnCIORD2SR6OE1wpJvJB2o0G32+LI0UO0XZdd+/YzvmWS8nCRVMlAC1egM08QyHG0sCQoJ17ECzrY+c0Y5X2Q5GmvLLByfI7Fp4/z/a9/mbnjJ4i9iK4rumSLTq/N4FCGn33NjezZW8ZIt+nEdXqhztMHA9yaQdDo0VqpKsWIlU1RGRkhY6fIy/FQjSWoXIeUaeMHfQki4oQUdYkMAKauGi5kyrVyJXIDIxQHh0gXBrDEEq9B4LoELQHfKt1WlW5zGa/TohuZAr6vf8lv/peNyfcssWJj8j3HB3B+fn5fkiRCO1zyrwHfNbvEGpFw5jf3DFr2wbX/R4Hq2m5OYetp8JV/PQPKp//2Y8D32SCsAtYJaUQ1/uzzH+JLj/4Dru3iuz4FI6UWU0nP4/ydm9XWfnigwN6dMjVLBKGD5zVpri7SbdbJp7KUC2WKhQFV1BgQ40tQT+SRdD2CloeV2EpnGpsxWkrkaptI6Qnt2gJOb4VW4OAkCY5mqPYOK9JIkSNlSCtxgZSeobZcY25mgYWqy1wt5MmpNjNzIaFmEqQTcnHCZBjx2n3DXHB+ni37t7P3ojvA3gFJCc/xCHwDy6igBxbddk+dtOy0oQwUkjFhpdLquMT4JLYP8Sp6d5kwiDD1NKY0iMRNotCBdAGjuAWsCkHD4dijp3jkWw/QWDjCwskZFueqeEGCXZRWDYfnX7Wfyy7ayqYhoXC6xHqdju8zPW3iVC0s3yTqBKoPLpH2Y8PEMmwV1p7IxGtoqglbpl95Pal0O6G0kv6iVtQ3hrgvcwWsglTH92Vm+cIgqVyWWGzssrxtd3DrNZzmKp3mKl6njeORmIObfuGWd/z+BvieY+zYmHzP8oBKdTwgaofLBHwVAAvXKzKztenjR02+69j4HHPvv/idSX7EGuu7PgCvzb7rkNv/tar//wnB94emYC2kqzf5xLf+gr/+6p8RFSLleLb8mJTncs1lF/C8/TsYLGbUh560Cf1lXLdNID1nIntrd1RZZs5Kk8/lMQwLLwroep7KqVC15G1x9aXWwnxC7JTNQHmIOHZpdhbQ0l16UZeO6ykNs45FxsgoNYOWiMXWInJ9EsklaLZZWemw0ko4uRJwYingxHIP38iQwibT6DHZ8nnRlRZXXbODF77oTqzBiyEeJZApXhZ94njrxPRaXeWMszMauYECqXxOVe8IoCVaRJQRl1udpLNI6Dmk9BSGllVN0wLO8j8zW8ZIDai4ytqsx/Gnj7K6eIjWSpOl+SaRZpKpZCgO2ezcOUwxHZLVOqT1NobVxg1cEm2U6UMNglqMGcp6LSbQQiKpoJdxNRJVjFA/Yi4RH06fhJK/90G4P/0qykl2ENkcqXwZuzigFDH54iC2WJXV5CuhOh3F+fY6NTxHAoR6tL0EvTLy+pe94w827MVniRUbk+85PoCS7aDr+sdM07xqHXylLVjxvoZxGoCfrXg4E2z7VuKf5s/6ym0dYX+IaFh7oB9mgxUjvEYzrPPPZ06961/rfy4iNF0emPka7//f72Q1rJJLZ8lpJueND/La216ETYuU5mHikklHNNrzSuYWReKmswlcH0tSHLSEUk4ChxJqspnPSNA6dLoOmpHGkw42y1S8pKqC11Nio6Pn17ByPqEugewJWbNISrNV3KZIzDxPFRaT+CGhLOVkERlqLK50OTJd48lFn4OzMY5nEcU2tHyKiz5X7YJbXzzOTS++mcE910J6J4ln4VTbONUWMwePM3t8Sk3fW7aP0Og0VGjR6Ph2JvdcgD04gJ+TICMXuksEnRXMBCzy6mQgzSRe0sRI26RSwxANk4R5Aj/Aac+zcGqOlfk66UyBdClFaSSHoXfRghZW0EKP6lh2F82MSKIsRw7M0ZmXzjdJePPwE48wNpVZRY9EEeIr8JW830Rcj1rfbi7JdJJgJwvWULh+26Y0NEJpeIx0eZBCZZhccQArmyESUO916TU79KqrNKtLdDurqr7KjQ3s4ck3v+Ldf7wRpv7TvEV/gttuTL4/wUH6UTeZmpraZtv2Rw3DeOFpk8Ua+Kpl29r0+1OD7w+h87O+A4XWZ460z/Vr/JfBd/3RzgRcNSSfwQNLUtl08ATv/6t38cjxhwmDmEwML7niQl59+wtI6TW89iJp08fzanSDNp2ui+uJDC4tMlukRSgF5CxdXdYGXsiWbTtYXF5hcXWFsfEt1JtdRUVUxgaV3drU+kEvRA5R0pGdlKpHL2kVMkZa/VsAxnV9nIYEwTSVM6uYzWIaKRYWGkzPtZhqazxywuPUyZhubBF2I4bbJttTPq9+8RC33nw1Wy+7iSS1FZIymg+NmSW+/U/f4IFvfVuFqu+/ZC+1dl0Fmu/e8zxufc0vMLBrD17GxM7FJO4CQXNO1UWZiF5YTC0QaA00XXrYhkHbjKQPBVKMKmESrk/k9nM8ElNTiWeycIy9JnrYwtTamCkX0wwJ/YjDD59i+VgD3ZWf2yM0QqLEIBLjSqJhi9JCqJxQnJABrU5TRXMKBSWvv2wmo8LxU+mMkphlpTaoOEC2NKDMFnY+q1Lz/F7/6qFXrSrwbdUXcBo1Gt2I7Pi2X/qZ3/2zjTzfs8SKjcn3HB/Ao0ePTuZyub/Vdf2G9UWb0A7KYLG2cJNYxb5Qt//n/x50ReX7XH/WAXT9q/2lmty6n2/2DOtweno+44HkMrX/p58UfCa10O92e+Zj/XbqNkrHFlE3p/mrr/4pn/rap5RudKJc5g13vpSLzxsiCebQQrGgrpLEDo7Xpd11aLXaWGaGtJVWVeqREyoHWhLGpLNZtmzbQk9q4TWpKLKYmZnDkZLMgQxxSkLkdTVhF2RjH/mkJYPCLmIHWdWa4Rseba9Jz2kTOz3cdgsiH1uq3s0c3a7G7HSLmWbC8cWEBx+ss9AJlTSu3EwxHni84vkFbn/JBVx2w62E2a14nk1ay9Bb7fDY9x7nge88yPETU4RmTKFSYmBwlMuedy3XvPhlFLZtJy6k0FMeib9A1J4Br6sWgFAhTBJCo4mhhVjWIBjb8IKAleUlFk/OE3aaFDMGGUunMjiMnSmg6zZa4qvAHst0SBQAi6km4NhDx5k5uEzi+CR6oK4EJCw/DsGQ4xq5eJ4E0UsRaqjUK6adUlpfQzfJpGRJKVcXNqaoHaS5eGCYnALhkuJ8hXYIFXXTwamtqoVb0G2oYPVq28cenvil29/zxxvge46xY2PyPcsDuri4OBLHsbQX37I++Uq8X19mJpyb5DxIV9uPO9T/EvewXou5DtvPKHv7sLr+p1+Wua56OL18Eyxd0wsrRliBa9zf2q1FUooETU4OKrhHPYQPeoeOscjnvvdJPvPVjzOxeZCrLjmfC3dOKH2rrbVwnUUMQ+raDeqdNm6vx9LCIhkrozSn6VSWnhfgeYE690gc46bxEcoCqLFBrdlgfmmBSHZVtmRnGgoEsprBSK5E0S5QKYyTK4yBkcINA3pei5XaHIkUZ4YuTq1BIt1vtqX0q1a6zMnpFQ4fq7HSSPP9A3WOL4W4nkWuqzEceVy6SednbzuPl958J3Z2kjAM+gs3e4B21ePYkVlmZpZptjoUCiXGRsfZs/d8RnfshKEByIsxoUdCjcBZArcrbDRanFVTqBhURJNtpYZAG8F3uiycOsH3v/o1jhx8nHwuxeaJCcaHxzn/vAvVCSY0YiLDI066ZNMx6ZROErgcevgJFg7Pko5NehKEb8pCNMbtii7XUyaWVEpXtUst0TkbFrl8VqlupALKFNCVHYRlY+WKWPkyqaIAsIBvmXQhr06O0jHYa9dxpDeutkxYrxI5PvVegjY6+dbb3v2Hf36Wb5WNuz/7AnbjiJzdEZiamirbti15vq88TTusTb1n6nxPZzyc3dP9iHuv88DruuB+RpoyZfR3MwoAhZ8kVuVCqiJIdVasgbOyLitdqMtq/UkePXIfK91pSDtMbK2QzyTofg8r9rC1ANetYVgBuhmzUlulmMuzMDtH5AfK6CE5wyE6vcDDsHUsCfPWYyw5KcU2Xc/H16QJIkeo7NOhCt3JWxbldIkMBUrpUQbLk1ilIp1IbNRt2q0lvG6VxvI8njjfhONMNLLFAYxsiY4bc/jQIrPzMfc/2WS2nkfTK/j1Gna7w+5yzKtfsplXvuR2CulRun6PxC5SHNiJbuRZWely/OgcTz/+FKvzi6olYnxyjPOfdym7LrmU3PgESVrU0C1ivwW+hxml0BOLRAtIBESxMM2ioiKEl3aW53nga//Et7/5debmZxkqVhRnOzE+yW133YU+kMOzEvKlDFlJY8umSeKAg9+/j6Ujx9A6kqchIWwurW5TLXWzdoGcnccPOtRqC6oHL5crkstkVBGpuj6SfAuxYJuidiiRKg2QLlfIlgfJyOSdzaN7IZHv03Ga1OuzqnooaTTAiWgEBgxPvO229/7Bf///7aX7b/SBf9w49m/0sPzkP/ahQ4cK+Xz+LwzD+Fm1MBJZ0prWV8B3feMsnO9z2Yx/8md61i3/pUH59G/0GXOGwLLU8ciXxOPQB18BRwHm/iQVi4XB8ImSHp4/T739NB13AewubljF9aXmxlVTpjQV57IZXLehlkDSz7a6OkejUVPmDbFVI7kGYb/up79MQ7m5vLCrMibiQELWixQrQ2imgR86qrU47PUYrYxRtMp4rZiMlWdAZREMEyQBjlel01qmunCK2vIcvY6DbUr+sVQhDZDKVvB0nen5OsdOdnj4sR6Hp3V0e5BuexW95rCnBHfcOMLtt7yUocFtxGaObGETZnqMKMzQqrvMTM3z+COPcOzpx0iZsZraB0bHuf7Wu9h36QuIbWmU7qHHPYmFw5AcCzm6ekii+0TqKiKNRgFTN0lcl6UjT/PEgw/w6MMPUJtfYHF2HtftceV11/DSV72SzMgAmWKedC5DQSbSOOKxe77Jycd+gNENiaRBRPKMsv0rKnlO+bn92FP6YiF6bEsY87WroCRW8jPX88XBTTpfZnBiCwObJshVhtCLFVK5EkYQq7yQRrPG0tJJqjPHCet1RCfSJY0xtuXtd773v/7Rv/q1unHH5zwCG+B7li+M+fn5bBRFf2oYxltOc75ngO867/ujjRY/7TexLjVbn27/hV/j2qfFpiEaVbXIUogrmbQimwpIZHuuOXSiZRxnka67onIKTLONHzQIgxZOexnf71Aul+j2ujhuF9MySKVNotgjlYJOe4l6q04YJ8pQIU0SBjrdRm/Naq2pBmG1hdNNLE3ajIex7LQC7VjCvomUdGyoMEouNUDgSnymTiplUMiUSPRQ2Z6dZoPFk6cw4pBcwSIMXTwnxqn7ZAslOolHJ9I4MeVw6HGfbz/QoBWmiJIIq+Vz4YjBz9+5g5e9/MWMTOwFc5A4KpEkRTqtGKcVErgRYbfLyvxxLKkOil0l09q+73KKI9sgJYE+HZU/IdO6roBXcpcjEs0n1AwVLGRoBQzdUknMjePHOf7Yozx633eZO3pYKRXkWJbHxnn5a1/L+J7dWIUCmXIZKyvArXHywEM89LUvQrOjlopCyPtxV7Vf6LEUpRrI9QtmjK1ZeNLD5vUIQ2kN6ff1qeWbnaE8NEZ5dBOF4VEKMvWWyqRzRQw5SXoe7XaDVnuF6twU9ekZQickkhPk9r3vuOs9H/x/f9pX6cbtf/QR2ADfs3yFTE1NpQ3D+CPDMP79aanZGu2wbjM+c/o9y6db43R9VFSYKgfqh6Wf5g7OfILTv93+bCu2Y1UFr8l05tKLVqh1TjBfexovXKHRmSGMHIaHy2QNlEvNIqBZXabTbTMwNES2mGd+dZml1UWK5QyZrEUSe2pj3+l2iKX9OJNWkjEt1NADnbDnkS8UVChNqMfkyxWGSzuwjAyOIzRCg3Iuq+iDqBcQ9TS1tMvlCmhaTKtTp2RnZcOEqzt4bZfuapdNw2P4msNSdY50nKG55CD0dZQLiewUU8frzB9OuOe7dY4tRPQSyHbhxguL/PIbLuWq664gO7gVPTtB5OeJvAyBZwqFSxJopE2TVnURXfOpVAqkygNQGAQzg4phC5skgcSB+mq5pex3AoRGRCD2cdEwGwViCXhHI1ipcuoHj3Dv5z7Lw/d+Uz1mcbDMzGqVm195FzffeRepwREoFpSdw7R04k6d2cce4gf3fAtb2j08l2xaVzSB5FGYia1qpWT6lSsK6eKTzOg4EZ5daIgcpmisAzDTWUojmxTYFwZE+VChVKmQSiT5rEu9WaPdqRL3WvRqDaVJlur4wvZd73ndf/5vHzz71+7GIzzn23PjsPzrjsDBgwftQqHwQcMwfnNd4XAm7fBs6uFf9yzPvpcAb5+3fcZMvG4oPlMZ8cwCTlmUxREVB+iGhxvNMbP6EEdm7mWh9jhW1iOVMZQhYrgyRNh20QOZRmM1aTYaDZYaq4xum8TOpegK14mPZUhrR0zPDZUTzAtCRTlkMwWKmTK2lqIrNfK+R1pkTSZksgVy2QlMTaPTXiEOewxmS6S1LImnqxBzKc3MlbJ0PEcFANEJKJbSBFmP1nJbcI8tY5N0aHN8+hglvYy7HHH86AwXXLsXLWcwf2qZ1ad6PPhIm/ufTGh5MJ42eNllRV52/Xae/+JrKG07j4hBSCpEnk3g62gSFO8bqtSy3WypGE9TNF22TqZSIDtYUo3MolDQ5PcgVxJrQUeqT8OUQy2dJKJ6KRDFupp+vdkZnvjmPXz/q1+hOj2tTBGunhDbNlt27eF1b/pFytt3KhebVuqfbPCb+MuzPPz1b7M8vagkZkjriQTgS7iRB54vJhSpCZJMhwRbHG0SrhMFivPvOi6tTk91zY1s2srolq3kpTk5m1UnRTMxCQOfZqtBtbpIbXkev9MhciOq3ZDK9l2/96YP/M/fOTev3Y1HWT8CG5PvWb4WkiQx/jmg5n3/PIr+tirQtKWFty81kw+ZPtYph+eiHlS27xkytOf6dp7zNn1ZgkoHOzNep08FK2HZM2lmit8VRBBVg4uut2iHRzi5/G2mV++j4UoRZI90OodtFimmymi9mPGhQbqtOp12Ay9weezwkwxOilC/LEW+xIGrksvEwtqLxMaaRoSuA+VBbDNLEonUqUTKkh63SIXFC3dalmVPdogo9Gi3FojcDnkzTdGWKSyN026riMTIDKm2asqc0VlsU5GlVKZLt9bGbwSUskX8TMj0/CIj2QncOY17v36KG+/cx+CWIrWlJRYP1HjiYJfvHQhZ6Whcd8E4V++xCRo17njdTZx/w0tIGEG3hyC06ImfNjbxHXG9Bfhu2O838zp0gq5q78iWclRGBhkcHiObyyj1SBz6GBKDKeArlI6cHmMdK1Ug0VJomoG3NM99//CP/OPf/h1GGDE0NkJpdBiyWfbuv4DnXXEVpZERkmwaXfrs7AAt7kC3SWe5TbsZsrrYZGH6JPW5OZoLS2h+REZCc1Ia2ZSENbn4ga8UHCorWr0MpFopTSpfUNx5eWSUwtAwVrGkwna0SMPreWryXV1dorq8QKfRoLpSI7Fz4c6LL/2PP/POD/7JWb5VNu7+rCOwAb5n+ZJIkkSbnp7+rSiK/ut6kElK3gyWbLufCVU/E3h/FNieqcVdX9L9sD5X8PaMX5sSNMgkrMS5ayoDwYN+C7LUjSeypVG5Dz5oVeqdw5xc/A7t8GmqvaeJtKpSIySRTRJmGKtsJh1bVHI57JTOzNwx5ldnqTt1UsUMmZy0EWfIGjZaEKsamxY9NSEGjkfGyGGZWUrFIRI9i2VnSEuR5j/nBfvdHoamqRol09RYWTxJdXGWQirLYLZCSTJ+NUOF7/TCHq1eQzUp16YbUnaDZ7fQJXu3FQiTiVGx8TWDAWsLUw+v8uXPLnD1S4bZf+Uu3E6T2QMrHD3S5gdPuyyswAv2j3DN3hwnn5rh1tdexTWvuI3M8GUgDrVYx3V8DGwCJ6DdENdXWzUF12orLKzM4ccu5YESW/fuZYs43jJZBXK+76jePsnQFSWCnBtDYSBsSWDLKrUBXofG8RN8/dP/wMzJE6QLBYYnN7Nz//kMjo2rY5LO50iX85gZg5guWtIm6LXwXY3iyB4SvULsBfQW56jPnqKxuKLiO5cWZlQVlSaON6mwsox+n6Bp9TXVpk06lycjPG+hSKY8QHpgCC1TUCdM6W9T7SlOS1EasrjbMrmVTTt3k1iZ1+W37/vEWb5VNu6+Ab7n/jUwMzPzq0mS/Mk6xbA+7a4D7rrk7MwJeP3vZ0ZN/sRLOQFfmWhUbJnSMqgfSoGsKtzs79X6Q7Ay+quqmChqoBtLLNQe5OjsPdjFJr1kgY5bVW/YruOjxTa7Nu8jQ5Fuu0ViuCyvzlBtLWLnTQW8ppVWoTYD2SH00MRKp+haTVZWFwkdj1KmTMYuEEYGntiNU5JoliIloOR7yj0mi7p0yqLTlgVaHVtPyKdsCpboZU3a7S6ZfIauL1GNHp2qS6/XxTcddTks3Wu5bAm9mEaTid0vU5/2Of7UMkObK0zuHVMlnt2ZhEOH5njosQWeOtRhUz7iip0p6gs9rrl5Cy+87UbOu+w1oEvCWZpYuFFp33ADwmabhekTtGqLrC7NcvLECUzdZs/u8zj/iiswRkeVdtawDfxeU7U1G5IIGkuAvaasveLO04wMhlwV6DGJtI6sVjnwwEMcPnKE4tAQ+y+7jNGJScxMCs3UMGxTLe1SutAGTXpem1orYmTyEozshPrd6qpENRQfMbHTxm03cVaFr+3S7Tp0Wk06rTZdxyEUi3EQY6bSZItlMsUixcFBsgPD/bAdy1aLTRX+b0ryXFqdtOXyJkk0lqv1j4xt2faWc//O+bf9iBuT7zn4/U9PT785SZK/PlNmduaSbR2Uz3yqM6fa9TjH9Yl43Xm2fpszb7s+BUuThfB7kqerwFXVw4u8SQLaZeJN+lpPWa7Jei6RjX2NautJ5lcegtQyhcGIprNAL2gTRh4rS8t0O122T+5ioDhBr9sliB3aTpW2ZBhYMDo8Sj5Xwu9BPjeEQZpe4LLam1HtERL4kgQi/TJpdzxljkiLs0ooGeEyiXCdpuoIk8v5lJ2jkMvitOrEoiGWFaIknZFREYpygpF+NK8XUG81VWBM2sizbdNeNk3sxMjnVElo7FmkkSnO6h+XrBRkxMRtm3YnZLna5ODjR1g8cRg6y7RWa0zsstj/gou4+rrXkR+8AGLR5OrgJiqNTEJmjh98ksWZ49SX5rn/O9+n1/R44fOv5cY7bie7fVLpZbOFPF7YQtcjbHEzxpKzm/Qzdi2bWJfM3DRxEuJ3OzSXluhUV3GaTVZqNbbs2Mnm3bvIDkjbdD8IRx7L0Dxiv0rPb1HtRAxPXkpsjykNsZ54mHK8xaWoCCYNI+gXtapGlCRWVyJxKNkOkm7Wb0uRCVi3xXQhQG+qGiYB3h+yXUqnWxgRqVS0hFq9+ReTk5v+3Tl4q2w8xBlHYAN8z8HLYXp6+uYkSb5kGIaxrnBY53zPlJqtB5k/W/P7bBpivfHiNNAKhyhuNOEW1Yfwiv3uN5l8lXosEuDtV8GrN64l0Y11YtrKu99o1fD8FXreHLG2Qr4S0fNWVCaDZogVVqPdqDE7ewoNk5HRrcodJRNQ12kQuB3Sps7WiQlKuSKrqw0SQ1qL0yxXl1htLagGXfm5s9KuYAp328NxeqRTGVIZm5RtkBgRYdRD96VzTCrmU8oY4DptfLdLSrrvYhNbz9NrB4q66DhdNPleDJtyYZBybowdWy4gX9lEJMYGoT/k5KPZStHRvxIQcVcaibyRsk+hBjqNRZzaKdzGAoHr0Par2GVbmSvs9ASGLpGSBlZskzgRndUmJw4eYvbYcWqLSxw88Dh4MZdecAn7rrickf27GRrfSnl0SBWOgqs0tkkoChBJF4sxs1k0I09MBjcI6LXbdJbnWZk+SdRpqVzegZFhBrdtxSgW0DNCU1gKNCXBMwlW6fRWqTZ9BicvQktNkCBNKSEpLVKUQoh86Mq0qFyMGmoC71vFI1WeqknMpFRKyRd1jUBasOUoqRaVvqVc6Cx5bcndpPNNDDhhGEWNWu2tW7du3rAXnwOs+KEB7Bw/3r/Jh5NYyTAMHzRNs3Qm6K4D8bOXbqejJGa9oAAAIABJREFU/taO1plpYz/uAP5wMlnf1aYygeN+x5DodnWzi+PNMLt4gF6wRLZg0gscgrCLjkcYthHFrAjz5b+GlWAaGpahUVtZpd5s0vUjBoc3MT46gS5Y1gvQfJ+MFpPLpQhE2G9EJGmT1foqzVqD1VpVsc+SMyDpY4PlAYKuh9NqIyarXDlDbEnqVoAVJUqiJVkIppEm8GN1uZ4Ra3acYIppwhpgYnQ3peJm7GxFqSRK2f5izDCkdSMDhlh6BW0EbPvaD7EuS84CFIg0B00XGZtGr30CrzOHFnXIZG38xKUXe2pZWG/UFGBJHoUs/TTXJHI0VuebPHr/4xx5/BDdZoudmycZGx6k0e1S3rKT5193E5M7t2MXLaJwrfAzsVXQsoCXmUujWSUwi7jtgNryEk2piT9xhCOPPMipQ0/T9jz2XXkF19/xCnY973J0CRCSE1viijoY11vFDXUqI+ern0tgUxkpVLSoQaLrBOs1U+r1ILLCPrjKBKzO0aoIsL8IVIkfatqVxpN+vocArxoC4gTPlxwJTS0Oe71e3eu4t4xvHn/wx702N77+0x2Bjcn3pztez3nrY8eOjei6/pCu61vk8nqd4z1T5/tcbrd/tettTcjQ/88a56u4Rhl3xAVVpdq8j/nq/cr+W6xkaXYaLK8s4vkuXc+h3W2SzhnYWWmZkAaEniqulI92SyrppWq8wNjwJKOlTRS0PJYfYpsRZibE17u0445K8ZqZnaVZb9GQPNhAErak6sxiYmiYwOlQX1nFDXwyA1mSrKXmUhkUDZG9afJhEbhCmlhKkpZN59i9dR97d15FPrOFlCXZDiVVCa+LaiPsx1MQ6+q+kUx2pq3CxsViK+lmGmU0o0AiPGtioAchiTuH111Sbr7IgEwhp1QchpnQ6a4QRC1smZIDnW7bxXEiWo0ej3zvEQ499CTZxCYd69RX6mipDJdddwPX3HgjE9u2qnSwOGwry3ZfYZBS/cJGOoWRzYGVEy8G7WqD5sIii4cO8cDdX+GBe+/G0CK0lMl1t9zMHb/wFkb3XSxJ7kjUWhRU6Xo1Ii1FeXgPSVzsT7EKfOWJZKJVVL86rmJ6Vtja9zAqcFXKF+kKVCaQ9YCl9YLAPgBL8Lq6uor6kZTiiBQ7s+s6x3pd5+atW7eeOAdvlY2H2KAdzu1rQCzGtm1/T9O0C59L5bA+6Z7Z53bmwm39u/lxkrPT3/XaMk3ee7JIE7WD8vEL3yk8nTHH7MLnaAUHyOZSSu8pk2/Pczl8/CirzSqFSoHJ7ROKBnA9h26vQ6NWU0siWWiZsSyKUmTSZSrWEOdv3s+u0c1EcYuav8B8exo9oyv12tSJkzREktbx8VzJFNfR/JjRUomRcom0rXFydpqZqoM9kEVLpTDDgHxGDGFd0qqVwSb0NLXs2X/+JZy3+3LS5gQ6I2j6AImoEfSMms4UzS1gIUEzvg9JrOgLTTOJNKm1l4wFaW/Ig54V05lSAeDXiCQRzXcIJRtBNK7iUem1cMNV/KhB1spgSnoaGu3ApdFqMn3kOE/ddwCzE3PkwFHwLfZf8nwm9+xj0/Yxtu7cRml4nKBbVxZsQ12E5AgkMShtYeX7P3OspQk6Ac25ZRpzS0wfeoLHHvgWJw8dYKiUY9/+/Qxs2c0L73wtmaFRpfONoqaihnzSDAzvRNNLirtVAKtAfq3zT2TcazkefQZ4ve1v7Xbq3/2rg9P3XRuI+1RDrAA4kubrWJc9njrWvV7nW+2299rdu8dXzu27ZuPRNibfc/AaEKOFbdtf1DTtJWcu3c6kHZ5dpvls8F0H3h8fwCPI0+98kwvLfg2R6Dnl3ScfPlizzNXuoe48qqiGbreBLrkMBhw5eZyVxiq5Sol8uaCSwsT9Jnys23MIvB5JEKv8264XUhkYIWMUuXTHReyZ3EYctTi1cphj84cYmRxRvG51tYHTc6mttpQ7LejFxL2Qndu3MD46pGRj9U6TI1NziidOF9KEiUcxZ5O4HlYYqcYLsRDv338lu3Y+j0x2AmKZj/PEIoGjjK6LW6x/iSxLIr/Xz5oQ3lICZDTdQrNShLGuJnIjnVVBOUksOQgRWtCFsEuv5/RpCqmol6lTCjzdBZKoph5H0tHilEUgObexRyQtD40Ws4dOcu9Xv8vM1BLbdz2Pa264gy27ximWc1gpG7fdwDIlPEhoAVvVHiW2gZUfRLMroKWIHA+/2cZpNVV048yJQ8wdf5rFqRMKGrft3cvVL30xhdFR5UiLdJ9u7NALTQZHdmGYQjusg++6seYZDO6/nNf132uRomd09a2/3EXFkGD0rxZiCVQK+zyvdG7Guorg1DUt7rrdD8+c8t519dWbe+fgrbLxEBuT77l/DRw+fPj3/3nj8i7LsrQzed91uuHZCWdn8sDrwPuT0RBr4Ku23P8fe+8Bbdd91on+dq+nl9uLumRJloscWY6d2E4lJiEhE88MMLNIgAR4b3iBN8w8YDEIeA8eZYAJkwABElIoiZMMiYOTuMclbiqWZOmqt9vOPf2c3fub73/ljMnKPBgsl+B71rpLV9K9e+/zP3t/+9u/71eoy2MjntWrL0vAcRYgXELbO4gLy09h6LZRLZoIrAEGdg9n5s/BCl1Iqg5OVGDkiowdXCqY8OweJCGFLMmw+y5OnTvHHvXzehEztUncsHMXykUFy+0zuLh8GjkWX96FHyToDh0Mei5ihzpSYuDy2LxxI/McWFiaR66QQ6vdw9AKWfFNtQSKJEOlxF1riM1T47hmx3WYnroGkjIJpHlA1NkjcBrRJJ+MZrTV90w3moyCI+nP1cfvNL2c5kAmNoKETJIAiSJyyA9BZG5uXEym5TYr2KRc8/o98J6FwcIFPPHIPaiUFdz4pjfAHKtCKuoQcjrzSKBH8ZSGZUMLF89dwGOPPoqtW/fidTe+C/k6eRsHCH0PzqAFVcygSWQhD0SIwKmUGjwFSCNAnCJzbHBRgGGvBce3Yds2Ii9gET5cHKNaKyJfz4HXZeh6EZmSwUs92BGPan0TK77Pe0MzR2cWsnr5fP579s/fRncvt7qXzfIv37bplCGsnLnapTFjYrBBb0KURB4xgcgZhsPh8Gc++9lPfmbfvn0vjBK88hfQa3CLa53vFfrQT58+fWMQBF+TZbn4nQnG/zOe7/MwBHsM/AdUbi88zNUByuXOhaO+d/W64HkHPE8x6kex3DuCxfYJDL0WNs3OoNts4uixQ2zAxMkieDJaKY6gmK/BdwLkVBlC4iFnijg1N4d2x0YiZmj3B5BEBSon4drtO7B96ywct4G+tcwKUq89AJcp6DhkzBJi2HUROJTjBpRLeWzeugGt1gqb7ywutTC0Q6imBK7AQxUlKBGQDm287dbrcd3O3ZCEKUCZBZI84jhDTLhwwkFyFaSegJhSHEgMQR6+ogzTzENUqTOmxItVcUNC9CmtAAgGEoq+YGgyeTEESD0bKfkOLyzi2DNPIeq2cHL/Ezj+9DPImzLe8K7bceMdt6A0W4FkqMg4wlclBISHcyHSzEejcQ6WnWFq4gZUqjMQOA2JF8CzViCkBKOsMi5iErloJgR9PcBVEdk9DJYuwuu1YCoCFMOktDd4EbFUBChE/UKAQkUBJ9PnKQNSCjdx4EY8KvXN4MXiKt5NoXrsPCDchCiFBC8Qz/vbve9qmb2sgFytyzSYJRbGqpczw3XZv1HnS4kalIaxSi9L44x8mI/Ytv/DV1218bkrdJmsbWat873y58D+/fsL/z1K6D5Jkm54obz4u6ncvhsG/HwBfmEX/J3KtuePmrA7utCo2U2YixYRPCOACq99BMvdZzB0GizvK0j6UDXyLEjQ6i3j4tJFqDkdhWIVOb2Gcm4UqZOgQB0aXBhKir/6q7uQQkehpqPV77JBDaEZqixhx9ZZTE3kUcqJaK0swuoMkUJG247Rt3y0ejbihHwFMmiijOnxMYRBAMex0e2vDuQERYRSkmGQHZrrQIlCvOeON2N6bD00bR04cZpF+0QeKcYyZFEM3hEJMYBPuoKEh+2GsGwHuVwOE9MTLAKdIpsIcKV9p3IJnFRhPNtvD51Cn4VC2p0WFs6cxsXnjqB/6Twe/drfoXmxhWq5hJvf9Qa87o6bMLp5BLKusC6b8GSPbgIGjygdIk2HLLHDcURMj+9CwZwBfBGI+siCNrjMYV05hX5mSg6ivg68UMawt4jWyeM4dP/X0Z2fR310DNtvoH3thJArMVMiiRElfEgaD4GoX1kIyx/AjXnUxraAp8Ejq7ur0ALHmNGrhZg9FVz+r1X2L73oyYA5UHw7uYQV3GR1wMbOMbL4TCNmzEPG+vRvURQng8Hwl+fm5n77zjvvfN5I5MpfOK/hLa51vlfow//85z8vzM7O/u88z/+6JEk0gPu2vJg6YSq4z3s9vJD7+zzG+0JBxQs74e/WEVOXszrDps4mAieGyODAduaw1HwcdkBwARnYFJEvSYi5hA2OFlYu4tLyecSIoWh5jFVnIfM5CJGAsXIJw9YlFE0Ozz77LJwghRfHzCJy6FJXGzDfg6mRAt5w0w6M102cmzvKVFRUDDMlj87QQ3tgkzgMYUgG3TGEjEdO1xD4AcIY4CUaimXQ8xoKhgh4NiZKRbzz+34Axdw4OGkEAqrIshxSL0Pqh+DiDGkgwHVSRAkVJJENhFqtFgLfR61aRn2kCs3UIWgqKztRrEJSSuAUYg1QW8gjizOELnlD9LF4cg6D+fM49sQ3cfLgM4jsGGaxiu233IDXvfUmFMaL4LiESaApQp5s3mIpgaBySBOPiVeInha6CkbKW2GI4+CCIWKvCZH3wPFExxOQSDmIxhgEqQhv2EPj2HN45K7P4ehjj8AaDlCanMBt73wPrrn5FlRmZlkAJ1SieZGUQkIY22hbbURQMDa1AxyXpxb/csGl4rmK+9NUkZFdmDc+rREV3dXv2funbvYyLMHgBargzGhptSNOGLyyGkWUpFEW+MGTbhDcuWvXroUrdImsbeY7VmCt+F7BU+Lw4cOTruv+jiRJ/4pFyEvSarKsIEBVVdZRPO//8Lz3L/1J3cZ3YsAvLLovlCAzdIJLkdEXHbtAVCnK8Wqg0z+IoXMEnDgAB/JfqMIsyLADC71BDz2vhUZrEZ1Bh+GioyOzCF0gdGIGTbSXL8An794oRKdHPOCQyWK7Qw+WHaLf95BXeOy9fiM2TlWwvHAWvkv5bREErQAvyuAHMSyHUnPJYzxBGqaM8yswFgINxlapUZLIoWSKEBIX1++8Hre/4QcQJ0VwYgECV1x1FrMzJEMXWRAijjjEicjsGanY8zwJGVLEQQDXHUI3VORLBegFHRkl+VISUkZpwjwyUYNgFpEJBsIgRdC3YM1fQvP0UTz4xb9hHgm6UUBpYhZbb9iNzdfuhBU6aC1fQqWiYXSyBLkkQzBkCIrCIuyT1IYfrKDX7QNxHlV9A3RBQeITbk5sZxlRpiKRVvctKQVkbobuuXOYe/SbuO8Ln0O7sQA3dDCxfha1yWncdsf3Y/0OSkguIWOKQBGu38NSdxkQc5icvRocX2Rpzpe1EpctRVn+MPMrpqGZQDcaRi0j5zWyESUcd9X7gxExqONlfusc/MBfTZUCxxR5aRIjiLyzMZd9cPv27Q9ewctjbVNrxfelPQf2798/NhwOP6Gq6ltkWRaoAFPhDcOQ/fl8QX4eeqAu5DtFGC+EIL6T/cCKMoMbViXEFGvLcUNYzhlY7rPg+IvQKFkXGsJAgqhSsQqx0lzG0B+Al1MMvCF6tsuSDbhMRbPZg6Eq8L0Bmo15dtEGHgkleBhmHj3Lg+XE8F2qqCHWjxexfeM4wnCI4aCHzoB8fAVoqgFTMTHsWfBc6q8FDFwP6eUhmUJMB15kEljfsWHqHKp5Be++433YtOEWZFkNGUdUKlKqSYAVIekPkFA6BrXTnMSGVqtyMh68wIMTM/ixj57Th2QoyFUJbhDBhxFSN0BCSdK5KqTSJBKljiTVAD9F1FzGxWefxFc//WfozJ9DeWIGm3fvxXU37oGRNzEY9PHM048wDPa6G6/B5MZJiNRZq2SkQ4rDAEAPQ3sB7VYXOWEcVXMEfJRCoBsjJVvwGkLCf0nhZ5SQ2AkuPncSD371bkipj/OnnsPKwjkUVRW6oiMTFLz9X/wQdrzxVgjFEgQ5hZcO0HP7yMQ8YzukWY7ltJFrGRVKwnwzgp6QsMJKhVQgRctlSJggGDpNGADBBmo0IUiQkvyZCHUCHSsPcp9M4zS1bftiGMT/Yffitf+Nu5NIemuvl2oF1jrfl2Bljx07Vm40Gj/H8/wPiqK4QRAEmZzOqHASHPE8xEDf/8/sJr8Tjvg23kuUKkqvZRU6ASeQU1kftjcHPzgKxWhD1TOEcQrXj9iFSfloruVg4PaRcDG8xEd7OESc8ahUx9Fs9dBotNjFHAYuu0hDL4TIZYylEMYJvDBDGGWIHRfVnILRooE49uBGIWyfvGQBU9FQMQqwuxaDKSg7o+8Tx3hVc2XKKoXSgPAH3/MhcymmRnL4wL99P6rlLczaMeMrjNPLQwFnR0jJIGb+Ik498i10Ls5D0QxkvATNzGF8ahK16THwpgpe5hBKHFJNgqirDAmF57FHbdEoITNHkGpjAF+gbHdwVh+tk8fwxDfuhjtoY3Lzdmy+di+q1SKGzUVmpPPM009Ay+m48Q1vxMS6dcgUGbyqrA6xeFp7sshsoD9YQepLMHgdGieCoxj3kAMnqohpzkfHa1SRRCLOHT+JP//jP0JBkzFaLSLzLSzMzSEh/2ROwdjG7Xjje96H8noyeY8QCQ6c2AOnFFEor0eaGiw6nkzmGei/GkLPnoYETkYckpfHqkyYzjMqtauzg9WumAI+6dOgG3JCYpM0QuilSRoJjdTHveCFT/u+/dhtt91G7fva6yVcgbXi+xIt7uHDh43FxcWdcRzvjeP43aqq7lRVlcI2ue9kQzD04HLe2/MQwwt5wH/fYIceEGmqz4EJnVgqxRCO/xyC5Dgq9RiqzqHRWUR70IKfuAxv9TwfMZl+i2Ax75kgQDcL7KvdHOLMuUvodvpMDSYKPCSBKFOAofGIkoh1sTzhmK4HheJ7ZInBHh4NtyTCs30oPM9cyYgjPBzS/gQ4EQefuKOUuBGn4KIEMiU603sIHMyM5fCBH34fckYVcVYEJ01DEifBZ3kgSJA5DuwLZ3H/Jz+D8wePYuu2HUgyHq12F0Yhj5lN62AnIUY3zGD9rp0QSzkksgBZUcGxQE4XtFCU08aZY+ClEpDJ4OIIfnMJS2dPQdNUlKY2gYeMoNuA6LTRXDyLp/c/jcr4DK6/6Xbka5OALAOquBqFRMQCUhNigCS14NkW4DvQhQwi+au7CQRRR8pxSDIdkl5DJufg9ob42n/7Ms6emEOv2cDuXdtRMww0Lsxjab4BjxPxhne+GzM7t0HOZwgwQMfpXe58tzCqGTEjyFCJzgHGTGCZfKuwAin8yEiduts4oxtviCiNWHaeF5JRUogg8RjX2XOHxOWFKhS+VVBrf1DTRu+79tpr+y/RJbG22TXY4eU/B+655x6l1WptCYLgjTzPv1lV1U2maY4pikLFmBXeF2LEdIQvLL7fWYip/DKoggy0WBH2EeI0MvESJqc1SmDHuZU5nFuaQ7O3jKFnwQtt1gEXi0WmYqMbQKlYhaHnMex5OHniAlpNixmJE5xRr+dQNDioUoSUhAaE1/IiQjdEOHQRuQlERUYqG4yTaigeU7LRgC1LeMb5RabCsmJ45NvAiWwIR4GRpmkCsYjIGWK6KuPOd9+E0VoBMXSo2k5Iylbw2Ri4WAQCD0m3g3ChjQe//A0cO3oMC5eW0esM2H4K5RyCNMaWa67Be//Nj2D96/YQoIxIEpAKMZRkCCT26kRfMMDRF6cwu0TityZBiFRSIKl5uK0+TnzzQaycPAqdi1ColzG6fgsq05shFUZIj4xU4FnMO7OHJF61QLStEFk0QBycR+o1wHkuEieDKuehyDkWHw91FJlWBsIM1vwy7vrUp/DYow9hZLSE22+/FZNTY2iQ21nkw6xXMbl5Pcw8SZQdrPSaCDMDlfoWcEKJ3XzjhPBZgp7IsJ9mZxGjpzHpuD1Eo91A1+4yNZ8XO+hYbVh+H0Hqw3J67Gf4mAPlf06NbvjGdbv2/vTPvvcX1iTEL2N5WOt8X8bFpl198pOfVJMk0S3LyqdpSpDEdsMwtiqKMiUIwiTHcTVRFPOCICiSJEmCIDDRxgs7Y/Jd5cgknR44hRCibEOQ55HL+ZicKLM8sYXOGZxtHMOZi3NY6S1haA8gSCI0sj+MImaArpCDFkdxOTz6HRfuIIQ7JCNtHmOjBsoFHhTUQK5nYRIzxVsSAKmfwunTYzIPUTVYN10sijBNwmozxEmCQd9GmkqwB9QFB+B5lVlEep4HRVbY3327h3opxdtv3YItG+rMySyfuwactP2/r9QMuERF7NgQqAD3QoRWiJV2D63OAG7fhtUeQJNk5AsFyMUixjZtRn3jJnC6iVSRGWVLiNqA20DidZlTGC0ayYfJmwFkRSmoSAQVgpRD4meYP3oM/cV5lDQNkzMzEM0cEl5iYZgUTx+Q6Y+uQtEVSJoEQdJY8QVvI4nPw+rNwWqeBWldclINZm4UgjIKaJOIUhN2qw+31UHj/HkcPXwAg14LnjPA9OwUrr3pBlgZUdo0yDkdxaIOO7Jxav482naA6vgGKHoF5FJEQ1ry6fV8H8PhAP1hB63BIvpWB50esSMi6EUDsi6tijlCG1FCrBhKM/YY/Y9sPxXRQOrDHa1MfmX79p2//hs//JE5jvmUrr1e6hVYK74v9Qr/A9vft28fzUnkIAgMAJUsyyZ1XR9PkmQyTdMJ+juA6ctFuSiKoibLCq8bBicoEgexg+KIg2rFxfRYDdMj0xB4FfPNUzi/cgwnLh6G6w/Q6/ZgBx68jB5lVwtIRsOgFCxnLbRDZF6GxEvZk3WtImPTpjEYeQm9YRMDmyhkKVybIhoowYLEayk0UWDdn6iT4EGBpgnMpMdxXfh+il7Xh2VlkEWTJSYEbsAelwmGULQU+VyAPdeNYc/O9dCgQeZmoZi7kPEbARSRelRAfcDnkXgJAklCRMKCKINMw60gBkfBlXkTmZ4DbxK9zFyVG3MeOLLVtC4h7F8AHw7ApwEEkVgTZEVpgFPy4NUcoFZWvyLKcBOQhQkiL8Sg02ExSsP+AJ5HjnESypU6yvUKlJwMXTPAUZim6CLh2oii82gv7gd6MUyQ9/EEBKMGrjCJ0BJx7Omj2P/oY0gDH/VqEW6vA6u9Aog8rr/19dDH60jJ+0KRoZg8moMWHjl0AIfPnYFRq0FQNYRpgjD0YTsW+r0eXIKRePq3PuLUh1k0MDE7xWhrK50mE1NIMoVkBnBtj+kzmJiCfXaEUWeAh7Bq1p69ZtsNv7V351sf2VXfNdy+fTslta69XqIVWCu+L9HCvpjNUjTRnXfeyZdKJX5+fp6/9tpry2EY1oIgmLFte8ZxnKnhcFjkxKBQm4yn3nbH1t1btlfksdFx5LUxBi8sLp1Aq30CjcZZRGmMvhPg6AlSvKXgVB5mucAe12kkI6Q8AstDOEygiwKqhRxqVQ0bNo2jNJbHUmseC80GerYHz+IY55YYA1XDQJ6FNaaIJI6JOSSZKEskqvDg+RFcD7AsmsxLUESdDfI81wcnSSgUZeiKg5tfN4s9O9ZBiTm4Ax2jE69Hym8AR8GWZNIThcgI/yV+r0TWjRwiy4JJNohhwNgZKOaBQg2Qyb6xgIzacZrmpy1E/bMIeuchpRYkktJGZCZELC0VgmqwgiYWpsDnphlDAbEAv+9h0BmgubyI5vIS3OGQDUspJkRRDJRGSqiMFlEqFJhXcSb5yCQH4FZgd4/Dbw5QlifBcyPgtQq4XBUJl8fpZ47iix//JE4cPISiqeLqnVvB8Ql8McPmG67FzNYtEDiJPX0E0gBLgxbufughPPD0fmSqgZA8K2SRdbOE9xMfmCxBtZwCPxyiXKFB5ATj/Da7PfhByBgrrVYXvusz/w96/wRXUOQ8c+MEx+KbvJ6HnFyxrrnqhudGK1MXY4/zBV5xeKBZqZaOlXPl/T/2gz82z7Fp39rrxa7AWvF9sSv4Cv7+Pfd8Np+vL31QMrr7zEpmFIrjUKVRJGmMpaWj6LXnsHyBXMwcpEoOz504DcsPIesaSrUK65iIp2uqCgLbYWyFgl5AKWfA0AUISoLiSA6JmODi8iJWWn3EoYjAohifDGVNB+kPcoYKuaCDF8nlLGFdLxmg+6uqCjheDNeOIAsao6CRGY9OXbIOaKKPt968CTdevRFiEKGx4GHDltsBcT04jACRAp46Mzax55nog0S42dCC1+mwrpga30Q3IVYmIOQnwCkVQFIZVs1lHYTU+VrzUFIPEsNnY0QhDc2IDiYwLnCijkHITUMzaoCgsQ7Y7fTQXFxGe2UF1mDAJNKW47JkiFK9iJHxEiqVMjRDAa8mgByD43qI/QUMV5ZQz00hSyeRkdhDLzKpc7Dcx4lHvoWvff4LGLSbWLdugok4RjfN4KqbbkBM0JBMuH0Gi1vB0rCNrzzwEP7yK08iUYm5oYGnJGWy4hQJc47JwgJGQUJ9pIhipYAgjLCw1IQs69D1PFYaxGbps1w2enlkFyrzzDdDNwRwaQpT16FJKoOexuozuH7XHjhWhH53SGo3iKIQaoJ8wVT1ByRF/kbeNObG1s82fuYdP0Mx1muvf8IKrBXff8KivVp+hTrkUwu//+7l9vE/zlfFer4wBUOjbivD8ZPfhDU4iySwsdDoo2mlOHdhEX6UQDUMmPk8HHcIRRYxWi1j6dIFmCoVX53F0BQKOUgqD05JoOoyesMhun0HVj9A6CTwrBiaJEJXKHxXRnWszLijvpfAdQK2H+q+qFBEaQbbCpCEdOEncOwQZl6ErqUYr8h4897NuGaljRjRAAAgAElEQVTTFDLXRbfpY3bjzeBl6nzHgdgARxBBsspjZWbBjo3lY8fwxL1fR71awPot22BOzIDPj0LKTUDJjQA5ExkFhiY24qCN2GuBjy1mYcln5JNLXT/BH9Spc0jVOgRzCnqhvjoMDIB46MFzHGYwP7SGiOKI3ViiOIaeU1CqGsjlc1BNBUpOhGRIbPiZhA10W2dRKYxDFbchEfPgJR1ZxIF3YwzOnMfBRx7B/iceRzmnoZIzMIxc7H7LLahtWM9SO8iQaBAt4nxrGV99+HF89suPwiWGm06+HCJ4ifLhEqgmUB5RUarpMPMahrYF34sgChpEXkN7xcZKw0ISpyxSPggpSWQ1BYXU2OQ/ZBoSE6lQfhsRRIj3e/XO6yHzBuuYXdfHoNtjAzopozmA3jfM3EVN1Z4dH588uH5q3WM37Lnp+G3rbvNfLdfG98JxrBXf74VP6f/nGJ88/tubGq2DnzNz6bUzk1tQK8+ynz5y6hH03QsIEwenL6xgoeGi2aIk4AyqnoOmayy6J2doKBU0lIs5FAwdvXYbZ05fhCRKKJZ1yEQ30yn6nUzCRRac2VimuKE28wswcmCx5dWiAc+O4FgJongVS8wkHrImACLH8tScQQTPTllQZ74owNRS3HbTVuzdMQlTjGCI5EecR764FRBnAWESSApMLUZ0KoqqF2hQNOijde4sDj7+LRi6iW3X7EZxcj2glcGrJXBafpUSRkIIFiMcIQkHyOIh4rADjnOQxj5LP5YFHVmsIObJ8DwH2Sgzz93zc+dw/NljrGiNjIzCLBQYlzZZNVYAJ6UwCzR401jR1XIy5JzGjNmztINW+xh0NY9y/kakfA4iryBoDrF84jTCwRBWr4PGxQs4sf8ZFMngnEuRnxrB6971NtTWz8LnYwyjLg6fPok/+szncf9T55hjKFcQwCkp63aLVQmjEwUoBocwJTFLhDCMoEgGdKWEbtPC/IUeC/Okgsrz5P3AwQ8jlu8nyxkMXYJRoOEjxQZFqynTGdg2Svka7KGHXtdCq9FeTTQJUyiKDIMlW8upIsiRwIn9sdr4oVv33v6J9VObHvqh236o/T1+Wb0sh79WfF+WZX7pdrJ//59IA5z6zzw/+KnZ6SmRXMokQcLZlaNoDM7CiYc4dWEeFy514DgRfC+GwCvsIot8H3lTQ7lgYuO6SawsLaHfJnlximbbQTGvo1TQIXMZu/AmauPodlxcuLQENwwIGoVW0pjAIi+J6HccDHsxMvLhpUGOIoCTYiIVMAcyq0cDH1K3UbqGgPG6iPd+/15sGlNZV1rQ8tDNKYCfADDBDHayzABIJpzEiH0XUuCAc2ykloVeswcv4GAUxwG1CNWkIVhpNZFBpnSLDJJSJEoIEPnIUkpC7oDDEEnmsSRiSSNcWUVsefAtB0mYMLOgfmuIJx97Cvv3H2IS63Xr10HRVRQKBUxPT6FYyUMv6tByOSh5BWpOgWIS9EIFuo9m9zCTUk9Ub2PvgQQQ9rlFHHrsSdx/z9+hWiphpJBHngPOHz4Mw1QxyALsfudbsXXPbmSaDAcBvvHYt7Dvd/4Ci70eYHDgdQ56XUWuJKE6oiNflOFGxGSgwhsiSzjkzQpCBzh9fAGxS8kVFIyhMKN0+jmCh0SZB9leGHkZskLddIaEI94ysUFEBjXktBKay13mWucMfAQWwTirzwskapEVGZpKQXNkI52ioBVQL409Wa9UPxFy3n3v+ZF/vfih3R+KXrqz/3t7y2vF93v782NH//jB350plpOPGYXsrbyUiUSq7zltzK+chhdSYvEAy60+el0HYZgiiTioss6KryLwKOV05Km7DUMEjg3H9WF7MXTq6gQOBl1kgoRKvowzp5aw3OgiX1ERChmMag5B7MEURfSbLjrtCEkswgti6AXysiU6Gs/i5YcU/+5w8JwQxZKKyVEJP/zemzA7SnS3PvhMQb6wAapKMtoRcNwIYqhM/JB4LgSyg7T7yDwbWZgi8AW4oYpUKEGWS8zNzLWHWFy6gKXWEkojo3j9zW+CpBUhanRDIHWXA07wEUU2BE6EQCyMTEM66MFpLGD5wjz7ai+34Q49DG0Xnf6QMUUajRWEYYCpqQnMrJvFzt3XYHbLZih5FUbFZMWZbkRh3MZK91n2CL9u4i1ARrzmDL3zy7h47CS+eteX8OxTT2JqpI7rrtqKiUoJS81FJKaMqWuuwqarr0ZxbBStIMB9Tz6B3/iDj2Pe6kKtqBALAnIVGbrJQdM5aKbMAlJpwOnaCRRBZ3aeyxc78PsJU/gxteRqpDETh4gyB1HhWYyUkVegmZSyQd4QZKxPwzgOkigz+KXXumwRSgklQca8MYjfDOI3CwQr0blEKDzHfIy5GNAVwykXi8dnx2c+tW185ku/8eGPN1azjNZeL1yBteL7z+R8uND81LX9ZPFTw6SxszvootvtIHIHMDWSGKfoWkM0W0OGb2aJAJEEuJTXFQTQZRFSljGLxygIWIabZpZYJHwQeTRsQSlfZP4DcUCYrssy2UKSAMQugiRCUc9h0PWxcMkFWQ6wi10C9LyMXFFnOCP9f5qo6DQdiGKCzTMGvu/2LbhlzxQUOYVtR5DkcRQKmyEKdcSJAV7IgUtFcLbFvhKrD38wROBnyIQSYpTA82XEHo+li5fwxOMPYWC14WXAta9/I/be/EZo+SLy1QpLByaZLfkgJEnI0pnZ1IkidLodNOaO4tN/+qc4e/wEqsUyuq0uRscmEJKKjB7ZOcC2bHTabViug007tuP9P/lBjK2fhFE1WTepmuSl0cT88iFEforNE7cDKbEIZfRXWpg/cQ5Lp87j85/9DBoLixip5LH7mh3Ycd3VKM2OITJkFGt15CtVDLkEh06dwv/7Xz+Ko5fOwxzNIVMj5MoiJCWGqpGFJnWgKqxhiMimxA4dzaUu7K63GnhCdZfnGe1MJGaiwjGYSNFFKCalisgsw4+GtF5gsbWRBJ7l6MXE6Q4EdFaGsAYhIo9bxYQZWZpkmRnUvIJiMQdZFpEzDGRxykzyefCoGhU7J5j7J2sT/+Wm1113/523/W/2P5PL7Yq8jbXie0WW8ZXfyEPnP6ny/MV9vXD+5+bOzkkrl5YhxxkmKxImp+pIBQGd7gCBTx4AKosdIqUcyWJJDktROXycIvIDyJKK2uQ4bM+FGwewPJcVYEPVmUevQlzbOIQTulhqL8PxPMiygTgU0GoMYNksAAwCMwyXIMoifD9EGkngoWL+Qh+uFWGkBNyyu4wP/fhbUK6o8PwYtisgZ47D1EaQBCJLs+CggXdDwHaRDIdw+g4cj4Og1sDzFQSujHPHzuPhb9yLgqmgVMvDTgTsuOFm5l1cGq1jesNGSPkCy6Ujgx5S+ZGWgMsojTNE1G3i4tGj+Ms/+1McfuopbJydhqmbrGPvOS6OzZ1mfOJKqcREIpIsoFCr4s4PvB8791xLeZkM3yZII8oaOHXmIBbOLWNd8XpE7Rib122BK8m4dPYShittzB17Dt986EG0lqkAF7Dn5htx67u+DyNb1kHQdGSigF5k48CJ4/idj34MxxcvgDN5yHkBhQqZx/tMZScR1YNXGJ1PzYoYtoNV9Z9PqUU8M0dKmQNeClnjoBoc8wrWdAWqQabtGfts6QYURkSVSxiUQEGmxPiYGl8PQyX4YYCLF9osZ4/oduTdU6jkWdH1Qo95RVAsE8EVHE/IMsdgiIKShyFqYc6oPFirjn5EldOn9k6+bbDmEfw/Akhe+eqxdgQvagWI+fDV4z//rxvDsx87fuZIobXYgRTxqBc4bN+6HmPjkyxqx/VilpDg+xGiwEfgkEN5gIxsIaMUoe2Dp053vAYpp8NLQhYlb1kWZPKfIMOWLIWiSvCSAMudFbRJzUbJvvJqlzoYuHAcF7xErmMUJU+2OiJyehmBm+Hi2TaWF2OMl4E33TyC//iz/wqyFrDujLLgBMjI6wUmLyYIQ1CL4BIdmQekdgjfJpUWdX15ZImGwYqNB+9+AAefeAa7du5Cq99BbXwdUklDdbyG8mgd1+7ZA07WoRplKFqBWSyGgYd+twEuCyFRwoPl4MBj38Q3vvIl1PImqCZFKdC2LDhkNCTRTYsUzz6qtRL23roXu299A4oTo9ArBngxhiAN4fnnceTgATz98LMYEdZh6cgC9t7weuRnZtHvWxAFEUPHxv79T+PRB+9HWVVw4017cP0bb8LM7p0ojo0hlXlcap/Hw089gd/+6CfQ9PpINR5GUYVmUgpFgISy73QdlCEahTy4QEJzoc9SKKjjFSQeCqVFZzEx/qDqPDQqvirhvSI4kQZ9LKuNxQhRjpuuiYxjTE8GjG8smCjm6+h3Pfg2RSTTUFFEIZ9HoZhnMnWyIG22m1iYn8fQslmHzUyjOAE5Iw9DNSBmQiZBahbM4reKRv7usfHxb6rbCpf23bbvNWvgs9b5vqiS9+r65b995t+/eaF15DPPnTk42mwOIXIqNM3H+ukJrJ9Yj1p1lMXiULDjYGjBdxxkYcBCLBUSWgwcZmYjGwq0Wh6iobCudmhZCFyXhVzS0Iu6HFJ1OZmHHklXgwidlZD555ZLZYiCxLLJvMCD45OklQx6cjDkIjrNIZbmB+i2Mhg8cMsNVfzaL/4oClUeqejDCwZIIyL7SxAyEd4wQcrnoeXXgyPjHV9E5gmIQnofPHMo6y93cO8X7sH+xw5ibGwWUHRYng81b2Jy/TpsvXoHzEoVCQQUSiMYG59mkEPouzh16jjarQbK+QrDK4XIxf7HH8KxA0+i121i1/W7MTa7jnXMqmbC0Az021340RCTG0Yxu2MHylOTLMlZUcnzoY1e/xgOPX0UT957CBPiFM4/eQplo46NN74OQ9fD1m3boBfyGFoDPPbQg5g7cBA37Lke3/8v3wttso7caB2ZwuF04wQ+/YXP4RN/83U4XAQhp0LNq1BVMkYnwQTdCEUEYcZUjXbHQeSR4m+VwlwoFyHIHBukUVeuahxEmYaQHHiRPH7J6SxFHNJMjLi+CkolAzxPghZKESEPERmqUsDCfAvtJRf14izGxydXMV5FZ0q5paUGBv0+BEmC7dhod7uXt02DVh5aXkNO15FXNZSMfFbOFYfd5dbxnFK6+823v+eun/s3P3fm1XUlvTxHs1Z8X551fln28uCRX7v+/OIzXzx6ev/MSqcLXlQRZjbKpoqZkUnMTK+DKGtwfA/9QReBa7McNSHmkHgx89ot5XKI6VFcFRmWS4WTJKze0Ea9UICYZbAcC24cIpJ4DJIAfcen9HX0Oz7KJQ2j9RoiMmRvk7FLCFmkqXgOaSxicaGLQSuEZ4ks4Xj7Jg2/8ss/gm2bR8AJLpJsgDS2WZAnObK3lnoYDID6zPXQjVlIGVlC5oCMKGIcIscH5ye4dPws5s8sIwpEPPLUIcydmoMbWHjz278PN978RvCKCjfKkCtVsHHzFtaZ0Q3l+JHDOHTgGfCZgNnZ9SxotKRJeOSBr+G5557F+i2bcdOttzIcVtVNjI6MM9lxb7AE1Uxg1Oow63XGeDDIiC08h077CJ56+Ci+9fWT2Fa9Gv2zTVw4PY+ZnTvghAF27NyJ7dftgJnLsySQxx+4FyOjVdz0plthjo8BioBMTfHc/HP49T/4KB588hgClWNPInrBQAYXPCLIPA9r4EPgdKiyiX6nA1lKWZer5TTIusCePDgxZfCPrJDNZcKM7GloRqkVWRwxdkjeNFEu5lcLb5qALFCZZzInpwKnJzy0zBvwkFKi/vFEweN73YFw9uwFbmVlBUGUMMy7WCrA8mwGS1G2npY3VnPjwhA5RUVk+2guucwYTpdEVIu1Yzuu2vVx06x8ydhhrHz8Qx9/zbAj1orvy1IWX56dPHn4I5MX2vs/d2ju0ZuavSUkl0UEhsahmJNQr01CECVyc4XtdOE5Fmj0xsUykApMWEGPpjSYdoYB4pgEFgbLX+s1mpioVlHQTOYH0RpaaFkuQnqEDmIEFPkTk7+tjxphgaKEbmfAcGVJUpjJNz0aN1c8tBoRuEBm3ZGRS/B//Lvb8O6372VdpyBQNlobFDcsCAlCK4A/zBDyeZRGtkDXZ4GoAg5lxs9Nafrux3B6FnOPjDwBp09fwnPHDsF1+phZtwFbtu5gkfIr/SFkw8Tsxo1M0ZX4Pi6cPIXHH3oQvWYTOU1FrVJGhSTDioQHH3oAIWK89V13YGyaEoglmLkCNM1AGPYgSjY4WYJk5hALEQSFOMSXsLzwHJ689wQe/soZ3Lb7TuRVEycocsklBojBGApvevvtqNbGUCiU4dgtRImLSq1KKgrIBuBzFvafmcMv/dZHcfRCB2meB0wVkiYgTRwofErqaRBMS1l8xBTJMheCFEMzJSb6gEQGHDEyUsER40QWGAZMlpNMXkLFN4mRJ7ZLLse+z5I0ETnZFiC2OV67qCm5UwKMRq9tW+1lj2svu6Jju0LgR2XH97cEQXhNhHSUkzKRCj0N8ogFYTsOFIW41uRyx1klMz/07CB1eq4Y2LGOlPQ9vCCJksALnFur1w+XCuUvjOj1+9/19vee/NCH/vlT1NaK78tTF1+WvRDnt5c13nHi7P7fPX52/0Y37rOkAkpWUEQOhm6gPlaBIHJwHAvOwAUXC6txOxkZp6us+DrOAJ7lI4pTqIqOiGhdQx9F3YQhqigViujZDi512rAi4jxICCLyAc7AI2TKKVJgUGawJIjMc9b3A6haAWEg4NL5HrorPiSZZ0quO94xiw9/8D0weRsSPLjOAH4aQKSuLU0gZhIiTkPM5aAqU9C09eC4CZZwnMUkBRYRuRFinyp8Bt9dDex0bRquc9B1g6ntBp7LzM3zxSLypgGFF7FycQH3/d1Xcerws4itIQRewtj4BG7Y+3pMrluPhXYTozPTyFUKjDdMNy6R56AoAcD3mDkRRQv5qQVIHXS6c7h07hROHmjj3EEP12x5MwbtHipFDUePHMa6jbPgFRHbrt6BiamNqNTqMPIkQrGR8SnilANPPhFygnufOIp//2sfRT9OkOSIOrKqfMsSD7ogwOsnUDixrfClpU6jV+U4ocBniSYqAq+VOZTHDFRGDKg5Sv2gzpTuH2Q4RKGZRFbQA1MtLIoSdzEMg0aWxB1VkecEZOciP1wS9UK7II339k4ifN/7Pp/+6q/+KnfsqmNc6f4S3zN64tyRuXxreXk24LI7bGf4AV7BhJ5TWeDIoGtD0bhMEdXzk1PT/48mSCdW5jtBEqUSF/NFWdZKPDJd5Hk95bNyksTjcRhVDd44qfHyHx84cPzSy3LRvII7WSu+r+Div1S7/vJDv7L7zML+P1jqnLpp6C1zisBB5RWkCFAfLzM6UeD66Hc8SFApa50FRZoFBbwYIU4c9mhq2S6iiEfgJkxSrGQicorGBjRO4KPrBugHgJIjPpMOUeQhicQgoFzMAGnMM4oaDetool4sV+C5KZqNAZaW+oioAIjAhhkZv/Dh92JdLWL2kaoiwg5cOL7L/p+2y5NXA29C5iuQxUnIInWi00BaBxISYmjIghiu1UcSeCzjjRLLKOeNyxIEiQ/Xpzgkm1GvcmYOhqTB6Vq452+/gm/efTeifh+u58GNBdzyljfhzn/7AYzMzELMGSyqKIMHwEZGHGHRgygFjE6X8SEguehZ53Ho8OPotiycPdrHlonXY6a2Ffd/9WswJQHNhQXsuGY78uUy5FwFG7ftQrFWRb6ssG5X0cl43kPfvgRBlfE3XzmEX/7NTyGUAC5PWILEbqY8PdN4MRByl67buefdt29929Fms6le6vfH5hcv7Wi1F2603faWCM5IviIZlVGzqBp8RScLTCF1JEW6MFKt3ztR2/y3G0ZuO/2hOz80eLHn4jt+7B0zDz5w/8c4kXvjxPSYNr8wTwZF89u3bv4P/9ePbvvinXfe9Y+KJKIg2ve9733Za8G8Z634vtiz7lX4+8R8uPtb/2n3mXMHP9ZzLu4uFRUIGXm/egz/i2IHgeeg33YQOTzSQMLIyDgmp2tIBZuJEGzXQrfXh+uQNJcHH3FQyPvWC1blxlSKsgQdy4ebJExmS5lqRC4lQ/XAo3BLQBHJEJjSNVYlwrbtIyT3Mi9EmAgMjgjsED/9/utx++4qqoqEyLYZ3jxwySkMMIoSZE1DSinJERnP1GHmNwECuZCtAy6nHXMJvRcfXEp5bwKj8CbkepYl4LkUljOENbRYJ66KGsRUgszJOHrwCO75q7/BqWeeQaVewVK/h1233Iwf/omfhFkfRa5aYXim7zeRBC0IGEIUSEFHj/AhEq6HhGvi5IWDOHH6JCqlDajmt2CitBm8y+HR++7D2aPHELYDjI2PYteNe+AmCsZmNmNsZhp6icxyEvBaDEEPMHTnMd9s4Rf+0+dx78OnwOc4cIaMRARUYhGkKfy+Pyyb5V9+/cZbP3rXXd+9sFEhu/vpu9V4OK/5mVvmFZ0fma71d23bPvzQO/e5V/rUfeihh8T3/5/vfxPPJ+9OsiiL0+yLP/EDP/Xovn371qwpv8tirxXfK30Gvkq2RxDEs+cOvJWTw9/I5YOrB/2LjH4EPkbK+XCdFvrtAfotwl9zmJ3ZgompMQiyDzvooNWjqX0fgRchiTJEboi8brLuslwqsQ7SCRP4aYa+4xJkDD8MkSe3MiUHux+t4pAs6j2ArNCTbsiSN4IoXY035zXYdobOUhe3XF/Bj7xzBzaN6PB7LWZiMwwBJw2hlohFUWJDm4xikYm0pNRQqG2HoG4EJ9D0vQ4u0xnVjdIgCSqhaRNL6yUTdcovI2FIECIKyadCYNaRmqjDs32ceuoAvvmVu3F+4QwyTcDet9yON7zjDmilGgSdDHTI34KSirtA3EGWhsh4DqrqIE4X0bdPY+7sUZxbWEESlzA7dT12bLoeUpTi7JFDaJ07j8bJBRSKJey4YQ+sQGNOc+u3bUFlrAwxRxH3HqxoGecXj+Fv73kIH/nYMQyGKcxRDYIuIUzos0gR9kOMVEf+ulaq//zhBw8vvkpOOXYYWQbubW97q67MKtndH7/7ihf4V9N7fbHHslZ8X+wKvsp//+8e+L9nhsHC7/vh/PcbOVmSDYoZH2Bh4SR6rR7EJIfpkatRyI/D8RxU6gYieGgPeugPBgi9AL3eAEsXl1nCccnIo5AvwnZCDMgPIeYw9GyGedZqBZa4EXocrH4Cz45Z4Q4ii9lHEu2J+MGipDCDH8cHXIdD7HCBnrrP/sS/vH5TTV4pb5wyEQUeAijoxSESJcXk6Bj67RVIXATT1GD7ERRzHIWR7TCKWyHxU8iyIkSuyIaHSEUkqYg4CFnkksRLSAk7DWNEQcxcv0iyFl+Ots8GHpZOnsLZ83Pw+QD16TFMb90GJV+GpJnIFQlftpCGbSRhG2nmIOFdcFwDK40D6PTOo9nr4bmTi2j3ebi2ittv/j5cNTuNoL8Ev70Aiew8FQVacQRmZSv6XgKtkMPUhvUgB6Pl5hKe2P8Ajp16DvfcdxZPH4gY7a8yVcbQ6bEcviwC8mru7PVX3/DGB+968FVVeF/ll8Kr7vDWiu+r7iO58gf0J5/58Fi5nn6wUOJ/mtc79Rgt9LpLaDf6CAbEd6hAFCi2pgBRTRHzAbwohOP4sAYuep0hGvNNZidZK5fDnFFy0lQILs630WpZimbKqlnKVN2QOEVSmNS1uWQnrk0ukRERLCjZB/kSdYpk8MIhCDnYTjIYDsJDK4vZ74kentn34Zt/8o431X7JlFfEQWcRaqGEpUEfDhLkFB2TtQo67UXmxkX+FW7KIeJMiNoYSuVtqFe2QlfGwGOVikYuZSAuMCVfUMQ6TdvIGiwTGIeVhowU/susgr0Y4cDCYNiE7Q0gaiKKlRFo+TIE2YAo8eDFEEhJxNCFGy7ADc+h2TqEQf88s8s8dryBhZUAc2ddhCGPnJbHeLmADZMqts7qMMQAEsUeVWZRHtkOXilA1nNIORVPPXMEX/vGY8yhjG5Kd/3tYSz3QyhVkiaTcixARukdgjR/za4b3/3klx49eOXPlLUtvpwrsFZ8X87VfgX39Sd379N5f+HtZsn+zVRc2TwYLMG3UqzMe+g0EhhGHps3TwGyi5XuAiu+hPfGgYDIFdBdcb1+1z3MZ8IDkqgcCb14cGnZ4VwbRqGI6uhk4W31kfJ2nhelleXOqYX57n6afcky1kkSNyVR05wTCzrFF0EYBCF3yvODr/eH7iMLx3CWnlg//CPbxn70x/fcv3HSucrqnAGvZOgFLppDi6Uez05MwrH76A9abBDHUVBmJsAlyStXRM6cxmh1E6rlachaGYJWAgQVgA5AAxLirqpAqrDumPinlC6c0VdMEUohAm+AJPYZK0BRdfCyAkGSGVYOwUGWdeEHDbSHJ7HcPIRu9xQk8n0IKzh5wsXT+8+j72fwfNpWDEITNs5I2DArQxNj5As5mOUaKrV10M06RKmCg/sX8Od/9g0cPtJGfbwAx4/QsUMEBg/JUBA4DgRKK3a5brlS+pXW0c5/fQVPpbVdX6EVWCu+V2ghvxc2Q3jcH/7FO/f4XPdXLHv5dYOWU1xZ9JOLp62IUnI2bi2I67cW2NCtNxgijSWkoZrYA/6gN8Bn4MWfjuOe8/DDzMqX+sXnzx/u1ltn5VIpMnxR471WbD2MCzEeRrZ9O4ReD6JSNnI5Pi5GEefzvGwFwdA5cwar0qoXvPb9/HVv/8kf2/PFnNLUw7iBgT9Ax7LgWy5VbwiyhFarhSDwYBgKZFHAcGBjuRHCtjgYhobJqc0Yn92AfK0OzaxCVkrghSIELg+OywMgrjKlF7MKjoz8D8iGkhRfoQ8+DVdpcxRSSok5xOAQA8RJD37UQHdwCYsrc2h2zqLXa0LIqmhc0vDlL51EGAswijouXGqjVOSwdcs4ZqZFzM4YWF5cRIoQWp74wsQOMYGohr+7+wLu//oSBSyzoZqoi0iJVVaWyAKI3XhiKzPggEIAAAkdSURBVEnypvb7G7de9SsH7j6whqV+L1xw/8AxrhXffwYf4v/qW/ip37y5FLTmb1+6tCx1muGSb5kcD22DWeLrk+uVbfVJY6tlOUZrpTfnDePPd4fKfc8+3O//r+7nn/rzx5/9xT+aHvV/PApOiWHWw+LyMjP+IX9EzczDdn14ngsFHMKhBVOWIPISegMPi40YfppgbF0RxZEytHyF+fxSl2nqdahyBRKXu1yINXC8yqKOWPeLBGlK6Rc+0tRng8IYAeLUQ0LuunEfvt/BcLCCVmcZ3aGFboc41JuSu/5ybv6hB5Y8XedUQeHLgpgphQLHjYwUMkWLOFnlRInn+EJZ4vJlopV5KBYqkLJpfOKPn8C506u8O54012oCieh71KDHGbiIc+HhK1etu/rfHXj4wJpR+T/1xHqV/d5a8X2VfSCv8OFw7/vZvWqe5+rd5kquF3uNh/966WW/2B9//Bd3bJrR/loWz+8IwkVYdh/OoMtwT5IJk8Vj6PqQ4xSDxRbG83nUSiUsN5tIyVc4iOAjgmjKbJCViERVM2EYRRTMGkytDE3KQ+RNFmGf8SJz/kooXigJEMUUFeQgSFyEqYso8VhCM5dliMMQsR/Acl10hgE4bhbHj4RP/PmfPvOHzflwKY6hgcNYZUSumznRCAI/c5xUCWKMGQo2arowla/w5swGURutV+XmEuLHHlqQPY9DTC5rOnW8Ipm5kTDGkSAeTX3hy6Ny5S+OPXOh8QqfH2u7v4IrsFZ8r+Birm3qyqzAvn23im9/040f3HlV7nc9/7SWpj1YgyW4vsXCLsm0a9jrw6Bud76BzIqxcWYcvW4PRqEEzlCw1GsiljIk5NAlcOBlCYqiQpc1GJIOXTFZogfR0UIWzOnDD214noUoCVkhjjMPYeYzdZyh56ErRaQBjyQAvIDHwFewuKgcvufLz33gwbsHR1Z1fexF1xWP7eBx7Nt/F2EgJwnarJnn1+slJ5fX1GqrEeaH/XRnwnFbZF0qeWmY8Hl+UdbEOUNTHzUV7mtVZ+PCgQMHXjOeB1fmLHr1b2Wt+L76P6PX5BHu2/dB/Z1vnv29WrX/AV1bkHipj4HVYoOsKCLXrQxZGDFLzM5KE94ghCHLkEUNUZQiM1NQRk/MC4g5EbKiQyEv4oyHJpLsedVOMeE4Ahbg+kOm7PPskDEhSEIcxgEzppF1Uv4ZUJUSi0iiDDqOG00WGupTjz927qc/+yenDr/ID0mcnJzMu5mrC0UhllRpuHRgieR0a+kPL3JhX82/vlZ8X82fzmv82P7wtz4wXq93/vOGmeQHxycFWRADuK6LJKG4mxS+78LzHLi2hdAh828OCbNXVCDlVUAXmZcDWYmThSQ5v/DJKnwgSRwUjbriCEPfYoq/JAgZr1mSRZiazlgOUZZg4HgQNROCUIAkVZDEGuYvxfefOef/ko79+/ft+/tDw9f4x7b29v+RK7BWfP+RC7X2Y6/MCnzkt2/fMFpOfm/rRvMduVwiUv4YwQLknkW+whTpHkfkPUtmMRmiIERKqjpBQUr+DpSqwKcsFJJelPNG9jgk+JCUFEFkw3bJDyJetdWkYEmFDBsymIUiK94XGyvgZBOqNoY0rnjnzjpfXlps/sff+tVzC9/J1nhlVmltr9+LK7BWfL8XP7XX2DH/5R+/d1NBufSR0VHxzbmSLmZ8giD0oJkmU8sFxEl2XbjukEXh8PS0TunJnAQ+lSByEnMrow44JomzkEAgKpciMiNx33URezYCu88SNDTdxNCxICk8EjFFn7phYzwRhKmLp445HzvSWvroX+y74L/GPoa1t3uFV2Ct+F7hBV3b3EuzAl//zNv+v/bunTWKKIoD+Jk7O/twX4m7iVlcwcJO0CJoKdFKBBEt8glC7PwMooWks7KRQFBTpbKKIFiILxALEQIpEvGRkBDduLvzuDN37ozcQawDSbi7uf9Aut05e34n/BnCzj1nCk54v+v9ul4etcvVEYdEGlEun8/OKFZrgfzAIxEHxCy1oUGSOrWHqS/OSrWizMpWp0exIJHGlMur79pW6JjalyZTkqJPvd5OtvSSsUK28FO9hpMtJVU2pTX6qtNjC5/fbn1YWEDwHs6UzboqwteseQ91ty+e3mr1/c6sF23fZiWv1TihDoyQ2U4xtbpI/agNDTz0KZGcmLrXVRuaI0FRFFGiNjdn5z4wkupX7aIrFCiv/s2Qi0nEIXFfEA/UAxYlSqjqup71zI/ZE69bX5mb+7TvoxeHegD48AcqgPA9UE5c7LAF1GkMDx9cupxY23fsgj9ZHy02K5ViMV9gVK0VidmCXHeXRKjOExbZnS5X5yLEkiJfkPRSCt1sYXG2ccEpqyfSyqQ2zXGZUiKshFkVV/La+69r/N6jx9/eHXZPuL6ZAghfM+c+9F3Pzk46lvX9dLs9cnVsrHHTduis4/BGuZraFuMko4A83yUexySJUegFJLyUnNihitrCnKr7Ypv6YUhdLohVq0FksQ3Hct7YVvn5jzX/9fz8z87QQ6GBgRVA+A7saPDB9iJwd2oq51/sjo8fr55JmHc+SYMrtXruQqmctsKwz3oBpz/q6EsvpJPNCWrVm+Tu9EgESRKEyeb6xvZKINOPpebIF5G3Vv3NYH1xsdPbS228BgL7EUD47kcP7x1IgZmZc+3GBLvBbP8aj4NTfdctcz/M1/P1uFqod71dsep24pc7fXe51Pi9tbT0/8m0gewHH+poCiB8j+Zc0dW/rQrT0+1iGPKcEInV63XSWo2i5WW19xdPj+GPRK8AwlevP6pDAAKGCiB8DR082oYABPQKIHz1+qM6BCBgqADC19DBo20IQECvAMJXrz+qQwAChgogfA0dPNqGAAT0CiB89fqjOgQgYKgAwtfQwaNtCEBArwDCV68/qkMAAoYKIHwNHTzahgAE9AogfPX6ozoEIGCoAMLX0MGjbQhAQK8AwlevP6pDAAKGCiB8DR082oYABPQKIHz1+qM6BCBgqADC19DBo20IQECvAMJXrz+qQwAChgogfA0dPNqGAAT0CiB89fqjOgQgYKgAwtfQwaNtCEBArwDCV68/qkMAAoYKIHwNHTzahgAE9AogfPX6ozoEIGCowF/bvxtuK/m6mQAAAABJRU5ErkJgg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096346"/>
            <a:ext cx="3400425" cy="3981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7104253"/>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F19F27"/>
          </a:solidFill>
        </p:spPr>
        <p:txBody>
          <a:bodyPr wrap="square" rtlCol="0">
            <a:spAutoFit/>
          </a:bodyPr>
          <a:lstStyle/>
          <a:p>
            <a:r>
              <a:rPr lang="en-US" sz="3600" b="1" dirty="0" smtClean="0">
                <a:solidFill>
                  <a:schemeClr val="bg1"/>
                </a:solidFill>
              </a:rPr>
              <a:t>MEMO PLUS CAPSULES</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155575" y="838200"/>
            <a:ext cx="11806237" cy="400110"/>
          </a:xfrm>
          <a:prstGeom prst="rect">
            <a:avLst/>
          </a:prstGeom>
          <a:solidFill>
            <a:srgbClr val="F19F27"/>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74613" y="1219200"/>
            <a:ext cx="11887198" cy="1200329"/>
          </a:xfrm>
          <a:prstGeom prst="rect">
            <a:avLst/>
          </a:prstGeom>
          <a:noFill/>
        </p:spPr>
        <p:txBody>
          <a:bodyPr wrap="square" rtlCol="0">
            <a:spAutoFit/>
          </a:bodyPr>
          <a:lstStyle/>
          <a:p>
            <a:pPr algn="just"/>
            <a:r>
              <a:rPr lang="en-US" dirty="0" err="1"/>
              <a:t>Saarvasri</a:t>
            </a:r>
            <a:r>
              <a:rPr lang="en-US" dirty="0"/>
              <a:t> Herbs Memo Plus Capsule can be used by people of any age groups. If you are searching for a best natural memory enhancing product, this is a perfect choice. Unique blend of natural ingredients in this product boost brain power naturally without inducing any adverse action on user. It is found to be as an excellent solution to boost the functioning of brain .</a:t>
            </a:r>
            <a:br>
              <a:rPr lang="en-US" dirty="0"/>
            </a:br>
            <a:endParaRPr lang="en-US" dirty="0"/>
          </a:p>
        </p:txBody>
      </p:sp>
      <p:sp>
        <p:nvSpPr>
          <p:cNvPr id="16" name="TextBox 15"/>
          <p:cNvSpPr txBox="1"/>
          <p:nvPr/>
        </p:nvSpPr>
        <p:spPr>
          <a:xfrm>
            <a:off x="3572942" y="3429000"/>
            <a:ext cx="8388870" cy="400110"/>
          </a:xfrm>
          <a:prstGeom prst="rect">
            <a:avLst/>
          </a:prstGeom>
          <a:solidFill>
            <a:srgbClr val="F19F27"/>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3510131" y="3834587"/>
            <a:ext cx="8458199" cy="2031325"/>
          </a:xfrm>
          <a:prstGeom prst="rect">
            <a:avLst/>
          </a:prstGeom>
          <a:noFill/>
        </p:spPr>
        <p:txBody>
          <a:bodyPr wrap="square" rtlCol="0">
            <a:spAutoFit/>
          </a:bodyPr>
          <a:lstStyle/>
          <a:p>
            <a:pPr marL="285750" indent="-285750">
              <a:buFont typeface="Arial" pitchFamily="34" charset="0"/>
              <a:buChar char="•"/>
            </a:pPr>
            <a:r>
              <a:rPr lang="en-US" dirty="0" smtClean="0"/>
              <a:t>It </a:t>
            </a:r>
            <a:r>
              <a:rPr lang="en-US" dirty="0"/>
              <a:t>helps you to use your brain to the maximum level.</a:t>
            </a:r>
          </a:p>
          <a:p>
            <a:pPr marL="285750" indent="-285750">
              <a:buFont typeface="Arial" pitchFamily="34" charset="0"/>
              <a:buChar char="•"/>
            </a:pPr>
            <a:r>
              <a:rPr lang="en-US" dirty="0" smtClean="0"/>
              <a:t>The </a:t>
            </a:r>
            <a:r>
              <a:rPr lang="en-US" dirty="0"/>
              <a:t>more you use it, the more you'll challenge your brain to grow new cells.</a:t>
            </a:r>
          </a:p>
          <a:p>
            <a:pPr marL="285750" indent="-285750">
              <a:buFont typeface="Arial" pitchFamily="34" charset="0"/>
              <a:buChar char="•"/>
            </a:pPr>
            <a:r>
              <a:rPr lang="en-US" dirty="0" smtClean="0"/>
              <a:t>It </a:t>
            </a:r>
            <a:r>
              <a:rPr lang="en-US" dirty="0"/>
              <a:t>helps memory to response quickly and it is used as a brain tonic to enhance memory development.</a:t>
            </a:r>
          </a:p>
          <a:p>
            <a:pPr marL="285750" indent="-285750">
              <a:buFont typeface="Arial" pitchFamily="34" charset="0"/>
              <a:buChar char="•"/>
            </a:pPr>
            <a:r>
              <a:rPr lang="en-US" dirty="0" smtClean="0"/>
              <a:t>It </a:t>
            </a:r>
            <a:r>
              <a:rPr lang="en-US" dirty="0"/>
              <a:t>is reported to have blood flow in cerebral and </a:t>
            </a:r>
            <a:r>
              <a:rPr lang="en-US" dirty="0" err="1"/>
              <a:t>neuro</a:t>
            </a:r>
            <a:r>
              <a:rPr lang="en-US" dirty="0"/>
              <a:t> protective effects.</a:t>
            </a:r>
          </a:p>
          <a:p>
            <a:pPr marL="285750" indent="-285750">
              <a:buFont typeface="Arial" pitchFamily="34" charset="0"/>
              <a:buChar char="•"/>
            </a:pPr>
            <a:r>
              <a:rPr lang="en-US" dirty="0" smtClean="0"/>
              <a:t>It </a:t>
            </a:r>
            <a:r>
              <a:rPr lang="en-US" dirty="0"/>
              <a:t>has got anti-oxidant activity as well as it gives support to healthy immune system.</a:t>
            </a:r>
          </a:p>
          <a:p>
            <a:pPr marL="285750" indent="-285750">
              <a:buFont typeface="Arial" pitchFamily="34" charset="0"/>
              <a:buChar char="•"/>
            </a:pPr>
            <a:r>
              <a:rPr lang="en-US" dirty="0" smtClean="0"/>
              <a:t>It </a:t>
            </a:r>
            <a:r>
              <a:rPr lang="en-US" dirty="0"/>
              <a:t>prevents cerebral oxidative damage through its anti-oxidant product.</a:t>
            </a:r>
          </a:p>
        </p:txBody>
      </p:sp>
      <p:sp>
        <p:nvSpPr>
          <p:cNvPr id="18" name="TextBox 17"/>
          <p:cNvSpPr txBox="1"/>
          <p:nvPr/>
        </p:nvSpPr>
        <p:spPr>
          <a:xfrm>
            <a:off x="3572942" y="6019800"/>
            <a:ext cx="8388870" cy="400110"/>
          </a:xfrm>
          <a:prstGeom prst="rect">
            <a:avLst/>
          </a:prstGeom>
          <a:solidFill>
            <a:srgbClr val="F19F27"/>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3503612" y="6400800"/>
            <a:ext cx="8458199" cy="369332"/>
          </a:xfrm>
          <a:prstGeom prst="rect">
            <a:avLst/>
          </a:prstGeom>
          <a:noFill/>
        </p:spPr>
        <p:txBody>
          <a:bodyPr wrap="square" rtlCol="0">
            <a:spAutoFit/>
          </a:bodyPr>
          <a:lstStyle/>
          <a:p>
            <a:r>
              <a:rPr lang="en-US" dirty="0"/>
              <a:t>1 to 2 capsules two times a day or as directed by the Experts.</a:t>
            </a:r>
          </a:p>
        </p:txBody>
      </p:sp>
      <p:sp>
        <p:nvSpPr>
          <p:cNvPr id="22" name="TextBox 21"/>
          <p:cNvSpPr txBox="1"/>
          <p:nvPr/>
        </p:nvSpPr>
        <p:spPr>
          <a:xfrm>
            <a:off x="155575" y="2286000"/>
            <a:ext cx="11806238" cy="400110"/>
          </a:xfrm>
          <a:prstGeom prst="rect">
            <a:avLst/>
          </a:prstGeom>
          <a:solidFill>
            <a:srgbClr val="F19F27"/>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155576" y="2667000"/>
            <a:ext cx="11827974" cy="1200329"/>
          </a:xfrm>
          <a:prstGeom prst="rect">
            <a:avLst/>
          </a:prstGeom>
          <a:noFill/>
        </p:spPr>
        <p:txBody>
          <a:bodyPr wrap="square" rtlCol="0">
            <a:spAutoFit/>
          </a:bodyPr>
          <a:lstStyle/>
          <a:p>
            <a:r>
              <a:rPr lang="en-US" dirty="0" err="1"/>
              <a:t>Convulvulus</a:t>
            </a:r>
            <a:r>
              <a:rPr lang="en-US" dirty="0"/>
              <a:t> </a:t>
            </a:r>
            <a:r>
              <a:rPr lang="en-US" dirty="0" err="1"/>
              <a:t>Pluricaulis</a:t>
            </a:r>
            <a:r>
              <a:rPr lang="en-US" dirty="0"/>
              <a:t>, Asparagus </a:t>
            </a:r>
            <a:r>
              <a:rPr lang="en-US" dirty="0" err="1"/>
              <a:t>Racemosus</a:t>
            </a:r>
            <a:r>
              <a:rPr lang="en-US" dirty="0"/>
              <a:t>, </a:t>
            </a:r>
            <a:r>
              <a:rPr lang="en-US" dirty="0" err="1"/>
              <a:t>Bacopa</a:t>
            </a:r>
            <a:r>
              <a:rPr lang="en-US" dirty="0"/>
              <a:t> </a:t>
            </a:r>
            <a:r>
              <a:rPr lang="en-US" dirty="0" err="1"/>
              <a:t>Monnieri</a:t>
            </a:r>
            <a:r>
              <a:rPr lang="en-US" dirty="0"/>
              <a:t>, </a:t>
            </a:r>
            <a:r>
              <a:rPr lang="en-US" dirty="0" err="1"/>
              <a:t>Eclipta</a:t>
            </a:r>
            <a:r>
              <a:rPr lang="en-US" dirty="0"/>
              <a:t> Alba, </a:t>
            </a:r>
            <a:r>
              <a:rPr lang="en-US" dirty="0" err="1"/>
              <a:t>Withania</a:t>
            </a:r>
            <a:r>
              <a:rPr lang="en-US" dirty="0"/>
              <a:t> </a:t>
            </a:r>
            <a:r>
              <a:rPr lang="en-US" dirty="0" err="1"/>
              <a:t>Somnifera</a:t>
            </a:r>
            <a:r>
              <a:rPr lang="en-US" dirty="0"/>
              <a:t>, </a:t>
            </a:r>
            <a:r>
              <a:rPr lang="en-US" dirty="0" err="1"/>
              <a:t>Celastrus</a:t>
            </a:r>
            <a:r>
              <a:rPr lang="en-US" dirty="0"/>
              <a:t> </a:t>
            </a:r>
            <a:r>
              <a:rPr lang="en-US" dirty="0" err="1"/>
              <a:t>Panicultus</a:t>
            </a:r>
            <a:r>
              <a:rPr lang="en-US" dirty="0"/>
              <a:t>, Cassia Fistula, </a:t>
            </a:r>
            <a:r>
              <a:rPr lang="en-US" dirty="0" err="1"/>
              <a:t>Acorus</a:t>
            </a:r>
            <a:r>
              <a:rPr lang="en-US" dirty="0"/>
              <a:t> </a:t>
            </a:r>
            <a:r>
              <a:rPr lang="en-US" dirty="0" err="1"/>
              <a:t>Calamus</a:t>
            </a:r>
            <a:r>
              <a:rPr lang="en-US" dirty="0"/>
              <a:t>, </a:t>
            </a:r>
            <a:r>
              <a:rPr lang="en-US" dirty="0" err="1"/>
              <a:t>Nardotachys</a:t>
            </a:r>
            <a:r>
              <a:rPr lang="en-US" dirty="0"/>
              <a:t> </a:t>
            </a:r>
            <a:r>
              <a:rPr lang="en-US" dirty="0" err="1"/>
              <a:t>Jatamansi</a:t>
            </a:r>
            <a:endParaRPr lang="en-US" dirty="0"/>
          </a:p>
          <a:p>
            <a:r>
              <a:rPr lang="en-US" dirty="0"/>
              <a:t/>
            </a:r>
            <a:br>
              <a:rPr lang="en-US" dirty="0"/>
            </a:br>
            <a:endParaRPr lang="en-US"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data:image/png;base64,iVBORw0KGgoAAAANSUhEUgAAAV8AAAGbCAYAAABjzJMjAAAAAXNSR0IArs4c6QAAIABJREFUeF7svQecJUd57v10OHnmzOyudldaSWiFUFxQRjKYa4NtEMEGY1/b1/Z1whHsawwmGDBBBBvHa1/bnz8+3+tskn++xgEHDAhJJIMkJJRAQhLaMLuTw8mn06enznlnS6XuE3Zmd2dEzf7md2b7dFdXV3f/++mn3nrLgf2xLWBbwLaAbYFT3gLOKd+j3aFtAdsCtgVsC8DC114EtgVsC9gWOA0tYOF7Ghrd7tK2gG0B2wIWvvYasC1gW8C2wGloAQvf09Dodpe2BWwL2Baw8LXXgG0B2wK2BU5DC1j4noZGt7u0LWBbwLaAha+9BmwL2BawLXAaWsDC9zQ0ut2lbQHbArYFLHztNWBbwLaAbYHT0AIWvqeh0e0ubQvYFrAtYOFrrwHbArYFbAuchhaw8D0NjW53aVvAtoBtAQtfew3YFrAtYFvgNLSAhe9paHS7S9sCtgVsC1j42mvAtoBtAdsCp6EFLHxPQ6PbXdoWsC1gW8DC114DtgVsC9gWOA0tYOF7Ghrd7tK2gG0B2wIWvvYasC1gW8C2wGloAQvf09Dodpe2BWwL2Baw8LXXgG0B2wK2BU5DC1j4noZGt7u0LWBbwLaAha+9BmwL2BawLXAaWsDC9zQ0ut1lrwWSJBl0/Z3wtXnjjTfi7W9/e5LWzo6jik39zp4X2wKnsgVO+AI/lZW0+zq5LdCHoAfAPXr0qO/7vut5nutoP27vx3ddN89fAF6hUPC73a6fz+e5LX9z/U8XgBOGoev7PivP60x+vSiKuJDrcBv+rX96cRxzXVUmf6IoUuV5nocoivhJeCZRFHGFuA9TLoujKEpc140AhP1ffs//81f+5qfajmWFYZj4vi/lyHdxGIaR7/tREASqvCRJ+BkkSRI0m81uoVAIoiji/+MkSRTQ+RnHMevB7eNOpxPv378/uvHGG6N3vOMdLNv+2BZQLWDh+yS+EJIkIbTyKysrxSAIir7v5z3PK/i+P+l53s44jquO4+zwfX/Kdd0KgDIA+SwSpkmS8Nf3PI+QzMdxXGIZcRx7juMocCZJwr+5L99xHMKToHYIUYKdP2RTf5n6jtcev+ePuhAdx+2vqxQxf13XFXXck6u9MtY/wzAkfLkDQpkgBZcRpIQgf/rFc0eI45j/V8v7nOR+1bI4jlk2Pwlv9ek4jgJ2/5MwJzz5GcRx3HJdtwOgHcdx6LpuSEj7vh8A6Lqu2wrDsOO6bjOO47rruo1ut7uWJAn/rkdRtBAEwWIQBJ0gCLoAmmeddVanv68n8VVpD01awML3SXAtHDp0qJTP56vFYnHScZzd+Xz+at/3LwVwluu6u5Ik2QGA31UcxykB4K+SpH3Btt4K/D9/CSv+8m+CSf4m/GQ7LifwOp0OcrmcAh8/gyBQkOQP1aksy+fz6juqYS7nL//udrsolUqqHK4j2/HvdrutlnEd1oHrs4xCobD+HcthPfldq9VCpVJRZfH/XM7vuX6z2VzfT1+Rq2Nj/Vi+XiaXy48OfR6vtA+/5//lmKQMaS+9faU9tcutFcdxkzD2PI9QXozjeCEMw6NRFH05juMHOp3OXJIka0EQrOzbt6/5JLhU7SFoLWDhuw0uh3e84x3u29/+9mK73d7jed7uJEnOJmSTJNnvOM5TXdd9CiELoJokiYIsxaQJVh0m+nf63wSHDg8dvPxbwEm4EjoEY61Ww8TEhIJhuVxW4OurWQVkgrXRaGByclLBUSDM8vh3vV7H1NSU+iwWKbihyiZEl5eX1XYEJyEpsOf+uF/uj2VyOb/nsunpaVUW1+H+payVlRVVFr9jnQTMLIPL+Ml6sg5y3H3lrMCvP1zkGOTBwE8et7QD66NvKw8vc1nG5UfF3XQcpwFgLQzDhSRJDidJ8qDneY+EYXjEcZyDrVbr6NTU1KrjONbO2Ab3sVlFC98tftIefPDBwr59+74jl8vdkCTJtZ7n7XEcZ5oWgeM4eb7y61CVm1xXXaJeZRn/L6/oojJF0QmQCNf+6/zjlC4hIxAi9AixtbU1BTWCq1qtqk+Wxx8B0urqKs444wzwUwBNwFFtEor8jp+EMJUqVSTLXFhYwI4dO9Q+uC/WiyDmMoJZ9se6EppLS0vYvXu32g+3J3hZFtdjWQQzAc2y5EFDyMv6Uia34bHqqprHIupY1DX3yXbgJ7/ncj6EdLXftzQeB2O2jbwdSFunXYoC6/53UZIk7SRJanEcz7uue08QBLfMzs5+6Lzzzlve4peyrZ7RAha+W/iSeOSRR4qTk5O/XC6Xf9lxnKm+r7quKrOqLkrWVLdiKfCTcCAseOPL67+Apt+Rpb4jaPt+qVKKYi8QTIQsIUaYCQRFwQrMCTGqQYJ1z549CpgCLh2+BCbXIRwFmITn/Pw8du3apeBIwLFcwpfLFhcX1/fLuhHqBCz3Iw8EvSwT5PJQ4nayPuHNOhCgBC3bQhS6PGy4f9aN67BO/D8/+X9RvmKZiIpmvUVNC3QFrCZ89eXyBmGea+nfcxyHXvNfdDqdt0xOTs5t4cvZVs3Cd3tcA+wrWllZeVmhUPgrx3EmBIKiXrPUUpryNe2GceBL+PBHPNB+xIFShQJfgkte9Qlfwpj2BLch/AgqgS/hRkAR/FnKl8eqK9+dO3cq+OrK14Qv68jvx4Uvj48PAx4DHyAEehZ8BbaEsEBW4Mt983tRvgJfLpeHmQ5f3TfWz6XuDctyQ/2ue84stw/yWrfbfWehUPh9x3HY4Wd/tkELWOW7RU/SzMxMeXJy8rcdx3mlKFb99VVuUrMjR+Cb1pGm2w6Eoyhf6TiT13DZj6hi066QDizxTtPgK8qX8E1TvoRrFny5jUBblC/hnQZfwp4PAYEv4Sm2A2E6TPlmwZeAFeUrDyvClXUQ+OpKWJSvqPos5cs2lYiNNIWrn1e5NM1zLODW33CSJPl8u91++cTExLEteknbalnluz2ugVqtttt13T8Pw/DF0tveD616nFeoRx/oCkmALa+tZu+9dFyJkpWONPF8uXwYfKVzivAVCIryFc83y3bIgi+BKZ1kuu0wCL587We9CUbCl7YD1zfhK6pWPF85VvF8deWbBl+BrdgLmw1fOVdpNkSa+jUsiaPLy8sv3Llz55e3xxVua2mV7xa9BhYXF8/N5/PvT5LkOforqtxwooZ0+Mp3WZ6vHKpELRAiAl0TvqLQqAx1z1fWoyrMgi8VcZbyFduB+2Y9qBjNDjdd+dJGENuB60qHGzvo+F2a8hX4Et6mhaF33rE9RPlKh5t4vtKJZoax0R/W4Wt6vsOUL9tSV776/0346opXt5P086htX6vX6y+sVquf3aKXtK2WVb7b4xqYnZ29oFQqfdBxnGsFprr6kZvOVERiEcinfJ8WMkbbQVe+YjuIl5ilfKUDSjxfgks8X4kmkBhbsR0k2oGgFV9U4MtOOOlwI0wFvlSic3Nz65EQZocb4ct1RPnqHW4C00Hw1ZWv3uHGOkjMsXTKsaNRlC4/Zb/D4Cuerw5cE776ORwUAWGef+O6aDUaje+amJj4xPa4wm0trfLdotfA/Pz8xcVi8UMArtA9PlMNyc0qh2FGOMj6omAFJuL5ptkOuucrHX1iYwzqcJMYW4KMsOI2YjtwGTvJCF/prBL46uFhWfAloAk61puwpRqWaIeNwpf1Yf34KaFmMnBEHmIygENigVlPiXLQox1E+UpIGuusd7jpni/L1s9fWmebfnkKfNMeuIzqW1tbe/nU1NS/btFL2lbLKt/tcQ0sLCxcSvgmSfIMHaxmR9sgL1AfKCCe77jwlWgHHb668iVcpMNtGHxpFRBuafAVq+BE4cs20qMdBilfiTWWtpBoh82GryjlUeCrgzWr002ugwz4BrVa7fuq1eo/bI8r3NbSKt8teg0sLi4eKBQKHwTw9DT46t6veQiilDcCX+lw0+N8uR9T+Q6DLy0EqkWCmfAVz5eKmFDSO8kIRekk43a67ZClfE3Pl1YELQyxEUzbgbaIDNjg8bCNTgS+rJv4wmnKd5RoB135bgJ8w9XV1R+enp7+8Ba9pG21rPLdHtcA4VssFhV8zdAiUxmldcYIWGRdU/nSFmDHUZbtoMNXXr1ZD+lwkzhfwpdglSgHgZvYDjK8eKvAV+9wSxtkMch2kFAzGcmXBV8+WKR9ZZCFPixbPF+Br+nlpp3fIaqXX0fLy8s/vnPnzr/eHle4raVVvlv0GujDl57vgVGUrwnoQfAViGaNcEvzfLlM4l2pWMeBLwHECAgqX/q0jELYTOWrh5oNU74mfPU4X4lHpqpN63AT+Eouii0G33h1dfVnpqen/88WvaRttazy3R7XwNLS0tNpOziOkwpfif01wWx2uIk9oStfrjMozjdtkMUg+OqeryhgUb60D2gtbCZ8qTxlhJt0fPGYCHmJ8x3k+ZpxvjK8eBh8CVtJwsP9jmM7iPKlqpWhxuYItnGsh5SrOFldXX3l9PT0+7bHFW5raZXvFr0GBL6u6x7QgWq+oqb5vTqQ5W891MyEbz8HrvI/pWNNQtlkmURLpNkOMsiCgJUcD3qomeR/oBcrypfKkvtiVIAeakbbgqo4bYSbRDtwPyyLo9+4vijftMQ648b5mraDtAePR7K2DbMdJAGPHiss7cHzIW0oA1GybAczEmLYpbq6uvqq6enpPx62nv1+a7SAhe/WOA9PqEUfvh9yXfeyNPhm9Hg/Lj+vvt2gON8s+IqXLPGwumozbQdC91TBl/CjhaHDl8dndt5JVjMBuZlYRxml/dwOZlYzCTUz4ct9EPbDOtz4UNkofNOiHgZdrsvLy6/auXOnhe8WvafNaln4btETtbS09AzaDmnwTVO/Ato024GHqH8vI9z0QRbyKiydUKJ8ZTsJOZMOOn2Em2Q1S4MvwS6dcpulfAW+MsKNMDwV8BXbQeArUQ56SklJl7lZ8OW5M2O5sy7Zvu3w/27RS9pWy3q+2+MaIHz7I9xSla94uebRmDkcTAtC4GqmlDxR+Eo+3yzlK/DVPV96q7QWTtR2IHzFdhDP14Svntths5SvwJf71wdZbBS++rlMi3Sw8N0e9+y4tbTKd9wWO0XrD4Nvlu2QBV9Rv6cbvlSrEu2w2fAVz3dQYp1huR0Geb46fHXbQU+4cyLKVy4pc4SbQHlE+NoOt1N0b27Wbix8N6slN7mcpaWly/vK91J59R/W2aYDVrcadPWre5iDQs10f1e8UX6atgOVL/1SGewgCljvcNMHWbDD7USUL/fBV3mWm2U7ZMFX8ktw38Pgy0EgkttBIjYkNE+3HWRKJPGAJdXkKIl1zGgHE77mEHL9/wMuM8L356anp/+/Tb4UbXEnqQUsfE9Sw260WMK3XC5zkAUnwlQ/0gGWpXp1+JqddGaomZ7PV6YFkgxe0jlnWhE6fNPifAlFGWQh8KW9QCDRF2Z4GOFGcI0a7UClzO2oSAk4mclCcjsI9Hm8hLzk8zVtBwJfMqQxOoOgZjvy2NOSqaellKTHK0mB+JmVUlJmweAxyiALqlc9hE/aOC23g4XvRu+e7bG9he8WPU/Ly8tXlEqlDwh8BbgymCKr2qJsdeXLbU8lfKlS9cQ6Onwlt8OJwFfPamamlDxZ8JVMbzweHb6SWjJtDjcBtwzKYBnyxiCJdSx8t+iNdwqrZeF7Cht7nF0Rvhxe7LruJSZwBwFYj2rQ19tK8JX5zySr2aA4X1356vl8JXJC4oqz4JsV5zuq8s2Cb5byzZrDzRxebOE7zt3w5FzXwneLntfl5eUr+/C92LQddKjqitj0dvVDO9Xw1T1fUb6SWCcLvuId64Ms0uBLZSlDlcVjZptwP/o0QoOSqafBl+unJVNn25nKV+wHM58vFbHMfCxzvonytbbDFr3ZTlO1LHxPU8MP2+3c3NxV1Wr1A47jKPjqkBX46t6vGd+r/5/bn2z4ShJ1dmgRolnwTUspKcp3FPjy9Z3w1fP50ms+HfAdNI3QsHy+J0n5/uz09PSfDLu27PdbowUsfLfGeXhCLZaXl6+i52vC1/RydbU7jvIlxKjQCHB2tFHZmR1u+tRCAu9Rk6mbM1mwkysrn68OX33eNf6d1uGm53aQGSVYP6pOSczODjfJDazPhGxGO2R1uOlTx5vRDoMm0KTtYHq+MjMIy7Ge7xa94U5DtSx8T0Ojj7LLPnyZWOciuWn14b66FZEFXQGmAFZ63PURblxGADF6gZCQXA7cZhh8ZYSXmduBy2XqeH0mC3OEW1o+X776cznhJ/AVaFNN8iGh53aQBDdsIz23g0Q7sCx27hGKEmpGhU3bgNvw2CWhDtW7jJrj/tkm0oGp2w6EvxlqNmz2Yn3qID23gx5GmBblwHMrCXiGdLYy1OznbW6HUe6urbGOhe/WOA9PqMXKysrV/eHFF4rtIPBNU796R5sUNip8deWrw1dUrm5b6MrXhK8knOHnicKXwBVg8m+ZOl5Ppk74ciAFv9OzmkluB33qeMI1Db5UyfzR4cuydPgS9jIohSDm8XI7fopvrXu+3I8e5ysj38TrlU990lKBe9bINvPBOyDMkPBlYh07vHiL3tNmtSx8t+iJmp+fv2ZycvIDruteaHq8ejiZ6QXrhzMKfAlTPc5X4KvPXqzDl+AQpSzwlQk0dfhKjLAMcKA6JjAlq5k+ezGX7d27d326d4lQIAw5gaYZ58uYYa4v8BXPV59GiPvTLQwzzpcQFeVLkBLuAl8qYF35sk0EvoSrKF/pUJN2GAW+PF9i8Yg1o59fHcLysB1D+dqUklv0fk6rloXvFj1ZKysr1/Q9XwVf/QbUVe5G4SszFAsQdPjq8cGyXOCrJ9YZBF9RllyHwJThxVSFYhUQvmeeeeb65JU6fGdnZ9cn3iRcuX8TvlTCEmrG8tNALvAVz5cQ5TFRZYvtMC58szrc0may0AdZyINJUkrqFtJG4Fur1X62Wq3aDrctek9b5btNTgzh2w81e5ppO5iRDGJDZEU4jOL5ZsFX8vjq8BWbQle+hBohSBWp2w6m8k2DL5edddZZqrOMUQyEF38JQ8JXQtQITAKL+yFg+Z1MWc9jJ5yphglySREpFgbrJZ6vTF+f5fmaypfrmZ6vdPTJ8OIsz5ff66FmMmxbJtXUH6z6eU7zf0fwfDmTxf/eJpf4N3w1rfLdopeArnxHha/uBetWQRp89WiHNNuB24gqFgUs8a6m7SAzWUhKSX4SVlxfOtwIQ9120BOgE74EJqFI8PH1XTKR0XYQ+BJkfP0X5Uv4EvqEvUQ7sCzuR4evRDvoHW667aB3uHEdye0gHW5y3JLbgZ+EOY9Bz+1AG0LifyWlpMBXPHAdvjK0WD5N1StvNbJ8GHxrtdpPVqvVP9uil7StltECFr5b9JKYn5+/mnG+ruuqaAeBoYy40m9M8YB15av7wtJpJJENeoccl8kwWEJV94kl/wNBKgnXpVx+R0DKRJEEmHRIycSc8lpPAMksEOKlsjyWJTCVLGGEF2HJH5ZNsBKUBB7rKqkwCT9CnmXrQ5W5TMK9WBbrSJUp88hJh5kOVoJS6k6wy7FwG4kAkWgFmX6J38k8b/rMFfoIN9ad/5d2kg43eZimfYrXboLXHExjdrwlSRLX63XC98+36CVtq2Xhuz2uAYaaVSoVDi9eh6+oWb2DRvd/0+wIOVrZxtxW1K2uzHSlLYMBTHAIyHXfUl6v0zoEddBIWaK49WgAWU9ex7kO9yEPEFHh0lklECIkxY+WY5EypEw5Fqmfrii5Do+JoDTL0esu58B8KzC3YdkCZ71uZllpUM0Cr7zZ6N9r5zdZW1uzHW7b4/ZWtbTKd4ueLAk18zxPhZrpHW5S5QFhR+sj4oatK0pXbmzpGJKy9fhUAY8+4EIHgl4f/UEgcBUYit8pMBRbRMAqHVJStn78OkgFgBKxoadq5HqyH6m3QFyiCNLqI8erPwT0B5h+XHqyHKmrlMlPgW6a4tUvu7SHpt7ZmXWezfau1+u/Uq1Wf2OLXtK2WkYLWPhu0UtidXX1mcVi8QOe510g8DGrOgi+aTe37hnqN7yuvnT4mmo5bf+68hYYCsCkLNlOB7mUrYM5DXi6KhZo6g8Us+7maDIdnPq6ZlmirPU3AH0dc1t5AAlgTT82y59NU7ppbwpZDzJpo7TLttlsvrtSqbx1i17StloWvtvjGmg2m9fn83nC93wdIPrNZyqmFB9w/WBFSUnnjg5NfTtZT8CTVqb5uq4DRcqV6Aj9/6JATVVsPihMNW6Wb9oJYl8IxEQBm1aKHLuupFm22fGlrzesTQWyOvR1W0A/Vr3eopTTHijmFTrsPMv6rVbrt8rl8hu2xxVua2mV7xa9BprN5rPz+fz7Hcc5z7xB9SrrN7rc0Loy1NcVQHCZhJDxxqbPyR92hkmYF/1K/s1l/J4dXoQct5PoAlmXnVwS0sXyZFvp7JLyZd426WzjcrEcuMysl+kF6ypTQM7tuS073qRTUNpLrBqBMTvbJEyO6xDO7MCTv9kJxx+uJ9/JdPX8jr8yxJl/s1x+z1/+n9uxPP7KdlyH/5e66GDPepCawNcfRuaDTz/XrVbrd8vl8i9v0UvaVssq3+1xDdRqtW8tlUp/FcfxudIDLgqIAJGBCPJJOBKU/OXfAkaCkj35BCJ/9e+4rQCVIJSbXPYjNzoBwl/Wg1AS5SiA4nf8m+vLuvy/rC/lyHFI1IKUI2CS9cxPWc88c6ZC1h8+kiRIlkmUiHzyez2XhXi0EvEh3+v/ZxvJ/2V9KYOf8qNbN9JGXMa2Ibz5S1jzgSHwlr+5nMv4f1km0ycR4vyen/qPeOedTucPy+Xy/9geV7itpVW+W/QaIHzz+fxfUPkSpIxfPXr0qBoowNhXxtZScRKsomJFZckNrN+0VGVyUwsAdDDoIBWYCjz1/5ugFLjJK7/udZq+pa7gdXDKKZBtTV9UV4jm6UrzVrNe5bPKT6unXoY8DHSQi0fM49AfYvImwXMisBZA628V/E4elHxASg4KeWvgNpJ1jvvl+WHYGkPsGPfMWGbGRvNvLu+HwFn4btH7Oa1aFr5b9GQtLCxc2mq1/s/dd9/9rDvuuEON5uKNzUEIHN3FX44K44gw3pD8lVdhHZD6a6n5Opt26Lq/qK+vA1GAIyqS2+h5CvQOJH0fWT5zlgdsep3msQwCvrRB1unVgWpaN+Y24guLmhcIm9DW3xj0umYdt/7g0v9muxLOPAY+ZOXtRR7AfAjzAUw483q4+OKLcfXVV/N6+I1qtforW/SSttUyWsDCd4teEg8++ODu1dXV3280Gj9IsFLpcCCC5DcwASAgkldeeRU1O9iyPMNBzWDaEDp8ZTt57c4CptRXV7n6sjRwpYFbVPAoDxJzn+a25sPFbCsT9mKpZO3bhLGp2HWVLso/TaWnla+3j1geVMkEsmR8m5ycfN0555zzO1v0krbVsvDdHtfA/Pz8xfl8/q9833+m+Kziq5qv2uarfhoAzZtcB0sapNLUn6xHcOieqQ4ZXeWZ8MwCs66UB0FVB1bWerIPHaRpyjZL7eoPJ1G8UqYJ3zR7JKvdzIeOuW2W1WK2mbmenHuej1qt9padO3f+2va4wm0trfLdotcAJ9D0fZ9Tx18iPfKsqgB4mDoapmSHKcc0L1XKFI9TYGjG8wqkpQzdHhBQp3m+gx4C8vCQMofVX4eo+XAyFbAObHM/AnEuH6Z8h11Kej2GKX19YIYO7rRjkbC+er3+hunp6d8aVg/7/dZoAQvfrXEenlALJtZxXZdxvheKAtPDlXTPUr85TSgNu8nNHY+yvkRbiNXAfZowTVPAuorTlXjWclM563AeZJ+Yqta0TbJgrL8NpCljParDrNugh8GwNh30oEu7PNPWT5KEw4vtTBZb9H5Oq5aF7xY9WQsLCxxk8X7XdZ8qIVqivrJemfXX/zSoDlOLArdh6+nwTbMS9GWj/K1Dz4S2XhfTnsh67U97MJn7GGY76G0p62bBd6OXkNmGw2Cd8dYTrq6u/vSOHTtsYp2NnpBTtL2F7ylq6HF3s7i4+GzP86h8n6LHx+ogHmQ9ZClafbkJNh2+gwAsHW6EhLzypnmRuiI3lWIWZNNgnqaABY7DHhS6wk6Dsr69DmQTzvLgk/ZPe1DpD4e0B2HWsZkDL8a9Vvrrd1dXV390enr6Qye4vd3sFLeAhe8pbvBRd7eysvLtSZL8led5Z0mAvnymAUMH3SDll6WyBsFRh4rErOoDMvTvzeVZ4NS3GQZcAd0obac/BMx2MtvF/F73d3X4ynLzwSfljQp1XX3rx2Q+QEZpDx3u/fU79Xr9+6vV6j+O0k52ndPfAha+p/8cPKEGSZI4y8vLP+C67h97njcto8vkJtdjWE0FKVDTVamso4/uEsUqEJD/p0E1bV25+WU/AhBzlNwg1aoDaBhwBn0/TP2a0Mv6vw40Hajm37rq5ndmXLWk2TThrHv2+jZpXv6wB4d50SRJ0lldXf1vO3bs+MgWvKRtlVJawMJ3C14WSZK4i4uLP++67m94nlfizSlQ1SFphnzJdwJEE6hZINRhlKbCdBUo9RCw6PsaVv4wwIpFkLWeaZNwPbO+pl1gqmbThtDrnGU7EKa6ohb46g+lFBg+4coy9y3g1mEu+9KtJka46EO8zVwR/XPR7NsOf7cFL2lbJQvf7XENEL5Hjx79ySiKfjsMwypHMknuBR3CEo6ke4a6RWEqPAGmDMAQRa3DRQeEbK/D0AQg68X66bkNTOANU7hmmWkgG1XdZqla8xjSrAJ9WwE7QSdDr82HS5bdYL4FSAelCWsT6NJOUleG9Mm5lXPt+37geR5/Xc/zvFwu5xYKhahUKn212Wz+4K5du+7dHle5raVVvlv0Gnj44YcvX15efm+3270+SZKK4zi5/k0ZOY6T8L7zfd8RRSQgNV+JTRUpcOUnoSJDkmU9LtfDxtI8YgETP9Pgm6ZcTXtkWLOn7TdtmyzlO6h83Q4Q4OntIn9LzXOWAAAgAElEQVRLbgu2kTlzhpRvdpaZDxIpS3I36O1sPijSzpVYRf23nOUwDP85juPbPc8rOo6zG0All8st5PP5W84///ybHMfppYezP1u+BSx8t+gpuummm/xCobA/SZIDcRxfEsex6njzfT/kTed53nXlcvkSPcuY7iOmAUZXsjpYxNaQ77Nidk1lRljo2dXSlLK5bBCY006Fvn7atmk2g1mOuQ7LyYKmDk+uIykixceVh5v+kDMhqpchf7OdmEhHh6+AOctmkbec/r6SIAg+3Wg0Xr979+67Z2ZmWJ7HB/DZZ58dnHPOOR3HceItejnbaqW0gIXvNrssPvzhD3tPfepT9+fz+R8rFApvzufzvAHVUejqTYeL6TWKchXlq3vK+g2fplbN7wW+ZgpHAfUo8B0F2sNOUxpgTXWqv+Zn2Q76chO+0m76vmR93X+WtteXSYYz0/7IsnRSHnRxEAR/U6/Xf+nAgQNLw9rDfr/1W8DCd+ufo9QaPvroo9/sOM6/ua47MSz214SveL56SslB0DUhLFCReF96vpIMPW1dHcSDVJ55oFnrZp2yQUA11ampYPUyBa46fMV2MLfTI0/S1LCUa8I3TR1nHX/fCiJ83+e67uvPPPPMxja9bG21tRaw8N2ml8PXv/7183O53G2+7+/U4SugM0EkwNU9XRO+0hRmaJkJT9PzJVhktgod4mnQHRW+44J3EPh0YKb9neUbm56veamYIWY6tHXYiz0jMdJ6XXV1LNvo1oT2MIu73e7/XFtbe8uFF17Y2aaXra22he/2vwYOHz58TqFQuMPzPPq/Q2crFigKfPmpT3GT1smmL0v7W6Ciz/AgANKnKTKhMsjHHRXOpoVgKts0Zam/AegANNeV9UT5SqekCXjTV8/aJ7dj+8k0SmnlmA+FFBUchWH43mq1eqPjOL15n+zPtm4Bq3y36embnZ19KpWv53k70l59U27e9c4eUVtZ8E0bpaYrWv173fPNgnWWd6zXcZDS1dW6eVxZqtVcngY307tN83Rl6h7dVzf9ZfMtQz8f4v/KzBS6qtW3M0GuvzXw7yiKoiRJ3nX//ff/2rXXXmvhu03vW73aFr7b9CQeOnTo8mq1+mnP8yYHhTvpN7EOwUHKVx+sIdubnrD8X0LNJCRKVGOakjb3bwImDcBZUJb9jOKd6uDNUqdpIE6zHbiedFBmKV8dvlJulvLVjyMNwHJ5Er5xHN947733vtfCd5vetEa1LXy36Xlk1rNisfhJ13XLgwCkA0/vKOM2+uy9AtMshWvaFvIqLX6v+JlZtkOa+pWmH2RDmIBOU7RSTtZ3abaCvo35vcDV7HATiJugNlW1ePC6n6sPtJD1zYdmGrS1cxY+BvB33H333b9p4btNb1oL3yfHiVtcXLyhUCj8k+/7airbLPCY8NVhdiLw1bfXox1M+A5Tvmm2SNqZMaEt6jBNEQ9TwaY9kAVTUaOjwneQDaG/CcjMx9yvCdo0FW10vNHzvTGfz7/Xer5PjnvYKt9teh7n5+d/qFKp/LXneeocmirKhJZpG4jtoE9NpKtf3W4wrQfT8x3U4Waq22H+rwlV06rQ4Wt6tIMeQubDaZB6HVf5pilrvXzWUx5UpuebBmJpb3rycoxJktB5eOcDDzzw3gMHDnS36WVrq621gIXvNr0cFhYWXlWpVP5Iz6BlvqKnqV5ZR+Arw5LTbAcT2NzW9Hb1EW6DQtT0Zk4r14S9CUsdWqOcsjSVm6Z0pSxdefJvHgvbRoYWS0SJDlV54KWpVtPLFc83a3+mojfLJHyTJHn3ww8//Os21GyUK2Drr2Phu/XPUWoN5+fnXzMxMfG75rBX0z/VASyKVU+sIxmy0sCZFvVgDj3WczvoZegPgnHUblYHmwlfgWDW+qYVoDdimk0g3+tvEGLLSFYxE+hp1oEA3uyUoy0jsdD6QyAN5qaC74OcyvfXfd9/t+M4Ns53m963j7sOnwTH8A15CAsLC79QqVT+QIdvmvLVXlvXQ80EoGmer6hbUac6gPW/pdGlw40KOEspy7pZilf/Pu3vNHCaSjrL886CcJrtYCpjUb58QOmJi6RN9UEWpvWgq2KxHfSBKOYAjawBG1p7MNrBwvdJdLdb5btNT+bi4uJPlMvlPxVfUMBhWg2m8pXXYa4vio43fpbyle3le3178TEJXkl5aaplXaFm2SBZp8BU8aYiFAgOgvMg+A6zJnTbIW3WaNOq0FWv6fmaDydT/eqK26yXKN84jt/zWAfrexzHsZ7vNr1vrfJ9Epy42dnZ76lWqx90XVdFO5iKcVjnGW9oE76inHV7woSvqV4lysHMN2zuP61+g06DaSdkeb5ZtoM58MQEtKlUdRjKthLna84kwnUHRSuY+ZG5PttJkg/px6IrZBPA+sOm7/m+54EHHniP7XB7EtzAjFB6chzGN95RLC4uPr9UKnGCzV26AjThmNaRJp6vqFjxJ/V1Tf82zXIwlamujgXkJ3pmsmyEUYAt7ZHmC5vl6v/Xt9P/1pVo1nJ9HXOEG79LeyOQeGAd5ll2SH+Q228ePHjwRtvhdqJX1dbazsJ3a52PkWszPz//knK5zCxXZ+sj0nSv1oRpWuEC4nFe3QeB0XzNT1NzOphHgSyPwwylM5X0yA2npd40HxD6gyvt4ZGlsmVdeZgNW89U2QJf00PWFbjrunG73f6L5eXl15177rk2peQ4J3yLrmvhu0VPTFq1OLHm7bff7k9PT59ZLpdfk8vlfj6O47zupeqvqmmv0lKu7lfq26Qpw1EAqSu/tFd6s17m8WV5s4NANuzUjQJBHZy6nz0Mvml+9CCYZ72RZJxn1XkpbyQyW0kYhve1Wq03+r5/0969exnxoGY1GdYO9vut2QIWvlvzvKzX6rFkKt6xY8d2djqdc3O53Nme5z09iqLnua77TY7jTIpqEviZ6skEYRrkssA3CMpZzWbuL8urTYPxIEsgDYbDgJ4F37TlpnVjHp/5gMv6Xl+e5nvr6li+F1VvvrWIXaHtmxEPjwC4HcCXoih6KEmSr3ued2jPnj2LdgqhLX4zG9Wz8N2C54sKd3Z2drfjOJc/NmfXtY7jPBPAZa7r7nQcp+q6bsF1XUdgpY+ESlOgusrNUrHDwDeKfzoMhmn7NpelwXoU5T0KDIetM65SNkE77FLSAS8Pk0FWR5paZlswwVkcx50kSRpxHK8kSfKVOI4/F0XRTe12+94LLrhgdVhd7PenvwUsfE//OVA1IHABeDMzMxc4jvNf4zh+KYDLHccpSseMPn24DiTdG8x65ZfDHMWvHQbRtCYbtl9zmxMB6jinKgukafsdx9rQ19XLyrIhBu0v661AljOCRM6tCWIZaSif/e8J49ujKPqw67r/eujQoUPXXHMN5/yz1sQ4F88pWtfC9xQ19KDdPPTQQ1PlcvmqKIpemiTJiwFcxH4hfWp33oR6yJPeU84bXB9RNQpoh60zChxHWWfc5s2C1aB9pcHzROo2DoQHPaDMcnTIZlkeWapcf+MQAIsdYYBXD2Xr0p54zJ66GcBH6/X655/2tKfNjXsu7PontwUsfE9u+w4snTMUX3zxxVd2u92fcBznxUmSnM0p4hl/y18BrPkpsDUtBv21VrxFfR151R1F2WapOv2ATgRww6B/Gk/H2LseR11L4WnKeVxvWveS+bdEu0gcsaaK4yRJ5pIk+VySJH/muu5Ne/bsqY99oHaDk9ICFr4npVmHF3ro0KGdhULhhzudzmvCMDyfINOVrsBXX25CV8BqgtKE4kYgOfxIemtkebcnG7ajPCRGPYbNWm/c9h5XcZsxw+boRBn4YlgTQRRFf5kkyTvPPvvsg5t1rLacE28BC98Tb7sT2vLBBx8sTE1NsQPtFzqdzkujKCoJVGXEmYyQGqR4BXijgHZcGAw6sEGgGAWE+mv0CTWgsdEo+9zIfga13Wa26zh1TPN/5a1GlLDpCfeBzITsVMHv6XQ6N59//vntcfZr193cFrDw3dz2HFjaYxd9bmFh4XvjOH5dp9O5MooiT7KKmcpXgCwATlO9uuIUy0HUcFZnzmYe7ijRASfyaj5OHbNgngXGE/GHTxdkR2kH3YLQB9uI+pXv9f/TDw7D8F1xHH/w3HPPbY2yH7vO5reAhe/mt2lqiUmSFObn53/4sUERvxYEwZ4oihw9t4Ixmulxfu8w8Oo71EeC6R7wyT5MfV9mz/84wNssWA8qR4fpVgbrqOdMBzC30Tvi0qIiuCwIgqOPhaq9ft++fX8z6n7sepvbAha+m9ueqaUtLi5WkyT54cfiM9/e6XT28mah4uWPHsEgf+tqN8vnlR0NAsmphG/agWf1+ssr8ijbpB3nRk6ZvBnobw0bKW8rbKtHQcjfaSpYlvGzn+jnkTiOXzkzM/NJOy/cqT+TFr4nuc05Qm1paekVURS9udPpnMfBEdylhI4JDPRQMjNuV+9Y0+GxFQEyDPgCZOk0GrX5TZAP8o75Xdb6g7Kd6Q+F7aSIdYspzYbQ1S+/Fwui//lgkiQ/c+utt976/d///dGo58Out/EWsPDdeBsOLOHo0aMvyeVyfxQEwVMem/pbjUoz/VwBgpm6UCwEM6Z3s9XgSW4CVbwAwnxFPhX71h9ST0bla7ahmWhJV7w6iCU0LYqij3U6nVeed955D5+q82H3Y1NKnrRr4LGQHndhYeFKz/P+rNPpXE7opGWtSovlFThL5fTttht49Z75tLSUm3kCTLWqq1/5Ls2mMd8mpE6notNyM49fLysr053AV88tHARBOwzD33cc55379u1rnqw62XIf3wJW+Z6kK2J+fv4sz/PeG8fxf+92u67p4wpgzbAy0+MV1ZYGj5NU9bGKTQMUl+k3vwmzsXaQsnIaVPXV0iyJNBvBBLFu7+h13k4WhN4OpgWRpno1//doFEWvPPvss/9ho+fHbj9aC1j4jtZOY6+1sLDwo0mS/E4Yhmfw5tVnGR4UvytWg65+s5TZ2JU6CRuY3mqa4koD44lUJSuCYTPeBvQ21s+BPPxOpL5bYRu9Ay7DcpDoiKTb7f5nGIbfs3///qNboe5P9jpY+J6EM3z06NH9+Xz+g3EcX8+5uzj9uNgOpvWgT0mudwaNC4DT9Yqs39xsypPt6Q7r0DNBbKrkUVWz7s1vV+Wrq3d5G9FtB1G9sqw/GeprHn744T983vOeF56EW8MWqbWAhe8mXw6HDh0qVavVdwdB8D+iKMrxxmU8Ly9+HbRmp5v5yjtux9CoUNrMw9XtBX2I6yj7GKZizTLMCAbTWhgVkOZDatB2JoBH3ccox3+q1zE73YyIB6V+Cd8wDL+YJMkrnvKUp9xzquv4jbY/C99NPuOHDh26vlqt/mO3291jAldXvab1IK+340J3k6v/uOLSACkQNH1dM3QszXcdVNdxlPtmPGiGQVevq3neTmabn6yydeXLv/X8D/I339LCMGxEUfS2ubm5P7CxvyfrbPTKtfDdxPadmZkpF4vFX02S5E2Ekd55ljZM2OyE0wG8idU6oaIGKVN5XdUhOChuNwviYlOcUAX7G21UjWZtb3bGybnRw/42Uu9Tva1uD+nw5d+ErpzTvvXwyXq9/n0HDhywc8WdxBNl4buJjXvs2LGnFwqFPwuCgLNPPM5m0EevyY2t2xBbCbwCRR1AAlAzYF+UehZ8x7UXsk7HoHLGBfAowNXroa+vv7Fs4qVzSoqSNjRVr6F8CePlZrP53y+++OJ/OSUV+wbdiYXvJp34d7zjHe6rXvWqH/U87/eiKJoSr1c6zmQWCt3b1ZWxVGNckGxS9YcWI6+tvFH1H1FU5rKhBWoDL0ZZV9YZ1mF2Iu1otvkwSyLtjWWcYzid68r50j1fKt/+cGOlgjlNUbPZ/LtcLvcjNvPZyTtbFr6b1LZMFblz584/j+P4BziMTZRvVhyv/hq7VYErTWMmahkE2iyFOqoCzlovzUM+0XYbRfma60i99CgUecDqD4YTrdMmXYYjFaNHORC6uu0gIO50Ogvtdvt5l112me14G6lVx1/Jwnf8NkvdYnZ29gLf9//xsfmzLhPg6nOupQ2y0DvXNqkam1aMDkEdvmlKNw3GwyCcBbdxDkA6/7K2GQWy+raDFHBalITAV6/HdoGvHnKmA1hXwQsLC6+58sor/5fjOPE458WuO1oLWPiO1k5D15qdnX2553l/8djAikkBrW416Il0zBjeoYWfphXMULJxOtUEViaE03xkE96myk2D7DiQGxfC8laiWxg6fPXyzPDB03SqRtpt2gM1S/ly3aWlpb/1ff8nL7nkktpIO7ArjdUCFr5jNVf2ynNzc7/nuu6rCSg9T6+ZJpIlDMustUlV2nAxRgJuFaucBjL9pjZhO8xuMD3ctLJMYMv/BylffZthHu6ghspSw3od9LearDba8MnYhAKkbvL2IvaD2A79ULP1mN9Op3N/rVZ72VVXXfXgJuzeFmG0gIXvJlwSDz74YPWxqYE+6jjOc1icmSRdB7CoqnGU2yZUcewi9A62LKthEHRlh4PgOyqYT1T5DrIR0hpkFIWsQ1fKkLcaXSmP3eCncAMTvtLZJipYrIcwDOcXFxdfcc0113yU/aOnsIrfELuy8N2E03zkyJFz8/n8ZwGcIz6g3JBpeRy2OnjZJLonmAbSYeBNA+uJ+sAmfEdRl6OAd1xFnAZeeZPJSvu5CZfXSSlCRrzp4DXhGwRBc3V19c1LS0t/ZIcbb/5psPDdhDY9evToM3O53CfiOJ6kypWZh03LYbvYDWwSuSmHqd5RbYZh4NVPgw5bbsd2S/OQR3mIDbMfhpWRBvGsZXK+N+GSOulFyJsNIWwOspBlYRiGtVrt98vl8q/akLPNPyUWvpvQpocPH/7OYrH4kTiOPYJ3EHw3YXcnvQjemBzpNC54WbFRIKsr11FtCbMTTuybURpjowDW98WyssrTk+GPUq/TuY4OX1P9igLux/v+ZRAEv3DgwIH66azvk3HfFr6bcFbn5+d/yHGcv+EFzRtQZiROm5NtnN0JmHTwDFNq45RvwlIUp9yM+vemzWBCM80a0O0Ks2MtzcrQ655WflZ900BsWhNploG+jtQ/DaxSl6xMc1KObjFt9nka97yOsn6a9UAVzAcvf9rtNjqdzr+HYfjDl1566eIoZdp1Rm8BC9/R2ypzzfn5+Z9xHOd9XIE3IOEr4DU72zayO8kXcTJvbIJEer1N+OsPgSxPd5jyTat7GpjHsTN0sI6ikEfxg02gD2tzUcR6SOFGzvVmbTvIHxf1aw4v1pVwo9H4Qq1We/nVV189s1l1suX0WsDCdxOuhMXFxVcnSfJ7vAEFvnqs7zjJWAaBSNSZ3FA6EAbdZIMO0fRSxe/Tt5Gbkw+SLCtCVOkgG2GQspXvTL932OkZBYpmGWmq2LQTspS6vj9RwlK+fs6H1WvYcY1yztIU/7BjNc+BDmCJcpD0kjzvzWbzqysrK995zTXXfG0jdbbbPrEFLHw3eFUkSeIsLCy8FsBv8+YzPV/ehBKIP+6uTG90Izd0GhTN8rgObzh57RTQynr8Tu/8SrvRzW1GVbBZZelQ1mEz6HhGaScdtmlKWL4315P/m28FUjd9u2HnO62MLOgPK0u+Tysza1s5V+ZoNy23L1qt1kyz2XzJgQMH7hy1Dna90VrAwne0dspci/Cdm5t7HYDfFPCmDSs2VVIabNJuIAJPFLV+Y5nqzVSwpirKUqRmkm2qn06no6yHSqWyHnLG8rhMjsO8yeVGNuFhqvO09dKgaipsE2r68eptIW3FMrMAnQZWri/HJlEp+qcOV3M9/QEhyn3QA2DQ28Eo8M16OzDbYZRLWwewnmxHHsKtVmu12Wy+7NJLL715lPLsOqO3gIXv6G2VuiZnKT527NjrAbyXXi8BLGrXTKqTVkDvRop7EexaGLu6CZMIC/PzarPde/fAdXNKmabd4INu6CwQCXD0V0+q3uXFedx111247rrrsGN6F4I4gqpOkqi6SkW5zASnPgTZfODoN7oOpzRQZSVnl3WzFLZ8nwU/E7z6+ll/6yGCj4c74Gh3UNr2ozxkVRv2z38qfJ31FkfCHcYJEm4QczlPTO8a8lyOQOTCBC4cJIiP+4q9xWp9ddoYtdGvnNM7uYiiGHEcIQpCuKD330Wz022u1Ne++6LLrvqPDd4qdnOjBSx8N3hJfPjDH/ae+9znvjEIgvdIR5vZ2Zb2iqvfqLxJeEM4Dm+Z3k3hcFkU4v577lGK8xlXXgnH9wH0fFf9x1SX5iGlgSjp33ou7+U47qm+hOkiE8weOYzP3nILvv2GF2JichoRa6Nu3H69+gBWqll917/ZFZx7v2l1SntADFJ6wxQiv896o0iD+6Bl5jkS4GbBmm3MNjl+A7F1evlnevuR3+NnQ84aTx/RyBblZ+84+2e+x0E4PB/EpzzsFIB7O3TA7wCH0JWKMHl/3ISDEFGnhaDTRrfZQNhuIeoECqjMBholQMRO4UIRuVy+NxrT7dlN3U5XvfUkQRdeEiAKu0Cp0qkHyfdc/pwX2Ny+G2TFE+7LTS7vG664JEn8paWlt4Zh+LZCoaBgwE9RSMMg0BM8kjSqd1PxJnPjHgi/dt99CMIAlz7jcsDlzeY/TrWcaIMLCJSA0uGbxJibOYLP3tqDb4XwjR2Efah6ZDSVuvqVmjtw1pXx4x8MomCzHhhpsJZjyrIN9O8Hvd7LejpY9WW6atcVrX7uBsH3iW2vJ/86Dl+9rdX57T88lXpVEBVlSwULJOqhBjieqxRo76KI1K/LlXm9hCFXBIIOuitraNfraCzNodusYWV5EbXlJfh8skYhfOpgx0EuX0KuVEahMoHiZBX+RBXI5YA4QqfbQb1Wx+rKKjq1NXTqy1icn4VXqYb+rjNf+b0/9er/faLXmt0uvQWs8t3glZEkSW55eflGAG8S+Mogi0E+7+PAom4o/vBW6ykhwtdJYjxw330IowiXXX5571XTyfVuWP199wSOIRW+vKnjSMH3c5++Fd/2AsJ3CmHsIOrDlze/WA/D4CsKWPdnzaoKnAcdzyClP8qhD7MWpD319UZRvuPAt3ej9eDcOx4XMd86emdzXUH3NHDvvUTp4jiCS0uB7R51kHRaiLtNdGePYmVhFmtLi1hdXETQbiOXRIjaHbTbLTQbNezevRO+6ym4O66DfKmC/MQkChOE7w44lSqcQhmIQ3TaLTQaddRW62itLiNorGFp4RgCP59g8oy3/eAvve3do7S1XWf0FrDwHb2tUtdkEvUdO3a803GcNwh8ZZDFsE42KdBUvj01FCkQPnDvvevwpfIlfHv+cHqGsVEPR4fvcZvgOHzXle9Ez3bg66paj3aIpnyVB0lU8B28/yNqVn9ImACVdUzbQfd09WMZZE+McsymgtXrZvrEIytfXeSrO+m48u3h8/jt1fN0I7VIqVvH7dk5aivaNroVQa82hsc2jQJE7TZaa8uozc6gPn8MjaUFdOuriLsteCwzCuGqMEdHXSthGGC1toqdO6bVm5iywbwcvGIRucokcoTvxBRypSkU8iUF31arxbAy1FfrquzWyiLmj83ArVQRlne86/te8/a3jdLOdp3RW8DCd/S2yoTvrl273gXg9dLhlqV8BSCmyut5vj01JD+ugm+s4BuEIS674gqlXk6G7fAE+B49ojxfKt+JySlEVGlUYf1OwCSJlFWheKKG27pIosfn2zY7zLL83lGhmtV2o5y+rI4wc/nYytfM89XvNet3aT0RvuuuOQHsKOW7fr6J4iTsd5iFcGgnLC9g+dhRLMzMoL68hKhVBzod5AnssKPWV9Dux5ezw4w/URJjdW0F5UoZpWKxd44UfEvITUwiP1FVtkOhOIlivqDg3em00W61sbQwj9byEsJmHSuLc3DLU2j5E+/+3tfd+NZR2tquM3oLWPiO3laZ8N25c+e7kiR5fT7f68CQlJImZLNerQd5vg/cc08fvpfD8TwmrNxgjXubZypf8XxvuVnBd7I6jTAxle/o8OUx60rYVLOjdrildhoOUP9ZbZ+mckUFjw1fsk6/g/p/Hz+fjz9VNBf6XWz9OAQq3p7KVW86URdxu67U7cKRw1h49EE43Q7CThtxt6POfN514SYOHJedcUkvFJAPP3VleErpxlGIldUV+L6HyYkJJLQevBzcYhmF8iT8iUmUqlXkyxPI5fNwoi7CbheNRgPHDh9GZ20FubirPN+kOIGgNPWOl7/mnbTW7M8mtoCF7wYb8957783v2bPnXWI7SFYzCTkbVryCj+H5chulfAF85a67EMURDlxxpepwE893WLkm5AQwsjwVvqpTJ8bc0Rl85uZP4dsJ36kd6/BVII05zXivM1Agrnr9zTC5/o6y/N605SfiYw/rlDOP27SCsuwIPbzM9H/X2/YJtkOvVah8+3EIPY+B5oJDjer1vu8vIzIJ3aTbRmdlEfW5o1g5dhi1pXlE7SZyYUt5/7W1NdXB5nse8n4OnushcYEgThBR1fo+4jhBngtjhpw5aDQb6HY7mChPoJAvAn4OfqGMXGkSuckqStVp5CYqcPI5uHEX3XYLa2urmD0yg7jVQNhYRRR00XXz6Oaqb3npa9/2a+Ncc3bd4S1g4Tu8jQauQfju3bv3nUmSvLFYLCp/TdTvKDDZbPimwUgOQK/PWPBlh9s6tal6j8N3PQTtBOGrAN7v/R+lvcyTMUpnnF6u+bcZwyuwPhH46ixWVlIS96IV+MxUEQ3Urn0YJ7FSue21FSwfOaTUbmtpHm7QhheHcGJGMyQI2i10O21UiiX1YKQvm8vnVChaQpXL+FxluSdwE1c9n+n9cp9LiwvIezlUJ6fg+HnkihXkyuxw4+8UvMkpePkCPCdEu1HD4tw81laWgU4L7bUlIAzQ9gpo+hNvfPmrf/U3N3ir2M2NFrDw3eAlocOXHW4CXlG+x/3U9B1tRfjOU/nSdnj+DT3l2w81U2lgXSEAACAASURBVOBSfu/G4atDdyOnYBTPeBT4DoLyUOW7PgiidyTrylfZIj0tTEW67unHIYLVRcwefhSLRw4hqK/AD7vIJyFyUYQkaCMKI8RuTsXdUoGW6d0mIbr0gmlB9O0t1pseL31d9hzw4c8ON8931TDx+sqagm++VEa+MAG/PIH85CQq1Wl4Ezvh+AV4CNFpNVBfW+mFrC0vorO2rFR5M/GSpld+/ct+8a2/s5HzZLd9YgtY+G7wqujD98YkSX6F8BXly8438TuHhlFtsu2QpX5HVb46fCeU5+uqUDMTvsrL1QZZrItjbRDIoDCzQSp91NMyimoeBb66PaFHO3B5Jny1Svb1rJgtva7TROIZ1EgWJGEXQW0Vq3NzWJo7gtbqIpyghYKK2w3ghIH6VKMh4KDLMN6gizAIUMjnwI5O2hmtVkMpaRnUA3a00RLqx2Cr4JMoQi7no9VkFEMLlYkqJneegXylCr9URnl6J3ITZ8ArlODEAcJuC91WA4vz81idPwY/7qiOuKV2ROX7updb+I56SY68noXvyE2VqVxzi4uLhK+K882Cb5YCPtnKV9/v2PB9wQ1qhJt0uClAoTcEtRfr24tFlRFu48J3s9TvsFNowjft/+L9jmU79DVurx2Od2LykUR3V3Wi8Q5jjtxWC43ZIwpsjZVFIOzCCVtA2AYjt6NuRwGanXIqx4KKXIhVTl2CtFAqqE+OeOMgjG67A8/1UfDzSGLuC0hUJ1wEz/f656g3AjAMI4QJ4BcrCrqVnbt6oWblafiFIrwkRNBpolFbw+LcHLq1FRTcEN1OCyvtGA1/4pdf9gu/+rvD2tl+P14LWPiO115PWPu2227L7d+//+1JkrxFh6+Emwn8xoGvCopXLmuCr9z1Za3DzeOwp8wa99QXXz572zqJCyfxe4hgOJKc7cd1FNGd7N30vTH+wMLMEXzmlk/h215wA8r9aAcZSkv1RfCqbVTsby+a4XFgH1H5ng74Zna4UeGqTjH1hzbDtKsp38fncujF9fYiDXT4AhE8PpziEEkQoLmyjOXZo6gdPQQv7KgBE4zfjYM2kHQVbJUtQXciitfzd3hhoDrCgjgEI2lUVjnPheN6qNXqanhxpVgB0zkwzjqMA3h5X6llRjpwfZ5dzy+oaIfEzyNix1tlAtUdZ6BS3YVcvgjfidBu1bC6tKSGJTtBG3FzFc1GHU3k0fTKr3vxK99kbYcNssLc3MJ3gw3K4cVzc3Nvc133rRLnq+d4GFZ8T/n2ToPEhxKCKvw+ifHVe76MIIzwdEY7eNRIx2OBe5lV2LnS61sPkaARrqLZXUWpUELJnYATFeF77JgBPHbGcEdi2XoJEjdGqCDiqA4bL3axdOQwPnPrTXjuC1+AYnUaEfehtuHotgiJkyBiEhdWXQVI9BO9pBysbjtkWQSj2A8C96x4Ydl1msWjh5BlhaD5cFT78FAT16fXAEc96PjQ6j241GnqN796oBGwvUQMvcESavgvCwjgRh1EDN+amcHCkUOIGzUUGDHdf3hFcYwoDhHGkRoYERPUalQjz0+srAePHW6tprId8jmGkTlodlrqPLuep1Tx9OQUkm7IIDOlbt2cp3xhfs83FB6v7+cVgHPFEtxiBX65Ar80Ab80qZRvzmEynY4Cb6teV8o3aq6h02qiHjmoe5U3vORVb/qtYdey/X68FrDwHa+9nrD2TTfd5F922WVvdV33bVS7+kALWhDDftLhq4Y0KPh+5e67FHyfceXVgOeTDD1ACAdExUZA6MWYjxbwsds+jv3n7cdFey9E1d0BPwZyLm9Phor1atQbvsq7tZe8Rb12M340drB4hIMsPonnvuiGx8HXVZCNETl9YHNz2o39JAWqXimqVxTuRuCrt2NaJ9sg73cU+Hpw4PMhpsFXlHAPvhxMomIAe3HLKoLB7Y1Yo12gAgxoCQRA3EVzaR6LM4fQWlyEF3RR4HpqYEQvN4ZKShRFqrMsipj0hlZD1BtWrpgeK5iz86zTaKDA6al8D4sri+iEAcoTFcRRgmplEl7E68VFyHPKUW5qsEZ/RKLKJ+3DzxWQL5ThqWiHqhpokatMKSAziQ5th3arhdbamorAiBqraLcaaMQe6m7pV178qjf9xrBr2X4/XgtY+I7XXqnwveSSS97q+34mfAdFPIwC324Q4vKrrlmHL0OLyFyly+R9NwRCP8QhLOD/+de/ZP81nnf1s/GMsy7DGZhCLnHgwYPv5PpDWnv5BCjk3P5otZ6KA+ZnjuDzN38Kz33hMPgyBwVv+97swjp8TYWqvs8IKRtF+Y7SiaifnCwFnKV8CVoeybr3K9YDVSbfGNRo4f6rg0oB6qnBDWx/9R1Dw8IukrCNxaOHMH/kUUSNOkoukIsT+G6CThT2xmRE7HyL4KiOtQRRECAOwz58ewmL+Nt2Qniei+ZaXQ2yKBULSs3SY6cCZn2nJicRdwLl/yaeq6wHAp0P1OMTero95VsowStNqtFtxakdyJWrfc+3B99Ws6ng26mtImnVFHzrkYs1p/jml7zqTb++wVvFbm60gIXvBi8JUb6O47wtzXYYFvEwDL73f/lOEL5XXH3tE+Drr3u37C1P0PI7uKv2MP7k03+LpeYipnMlXHnBZbju/KtwTvFMTHsV+MxxpeJBcwqaCsCUTIriIRIPmJ05gi/cdDOe98IXDlG+Tx74Og6Nhx582Siu28u3oD6V5dD3HfqRKQRvrMaUJapDjZ1rYW0Zi0cOYm7m63BCqt0EuX6SJKrPjtd3KcJeVjJHqdxYwTcJA6WAlX+LWAG0nYQqpCxoMbfDmgKyn/cRJhG6QaD82olKBRHLom3SV9Qq2kFZE0oKryvfHJVvcQKFyarqeCOIGefrI0TI2F4m11ldXbcd6DfXIgc1p/LmF/3c6y18N8gKc3ML3w02KOF7ySWXvM3zvHXP1xxifOLKN8G9d96ubIcrr30mQHUTu4gZUsThpP2hZbQC+Iq65rRx8+E78Kef+zvkpnJori0rlbSnuAtX778c33z+Ndg/sQ9VlJFLOLKJnTccFdV/neaLq9NLKfmfN92aDl9Eyu+NVHazBC479FVe2eMZDcRmMK2CzVC+owzEGOb7pilkwpedmfTb6a0yKTnBq5Qw3QWyV+XY7fWu9V44HHjKPgjQmpvFsUe+hpX5GeSdGAV6tEmEHO0C1+0lKvd9hFyfbxocKRiGalv6u0lf+aooEg4bVp/s1GTnXIKo00Gr0UQYBQq+xTLjdgs9C0kNKe5lweMNTXC7Xm+Ke+6K/q+fKyJfrMArTSjboTS1A35f+RK+AeHbaq7DN27VlOdL26HmFN90w8++4b0bvFXs5lb5bu410IfvWz3PS7UdNqZ8Bb4hrrz2Og2+vbgGj4rVg/JguwgwG6/g7+/6d/zzfTdj4sxJwI/w1YMPo+gWUWj6uHT3U/Hy62/A9Wc+A7ucSeRi3ry9ziIVpgR23ITK8/38pz6D56Yo3xgR4n6Hm7KM+x1uikkpj/LN6nBLO2vStk9QFCnpNnXfNxu+fRtB1K7b6wxlQiMFXpn9IaY/HtDEVcBbPXQQB++/V+VEmCxy+G+vM44hXx5HoiX96Al4KnIh4kAVh35uL6dCTz0zt0MvvEzla2CHm4J0rHx1jyBVgO5N5RTw0+tBXY1oA9CNOPQ7RqPZhJ/zlGWhOn9zBZXLt1CcUB1uTK6jhhf3PV+Bb6vZQJO2w9oK4taairSg7VB3ym98wc++zo5w21x02NmLN9qeSZJ4x44d+9XH/LV30GMblFwnM9ysX4nj0Q7HO9zuvfMOlVjnymuuU7ZDT/kym1UMJ1LZARB4CTro4sHGQfzppz+ILy08gOLuMs4+5yzc88D9aLXayMU5hLUA+8t78UPf/DI8f//12Ikp+Azx9xwEKq1hjBwCLD76KD576+fwvBe9aN12YEccO9wIX8JeKd+4p3zX830bHW6DlO+4Pu8oilepwAHgTYP08fheJW1Vx5qCoepg48AFB/A4lLeXooEdlwwdceM24tYK5h/5Gh6+7z7kwkB1qpUKeTWqzfWZxpFRExxSzI7MRG0bJaGKVmhFbbTaDaytrmJHpYKSl0PUDdift56yM0h4Vnodc3EYIe/5iDvdvsfcS1rJNxsOuiiVSipt5EptDTMzh1EsFVEoFlGtVlEpT8LNF5EvVFSHW64ygfLUDuQnJM63N8ii2ejBt1tbfRx8W7nqG7/tFa+28N0oLKzy3dwWJHxnZmZ+9TGF8Tj4ymALM/41DQ5i3Y4GX/bIh4gY04lSL8TMBRiR+ZkjX8Tf3PYRfB2LSArAZU+7EMuHj6K2VoM/Uca9Dz+EfJLHhZPn4Meufxle+NT/gsmkBEflCFbd8Soh9+rhQ7j15k/juS9+Inz1aAexHSSNrSjfrHAw3XYYBb66fbHZ8H1CBETP6lUuuAoXo9dAtUt1qRLjOMgzYoRhgBSqq7M4ct9tmHn4QQ5DQ9H1UM7ne/lzmXuBIxz9HJJ+uJrHEWlMhMMBDU6Eeruuhg7H3S4qfk7Bl+qXDzROGxXQRsj11ue+g25XPeUIZ5VGkuo46GJ5ZRndoI1SqYxivoTlpWUsLC0qb3iyWsUZZ+xGuTQBR0U79OCbr0wo24HwXfd8u20V19uq1RDU1xA2VvqhZi4aXvlNz//p11nbYXPRYZXvRtvThC9f88y53GQfYyvfOMI9d96h4kCvvOaZKs6XypdyM+ArqpsDB0bNzC3hKwv3446VO/GfK1/GbL6GVtTF5eddhIuLe1WylIfWZvDFow8h4Ktoy8H10xfidS/4aVw5daECMqMgmLGMnTZrhw/jlltuxnNf/GIUJqfA9DCifNNCzXoTOR6PU95M+I57foYp37Roh96yRKVpZCckg/KY7Jw9Vnwr4F1CK8GNaMskCJdX8fBd/4lH7/siGDsyNTGp0jxSfXJYQ6FUVlnE4HFtBrFRTTu9mSbiEKuMoe1wsAXQqdexg5nHqHw5eWUMdBj7m/AtJFbRC4xi6EUwEM4h2FVKD7ixtoaVlUVV75yfQ6vWVsOJ6Rfz32R1EvvOPheVyiRcFefLGN9+Pt/qNPIVKt8CfKrxgNs2FHypfMP6MoJuB43EQx3l13/7T73mt8c9F3b9wS1gO9w2eIXQ873oooveQuVL1UPbYdPhyw43wpdKKmI4UaQU2ZGlAHfe/iju/eo9eDT4GpbOWMRcdQG1XE2lGzynsBs/9azvQrNVx199+iO4t3UMK7QsIqA6F+OVz/l+vOK678MuZxoFFJSaIkWXDj2KW2+9Gd/2oheiUJ0eCb5sxv4czKlTtpuhZqMq33FPz4nCVyXAoV3Af/30j2AnHCWrywEPAbyoi+7iAh64/XY8+pW74Ed1lW2M0C0UKgpkru/DzeWReL7q6GJ9PIdBfkzb0FWpHmk3MD1k0XPRWquh4PrIF4voug5aboIaEU4Lo9ubpYIWD60KDrZYWVhE6bGpsov0ktstxJ22gjj93XqjjU6n24vdBlCZqGDfWWfDy+UBr6d8/cqkeqAWJ6eQ0+AbEb6tXqhZl8q3voJOWwZZTLz2+T/12v857rmw61v4ntRrIA2+erSDPpz1RJUvPd+r6Pn24UuVefhoHf/22Qfx4P0H0XW6WNm9hPkdh7FSnkGQ1OBEDnJ1Dz/1Td8Np+jiT279EB7BClaclpp1Yseqh2dXL8GvfNercNmOi1BCESqMAsDC4YP47Kc+iW978YueAF/d81VTlEvQcb/DTe9g26jneyInblz4yvkhfDlyT8EXvbAzZTu47NDiJJRdNOZm8ODnPo3D992Hks+BFSHKpQrK5Ul4hSIix0VpYgIxR8d57PDy4VM4c3AKYjRaHdTqqygWCiqfA4IQeZV7twW/UkYtB8yig7mki9D3kBMPWEVfOEg6rMMCip0Au/0C/GYb0eoa/ChCpVRGwHC3mMq7gNJERQmBQqHYi+LwisgVy8hPTPVnsuCn2A4c4dZXvhLn2+5FO6wFYGKdX/z2n3zNH5zI+bDbZLeAVb4bvDr60Q5v9jzvRt7Iuu0g+R2G2Q7K20wbXhyHuOfOL6kONwVfL484drC80sG/ffwufOmr84iTAlpuE4tnz2F24mG0Skexp1rEebvPQalTwlUTT0VU8fDHN/8NHgpm0Xa7cKMIE00f5wU78fqX/Byef8G3oESTmEG+hO/Rw/jMJz+B73hRH74qR0Rv8jGVTN1JEDscDKAi03qhZjKLg8zMa0whv1WVb29wRW+0Sewm8BKqVZoEDMPjCwYnUeoiWJrFXbd8HIfuvRM7fA8+k5kjQZkzAVcmVCiXmy/A4W/OVxEIvsc44Fh1pHFa9oBRCmGAUj6Hdr2mOs8mKyW0qFYrRSz4Mb6ONuY5im6irCIeOt1uz44IQjjdELlOFxP1NvY5OezohAjnF5A0mHQdyJdL8HI+JqeqKJbKCviu68Hz84DLfL49+DLUrFDtwddnbgfG+XbbaDVoO6yhvbqEbn0Fq0uLWGx1k6C047Uvf82Nv7fBW8VubrSAhe8GL4m+8n1zLpcbCt+0Xelq+PjIXHZ/MYari7u+dAe6nQDP/KbnIAh9xI6Dz91+BB/7xP2IOkUViN+eXMPM9FexcsYR1HOz2FGo4IqzL8W3PvV6XFTYh0PtBfzhrX+Nzx+7G74bYpdfxEqjg/JaCa9+3o/jR654GapgvliSNMLi3DHc+olP4ttf8CKVWIf4UTl3+rkdlLsrWc1Ub2E/N4UGXvVA0RLu6DZDluUwLB561E63Xo2Ozwi8PgxwfaBE70zQp6W/S/zGDGLwOFBBZXlQojdBgBw6CJeP4cs3fRwPfekLmPCg8izkikWVarM6NdUDGLODqbCuHPw8YccHcV4N2W23OyiVywj5psBcCw5UlEOeVkccoBN1kCtXUM/ncF/YwtQFT8NFl16hcvQS1l0VkhaiGQZYWJzFwdtuw5nNFs5oNlBiIpwuz5CHdquL6o5pNXcbtTYfAFzOUDmP08YXyyqfLzvbaD24pUmVajIO26ivLKLbamFtZQUrx2aAbk11Bi63gyQq73rtSy18N0iKJ25u4bvBJmWH29GjR9/k+/67hinfTPgKvNZXkHSEIe6644vodiNce91zECYeavUAH/nYXfjyV5ZQiqfQDTtolhexeMZDWNh5EPP+UXWzlTsF7HN34ulnnY+LLr4EX3joHnzk9n/H9Bkl7NkxhTsfeQQT7Qn8/LN/GD911fdg2imrvcdJgAUmU//Up/AdN7wIFZVSsh8L3J9AUw2pUENstanP+yEbg2wH/Q1g3GYfBOa0sgS+6ymL+qPUerkbGKcr8CVwXSX6Cd+EKl+FnDHOtoO4voh7bv4PfOU/P4MJN1I5FgrlAhqdAMVSFZPT0718HoUifHa2FvIqUoI+K5PnqBg1NW17EV1GLDBrGZVwt4VyIY+w20StVUOhMoFlx8GXozbOecZVuPzS69CMAzy6eBBhFGLv5B5MT+7CYm0On/z7D6Jw5BAm5maxwwH27jgD5cIkPC+v6kDFzs45PqxU9AZD3jwfhdKEmkKI08cXqztUhxuznXU7NbRra+g0m2jWakhadZScCEHQRi1E0s5Vfv5bfvyX/3jcc2bXH9wCFr4bvEL68P0V3/ffvanwVWnEIgXfKASuuvZZaiLEQ0dW8f5/ugVzqz68RkX5t53CCtb2HMSxHY/gaOEwukXA7TrwVmJUOy6+6fyrcOCCy/AnH/1LPOWKc9H22vjEXbdhZ1jFLz/3J/Bjz/huTCZFuI6nspZxyvDP3HQTnv+CF6oZD8aBryheE7RZylfU7LAOuLHhK/G+/dAsVR9JnNMHMS9+pXw53Np10Y26KvTKcSL4bgy/WcNdn/oY7vvszUB7DZOlvMqX4Hgu2t0AO3ftRXmyCs/3FWwJvnyx0I/vddFstVFihEEup+J+CVFHwTdUs1IUcx5azToaQRPI5zEbhrjbCfCUq67BRRddgc8/cDvufeQraEdd7CxP4/nXfCtKSYJPffTvUJo9humFeVSiCOedeS4m8pMqsoL7oN2g+gyV0nbhs6+A/nOhrIYWF6emUZicRuQWlGp3ki5a9VW06w3EQQC324LTbaBeW0XHzSfdUvWVz/6hX3zfBm8Vu7m1HTb3GiB8Z2dn3+i67ntOGL4qX0Dv1b7307cdkODO276gfN6rrrke8D08+LU5vP+fP4NGOI32igfP8dH0ltDYfQRzZzyCo5UjqPtN5OMcnlo+E+c5U7g0/xQ862nX4EMf/xD2PPNc3PLQbfjiw/dj92PK+c3P/xm8/MIXoBTlVUcTBxAszh7FzTd/HN9xw+Ph26tab5JN1pEB/jJV5DgTaKYNM95s+PbyXfYyj6mBav0BGJxwsvdFT3dwBJr6ZEY3/lFwEQYNFOMAB+/4Aj754Q8g361jouQjV8orK6DTDTE1vUu9sjNKgXCl8mV0Az1XKs1OGCIKY0wwexhtCJX9rJe7gUaHSkjPOdK6DTS6DXSSBAsJ8EjZw1lPvwI79+3DR279V6ygiYiKvNHFt1xyNZ6+5ym45WP/hN2tJs5utuG1Wtg7tRu5OK/2yyxo7Djk8TNe2OvDl3G+fqGE/GQVlekdiHNFtCMXxfIEigUOoGFioEillOzQ811bwvz8MUT5UuJM7fnF5/zIL/3h5t45tjSrfDd4DfTh+wbXdX9tY/ClUJFcvbQdesly77ztiyr286qrr1NhTA8+tIAP/MOnsdKaQBhMqMxaNWcRjV2HsbzzIGYrj6KRb6Di5nHdOQfwnH0HcElxP/YWzsCRhYP4unsM7/uPD+ChuSO4bHI/3vqSV+G6vVehnBThRMz8AszNHMSnb/1kz3bQlO8w+GbF96ap4dTBJlo6SvO0jKt82XmmEuQQvgp45G0v8Tl9c36q13JOxS6v5wznitpqFoeDd34Rt/7fD6M7N4OposuQanSZ/tHNoVqdxvT0rl6WMIYW5vPIM1cu4cvZgF0PXQ4XdlzkcwU10oyKNEe7I0pUKkjG4fK1nuFn7aiNeqeDVcfBkYkCzrz4MpR278ZHvvRJLPmMte1i0i3hwNTZ+JanXob/+Ng/48xWExd0QpTCEFPFKpwuR9T1EqirIeD92a9ztBxoPeQLyNN2YMwvw9qY4648hZ27dqNc9BC0G0r51laWkXD24voKZmdn0HFyibdj7y899xWv/18bvFXs5lb5bu410Ifv613X/fWNwjem39ivnkrUjQh33n6bGr9/9bXPUq+7Bw+t4m8/8hnMLvnoJJNoA2jl62hNHMHq1CNYLD+KenFNzRc2FeSxz5nCU8r7cOXFV+FZF16Fjx+8Fe/7lw+i2e7ihZc8B6/9tldgb343igmnk+l1QM0d+jpuvfUmPF+DLxWfgmuG8lXZ2kW3p0DUtB1OBXzp79LPXYcvh0gw49d6Ix+fsYK5eKn+8h6w8JUv46a/fT8eveuLKDsBCjkgyblq7rOde85CpVxFaaIKL8eOth58fdoV7GQr0Otl5npGTTDhDVTu3U6rhUoxr2J+u51QZbYPgg6azZqyCJqELxIcLLo457LLccb+/Xj/bZ/AoWANXS+C0wnxnPOejmeefQE++h//gP1BgGd0HZS7AfLIw4lV8JqCrhqMQetB5Wim3esjdn2UOWNxqYw2h0eXJrBz7zmocHJNP0HYbmJteRm1lRV015YVfFvNGlrwE0zufvVzf/J1NtRsc9FhR7httD03A77SbaVGVfVffxV8nRhf+Oxn1M1z9TXfpGJHl5Y7+Md//jweeHAJrWQSgVtA1w9Qdw8j2j2P5cmDmPVn0cm3VKIcNLtA3cGlZ16IX3rpK/Avd/w7/vmWTyHf8fGW7/9F3HD+NyMHzmCbU6O3/DjG/JFDuOXmTx2Hb3/qeAVMA7693Oxq7vLHNaWpgs1QM33lQYp5nAgHvUwq3+Pw5Swd/VhZOg70X8NQTTDZ4bTslQrCqAUv7MKvr+ETf/0X+Mqnb0JUm4efT+AXPVSmp1Gd3oVSZbqneAvMnVCB2x/RyKTktB/YDUkrxvF8lfbRc3Mq+oBAzBd8NfNHHERqKqBWg1MBhQiSGCu1VdQ8B4eqBZx16dNx2YFrcOvX7sYXHrgby60adlSn8MJr/wt250r48L9+EE+LE1zRijHZDuCCw8N7llFvIikV/9fLc0HQMh+Fn0Nlcod6WEeuh+ruMxV8aTtE9JyjLtaWltFYW0XUqGH52GEVfrbE8qf3vu7FP29nL94oK8ztre2wwRbdOHx7/ilBq26gfsCs24fvHV/4vPKCr77mOjheHt0gwRduewQf+/jtWOsUELuTKt7UKbZRyx1GY2oOCxPHsJhbxIq3htALkQtdTHVyeOV3/gCayy38/Uf/Bd9x6TfjR7/lv2J/7iw4Sb6HUGbiSkIsHDmIW265Bd9xw4t7tsM2he9x26HX669mxmO6Rb838oydi54aR0FQdYD2Ku786L/hzo/9K8qdGoocDVjxgQL9XsK1jJxSuyW4BaZoLCvFq5IpFYpK+bL8XL6ghicz2sH38j0fOOfCzbuIuxF8x0PcDRE0mipeOMkBRxfmcaTbwJEzKth3+eW4+pJnMW8dHph5uAffHTtx0RnnY3FxBv/343+Lp0UxLm/GmOyE8Ny8ioRRIxRVJop+h1s/TTNBz45EhpsFfMAXitix5yxM7Nyr4Ou5IZJuZ135ot3A8rFDWF5aQCNykEzufvPLXvNOm893g6yw8N3kBmSc78UXX/wG3/dPsMMt7nWQqAGhBnwR4u47blODLK6+9psQO73p6BdWu/jYx7+MO+85hHa3BLglJG6EtreMVmkR9elFLBTnMOfPoparw4sjVBoRrj/7EnzrVf8Fd33pHvy361+CK6YvRiWpqE6pHvOZKS1Q09/cfOvpga+ugk9U9SqPmZ6viuXtDRChBaAeMK6jBi1whic6wJwnjVnD/KiB+794M27+4IeRW1vGtJcgM0V31QAAIABJREFUlwOcko+Es1IzTpbgVR1XBaV8FXypgDmsmEN4HUfl661MTKiRZoRezs8rvzc/QZ81VBZI0cmhsVKDE/QGXDSDBubrK3i0U8fRvZMo7X8Kzj/nEuXD5wo5RL7KHIyCk8fiyhw+9Zl/V8r36e0EkwEf2TkFX84BlwZf+hp8YMSMZskX1CCLHWfuQ2V6N1w/r6IdkqCjQs2W5ufQXFpAUF/G2soSAr+IbnHqLS/+hbf92ibfOt/wxVnlu8FLoA/fN554qNlx+HJmBL4e96DBGNEu7v7SbWomi2uufzbimJ6lh8gFZpdC3HrL/bjzy4+gG+TQaHeR5CJ0nBV0i/8/e98BZ9lBl/udes/tZfrM9k0P2SSbQgpRKQEMIF3gvacIqKhIFRApT2w0FcUHgijowyfSJYDASwgJISQhhfS2vUwvd26/p5/n9z/n7k42u9lNZuITcifZ387OzL0zc+693/mf7/+VZZijIcKKgwV/AfX2AhTXQ0m1UMmXkVYy+I1nvQLnDp0OPSJfGEcm0rWmhwEWpyb/v9EOR1NCPJ6HKBYzHCJ3D4FvnIEbh5hbhi7VPyldw8KDd+LqL3wWczsfRMHQkFYjpNOmWIb1dBa6lYNB0BUThSGTJJshCL6cfPnv+BQaoVAsycJNFnCqIUYJK5eGHbnQpaQU6DY6MIXG8dG2W1hYXsKM30JtYkDMFo5HCYYpwfW+4kNXDSnCZAV91GngFGg4JVCQdalHNoGIDRc8gbMONZ58e7QD2YhUJstOZZl6s+UKikOjSOXKkvUrky8LNLs25mdmMLN3lxRo2t0WYOXgZwbec8XvvrcPvo/nifgot+mD7yoP6FqDr0xpPfCFh3t+cqtYTM+/6JKYllB0+CwTjgC7G+D+e2fw4M4DmKu2JWCbsepDwxmctm0dRjaX0AxqmKvNwvZtwaKlWg333nM/Xnv5S3Hm2EnQYUGnykGVvmSxwy4eJO2wYuH2n0g7PFbwPdrXP3Jijiff2IwXQaN0K3BBsoWQ2W7U8KMvfQ4PXvctMgxQ9QimocoCMpspQtVimoH8rpqirIxmijgfV/5eCb4KUCgwCY7LPE6jsfWafC8NMczlJfXAFAlWD3WYnRu60h7c9F0sFCx0aUN2QvBh8c04rznwONWq0FUVac/HBCKMkibyolhmFhhCeRwJvrEEUIGZyYpe21M05AcGUR4Zg54pIpWmVtyG3W7Atx2RmtVmp9BcnIHn2lDSuUgpDL35517TX7itEioecfM++K7yiBJ8Tz/9dErNHiftEDcCi26WVlC2HkgtOV81Hu6+/RYB1fMuuCjOhlVNuKKvJXCw8QBodTxUW7ZETxq6jnI2g3Rag6oz+NwTFtBHgC4CLLlN7J3Zh3NGT8JAqijLGk5jvDwP+b0jBQvM872BUrNE5/v/GXyPZzsWeFkRoh6/H2/6Y66hF9ZLzjcOjVeVECbpgMDF7ddfh5u+/M9ILU9BTasImYquqsgaaVhqBoaWhmZloFgEX12oAE7BhnkYfEk7xPXxoeQ9EJTJAfteCDNlCr8c2F3R+DpeEqje7QjoZi0dOSU2SEz7Ntq2h269g6FKEUhr8A0FrhdANVigGcHkJB04SAWu7Nh0JQXF0x/B+fbUDtT/aibt0ArafoDS8AiGxtcjlavIRGy3ayI1c7s2mvUaVKeL+vwUfM+BqxqRnyn3pWarxImj3bwPvqs8qL3JV1XVPz2yQPPIYJ2jfStRAcStiXG6i0y+PfANcNdtPxZQPe/Cp8YFmlL0o8iGnDXjUiGjsDY8RhrCsi6GjbiqhvfswYULB57MxT666CANTaYpjTIlB8hrGZSsIlRfx9IsTRZX4/KjmCzEKHCEvVgkyQ8XOxyKlTwR88QqH4JDNz8MwPwJY65X4zqSHXdSJpnk60bsNrOR130s7rgb3/70p9DctxMZzZfJlmYWLuUsFk6qhhRVaqm0yMqo4yWYCu1gxjGSsa3YkphPz/OgGyasbFayHQI/kslYTBaei5CORNdBp9uRv3OZNCxTg8pGY8+FSxOHzeVXDblMBmqK1yLxG0+OPJ5SQ8/uNzYZJ/plUkdxC0bcNhK7muNgeF1jsLspGR1cuHHyrYxOCO3AeqHI78LptmAL5zsHr1mLXW5KBFtLBb6V/+0LX/GGv1+rx6l/P8lM0D8QqzsCPZNFFEUf6FUI9fJ8Vw++Ie669RYJ1D7vAkZK6mK4aIUOWn5XPm67tsiY/MAV4HX4AnZddBxXBPe+H6Jld+CFLpqdpgj7Hd6WObF+AM/xoXsqzj15Gy479xIUU0XMH5zEDT/4/sN0vj0A+GkB38MnMg8KOU0xVvDkxgmRucsBvOokbvjKP+OB71yJjOJD1ZnJkBJpn6obMCWhjBwv+d1Y08uFWwy+FnQzIxNwrPW1hF6gvIwnw0KpLPfjuYEs5PicYF8bHWjMzaXGl5m+6bSFMAFSXu0Eti0yOH6OJ12+sZ1YItkT3W5EcE1S48RlmOiqGaITX0GFkjwXZwnH9AdtxLxq8nVdHG7FyjCsQkV4ZTV0BHybjQaa1UXYovNtIJ1J0V4cuFbxty9+VR98V4cUj7x1f/Jd5RF9YsE3wF233hqD7/kXSqOBHwF7agdw1767ZZEj0mC+QNlCoVNnGgepcOYjwPJ9NbCghwx5B1KMM3RtKVhkSDjDXcxIw2hxBOvKo0ipGhanp3HDtT/A5T2pWRKsI5P1T8XkG8dcSj+FXFUkp44kKjLwHRQM4IEbvoerPvdpBPMHkOP0yVSzBHx5LCkZOxb40jFmEHyttOQ5MLaRgT1SAeQHyBeL8niQ82XYOt8IvtQVu64DXVeRYt9bckxZH++7jpRmigwuDAXIpdJIaoPizjbWDIUs7kxMLwTf3hvBl4FHPfDlxwm+jLZkhxtter6mI1MsCfhmy0NwfCZCsDvOlwqi6tw0vE4T9blpDJSLiNL5wEsV33DBK3+7n+2wSqw48uZ98F3lAV0JvpxwGLyyZpNv5OPOW2+Vy8jtrI6nfTRU0Ak8zNaX0Gq35NK2UipjsVpF13YwMDgMz42wZ+8+aTHgBHjPXQ8hlyqh3VnCtm1PwdTUNK655ho87wXPwnnnnQGDG/1Ihe5zWvJRnZ3CdQzWee7zEnsxl3FJPthjBN/e4T2Ww+14tMRjeXhW8r6UkHGSZG2StCz3shuo6IgcePNT+PfPfBIH7vgxsloMPjRdUHolQTl67Fw77uRrUQ4WT8Q0b/D34eOQzubiynbNFPDl1YjnOHBdW54fpqkLsNp2V05ogeei1WggdBz5PLN8qROWTji2VvjxBG0S0CV0icXGrBaiiSKxpXO5dxTwZcWQ8MVc1mo60oUiSgMjAr5cwhlqALfbxvzcLGxWCHWaaFcXMDY6jLobBp5V+t2nvup3PvVYHov+1x7/CPTB9/jH6FG/guC7sLDwjiAIPvhEgO9dt90mk865CfhGEV1uXdzxk/uQy+XRbnewZfNJmJyawlVXXYOX//IvIwgU/ONnP4dXvvIVGBwcwZ9/5OO46OKn4ZZbrsFpp52GjRu24CMf+gg+8tE/xKWXniomjl4xIxQfC1N7cP31P3wE+PbsxY+F81158FbGTZ5omtljeXgOgy/1u3EDtKcakpkRgy8NDi5SYRf3Xf1NfPefPgPTboi6gQoIU9LJeAKlKYJdfCZUKhkM8zi0A3nfmA/myVfAl1pfKhsCiIOOFBDBl+CYyXASDmW65SRsd9tYXlqUavhUAqSmQYlaXBNPCsLpdCWhjLcplvKHALcH0HJVwsyjFeArqW0C3ly4seLIEtrBzOaRL1VQGBwX7S8CGw7T1VpN6alzW3XMH9iLTCYF30gHvlXqT76P5Yl4gl/bB98TPFDH+rKew+0/xAcfFMnRmk6+XLjdGoPveecnhYw6duyYwpe/+G085znPQaVSRqFg4cCBJXz5S1/Dq1/9SkSRjr/71D/hta95OcbGRvCnH/gH/NwvXIYbb7waG9evw5bNp+Nv/urj+LMPvwvnPXVTTF3EbmaoWhezU3tww3U34dnPff7DJt+fJvBl57BMh2K9jVUkiuLBirqo7roH3/jkx9DYswOpyBWFA6VohsYw9BMHX+p8e1wwa9uFEybP6wcSuNPt2pLny/p20hE0c3C65ijeajVgmgyNiOLoxm4HGctCWtfRZrIYCzZ5MtA0ZFjM6XoywXc7HdhOBwXm8kqORI+Nl8Qg4f2F9V3J+TJf2OTCMI2AP2cmg0y+jOLwhHDBlJoFri20R6u2LFNva3FOMocdxQiDzMBbn/Eb/WCdVULFI27eB99VHtGV9uJeXfxjpR16UoG4vn2F2iEKcDeDdVaAL11wc9Nd/P2nvoRarYYLLjgfz33uU7FzZx1f/MIXcfkznyVypO9+97t43et+GUNDw/jAhz+Fk08/GevX57HtKWdiz85pfPQvPoH3/dHbcOElW2F7LlRFh66p0I0u5mb24IZrbsKzf/EFEiDD9mLqikXyJQTE4TD1XqTkiQTrnIiGd2UGhHCdCed5LLlZj/tc+TBKpAHIgauAT/0rHXy0TtvIuk187//8A37wxc9hKKXCMlQoJj/PyZfTIU+gnIAPc76HJ994wiXoSUoYjRdmvHAjTcHJl489g3UoJyMw5rIF+R06nY6oF1h0yYWbuAkBtFpN0dPms9Tb+nDbbaEoWs2mtF+QsuDkyysTPr9810OLmlzfh2VZsNJpmYI5WYtIkVSE/BeBhhJZuLHAM0V6JIPIMNENIxTLQ6iMbRCpGctByYNXFxYky5nZDppvy2M9vdyItNLo2575G7/frxFaJVb0Od81PoAE39nZ2bfruv4huUTU9cfM+T4a+B6afM9nhxslZBoCV8PMwQDXXnsdbr31NrzkpS/F4GAZX/j8V/DqX30ZgiCFf/zsP+I1r30JBgeG8Mcf+Bhe+JJfwrOeear89td89yf40J99Ah/88/fgzHPW40c334wzzzgTIyMVKJqN2cm9+NF1P8Kzr3gB0pm8cIXUxxIAVWrKVuT5Hi1Y51hBOasB32M9bMcEX40dcxE0n4tFQ5aLetTBwj234spP/BX233ojRso5ZIsZmTCZxaDz8tygMsGMW4hlURVTDjLhJullptiNCb5ZUUKI3Vin6y2mKqjvrTWbMk0XC2V0u1358Sulkizb6LAzDMY/+jLJUu1AbXen1QIoVROVhCtRlAReOQkR0G1bFm6O2xW+V05UgAA0r7qEdkgmX83QRPZGpUTKtARkWR2vpCxJNcsWyhic2AyDNfe+LWqHmclJLC/OI6spkudLRUa140bWyPo3Pf217+jn+a4xdvQn31Ue0C996UvapZde+nuGYXz48UZKHhN8EUvNOPluT8DX9xVMTzcxO9vC1i0juOqqG1EqlVAsFPH1K7+O1772VVAUE5/+u7/Hy172Upl8P/m3n8Tzn3cFnv70bfC7wA3X3YF/+eev4nkvvBzZooodux7CK//bKzAwkEekeJib3Isbrv8hnn3F848PvsTiJMCldyj/M8H3aA8fAZlFzFxGmZIfGULTQoStBfzwC5/DLf/2ZXgL08jlUsgUssnlPS/x44WbSMw4bXICppSsJzVLwDeVthKdbxys0wPfHu1AIF6uN8TcQa0wQbDIrjdVhW13ZHHGn4ngy8UazQx2uw3PdYTzJeASXCUrgrwvR/kgRLfTRco00WjW5D74x7ZtmbAJwFQ7aNKYwd43D7V6TXjmlJlCZWgUxcogdDrdVB2pTA7ZyijSbOJQfHSbdcxNT4vbD3YH8wf3yiLQgR7lRze/6emv//0++K4SK/qT7xofwCiK1NnZ2bdpmvbna047MM/3lltitQN1vnxRBgomJxdx/wN7sG5iPer1OrZs2YDlagsPPHA/zt2+XeiDBx98AFu2bpFlz959ezA+MYqJ8UFxWFUXWlheXpZoREX3Zds2PDwEQ6fEyUZreRHfv+p7RwXfJ4p2OFINsZJyONpDdqwpukdTkCqR5l52mYU20maE/bffhG9/5lNo7HwQmtuWvrpMMSfhN6LtlbQdPQFfXcwTGikFTsMrJl+Cb9zZRh41mYiThRunVgbqLNfrwsTQpJHP55HJZEA5GRdilJhxqiTw8t+ddlMoB4KzToWG6wr4Skoatb6ccNkykYCvTqokCYKv1esyWZNXJm3C4CBy+PVmHZ1uV5Z4LPAsDwxhZHy9VAjRKg09hVRhQACZ2Q6t5apk+TJGcnl6ElN7dsDUVXG4ZUY2v/VZv/Wuj63xS+dJf3f9yXeVTwGC7/T09NsMw1h78I0C3Hnrw8E3brtQ4blsQghgMaA7vjKVzbq4zWLTm7xJJb0Cac7V6YZjYS7xlrueQ5X1cQQN/V+IPEzt24Mf30Da4ZGT7yPAN7Hyskvu8U6+x5qUHy3V7PiZDob0Fwehg7TmwnKb+M5n/g4/uvIrGGR+Q+Ch3W1JzbqoFAR8VZl8SR2Q5+XHaGyJgZcAHE/B1PVKY7EssR4OvuR8OTEvLFXjidTKYmhoSCZUTqFcuLFCyPddAV4xUKiQx4YPGaVmvufFhooV4EvOt9PuCKfbtdsC6DwG9UZDaK5cLifgS/UEzSL1VkM+79qUtpkSR1oZHEFpZEQKNAPoCPQ08uUKchlDsh2cdkdUD7P792B6z045IYRmJhzYcMqbn/bat/Un31ViRX/yXeMDSNrhsssue5uu6x/p0Q6cfnpT8CEN5jG+r4CIEnN3sQe1t3BjqllP7RDgXNIOOmt+YiF9DEyxhjWudRcJviCvXGjz5kmuF11utIoSdBmnyGYMyph4F24Q98Ux64ALIcs0sThzENdf/31cfsUVx6UdZOEmKH78JotjTauPFXyP/PoeSB9eznGYZ54CUzqZg9DC3D234PMf+gDmd96PiYGSBOdwYszl80Q+ydzlgk7yM6DA4rFIZ8TYQqCNeV+mmrEyiH8TjBN7cSJHk7Qz8rWej1anC9txYaXSQglwgiW40tFGuoGKMtdxBCzTlomUoceTsecKCyV1QGGIRrMptEMpXxCgpiuR6hfSEVzi0QVHSoMAzOcOb0OzSNvuCHfMx9N1PLS63WTJNgGrUIBh5dAlN6NTJ54VnTPBt9tqoDE/i9n9u0X5oOWKUWH91jc/9b+9sd9kscbY0Z98V3lAe+CradpH+GTv/Tlh8D1kCI2LFWNDAFHDl0jJe++8Q5pyz7/gUkAzUKt5AqKRH8F1PZl+aVm17di6ajuetOPa4qaKhf1tpyv/drsB2gSFriPAw+/icNnitFAsWHjVq16M007ZhNnpadz4w6tx+XN/UUAo0rjBT6bqJD+it3SLgZDLuMNPpZXg2FuIHctMcaImi97dxxkSvZk9fvDkdCP/rzwZxbSDofpAbRrX/Mvf4wef/yzUbgPlfA6ZfAkd2xHNrclJmOBrGGh2bDiuh+GREQnIWanzPQS+idrBsDJIpTMxN0zul0oHWUwqQjnwJMfm4F7mB39XLtrkhBz6aLdbsnDj+1ku13QNYZL/wMfS7XbhOq48p9KWJSdVTtNLS4ux4SLRFccKC9m2HYrOrDfq4mwrFHKoVpfhByGKA0OS6WDli7CKFSipDLquD0ML5WQUOC66zZbofKszk2hUF6FmCpE5sO4tF77q9f0Ot1ViRX/yXeMDmCzcSDs8LvDlj8N4lHhKTZp2k0QzGh7uvPVmSaM67/ynIQgMfPNbP8Adt93PLpi4iDGKxfp8oUvrceLlPxRly3AZU4GR4jRuwDQY/p2Rv1UtkqhDx21gdHQAF1x4FkbGypidPojrr/kunvfCFyJHCVSkyc8gQrNEV9qTnR1WPvxngu8hjcXD0sziRPjkDy/ZfQ+ZyMfCg3fg8x/9Y1Qfug05ipkjIF8ZQccLkLFSSDOsXFMRajrqTQbeuJhYtx7pTPZhaoeV4CvBOunYXizcMivYpT3YR6RqSFsZ4Y6FhkiME1yCMfCcIKuEATrttgAwp10yQgRTU4v53E6LjrMZFJiQllQV8ePk+ClFy+dzSFmsuU+ch4kaJbYmQ2gOTtV8/KgZNqwUrEwB2fIAcuUhGPkijFyBKRFSHRQyYpPOOtuTbIdubQl+twufwTvZgd875yWv/ugav3Se9HfXn3xX+RRYS/Dl5EtskOlO8SWP7PZbbxZA2X7epQhDHQ/cvxdLy03RmvLF3Zu0uQXnJS9f2CKVIodI44BB6RsTEqkrZciKErc49DhhanfVCAEXUwqpiAC7du7A7T++Hc97wYtFwkQDAW3NovBN6IX/bPA91sN0dF6Ykjymu/kw7TZ+8KX/jeu+/L+R8+tQ/W5MN5QG4YdA2jSRZoqZEeckd2xPpsuh4VFkslmheh5BO3AJx7AcK5OoHmJOVQgcSsDYkZYvIpPJCqgLNST6W8rFKDuLBGTJ7Yq92PPQbNaRMgwxWvBn9xw2G1MF0cHi4qLQWOR1CeQ9aRnphd6bLOgOlZzGJ0nejqfM4eHhOFhIM1D4D8djtjKIVL4EI5OHbqXgdjuoLs2LuQMMAqIm2me4eof2YgSZ4tsvfMXr/3KVL5X+zY84An3wXeVTIgHft3LhtpJ26PG+x+N84xSq2I2lSAlir3+BH/Nx9523ybb6ggsuQRSxRkiTS1u23yb7M7ntyvelIIGLNTrWkijbOB94xcMtAyC1oiFIc0YhHVS+1NVfd+11aNXbeM4Vz5fMAlbj8LKVBoMgOJyi9fAyzSd28o2phoQXX/mY9eqBks8l9ZVyPaH7NrpTe/HVj/8lZu+7DRk4UCMPjXYTmWxeqIGMaSHD7F3GQUaRBBfxKqJYqSCbzUm2Q1wPv4LzTSIlNYtVQqwXSh26MpB4SYs8b1ZoCPmJk2hHSt+Y7UCVQ0wtxRYVXu63mrHjjfXypBx4bqTdt9NsYWlpST5H8CW/SyAmQPOqh481n2PC9a4wW/DfTClbXq5ifGJCQn+o8y2PjMPMlWAVSkjli1B4wla4mOtgfm4O9cWqZDuYkQ+d2uNIi8JM+a0XvvI3+2qHVWJFn3ZY4wOYcL5vpdSsB749hxtfJCcCvgSKGFz0mDtNhLNR6GJhbgr33Xc/LrroacikC5QtACZfcaGgK79cOE++nygbBGgVVbbl8sa7lyt1hrwecQCkrigetwPfxe6dO3DllVfil174Qpx0ymlyP5x4Cb78ToxlPMTTPqzJ+IkG3xWZxyt+BcntXRGkLmDHqVcJYAZd3P+9b+Kbn/lbGM0l6afTDBXLrToyGdpqQxTSWeSsApzAhy/5x6osI8uVAeF8j9T5ysItAV+d5gYrI0tOl+lguiGuNCubg0lA750YuATt0QOidPBkouUUzJNfnqlnQh35CH1GgfpiuGg3myjmCwKs5IrFSJHQC72FHKdfPsd6DkBZ7DGYXRaqChbm5+EFHsoDgyIrSxcrSOUrUiWkc/I1U7Jb4PRNOqOxVEVzaV4yfTvNhky+RmX0nc943dv+fI1fOk/6u+tPvqt8Cpwo+B7LHpsEQibgqyEUKVlvxgvguV384NrvY2xoBFtPOQ2mqiMgmkbUjHJ2jc0EvKwV8A0DRJ4vL1jJ82WalseYQx+u68Nxbdmyux4XdLHIny9S/nu5WsP+/Qdw0SWX4KJLLxPwlnBwMyVB3mJhVVnyGfPLAsKH3G5PLPjGJUf8roePz8r3exNmTIdEMCMHemsRX/nYh7DjhmtQYAQ9OVkFqLUbyOZS4iYrpPNIGzm0HRsKGyOoBPF8jI5PCJASfA/ZixNVw0rwpa3YozIBuhRnErAlYJ3FlGp8YlipxmCYOo+553TR7dBK7CBNXpg+Ct9Ht92MHzvPFxWE6IMll9mHwdS0XsZvooYg8PYm355Zh7uA3vHg7ZrNJgrlklTH67k8rOIAssUK1DR5Y0uaPehwo4PO79oSKem36rBbTQHfKFt521Nf9fq/WuVLpX/zI45AH3xX+ZQ4mtphZbbDo2lV428tabyJVIsvAy1WnPFTbKpQIsxMTeKhe+9D6HvIswiRAEuNaPKi7E1BvV9FQDkBX7GhioiX1TmcmOPLVKELOTExH5ZyMwZuawa2bDkJGzdvFaDi1Ctb9LjYKLGz8odLrK2H5GUE4sMH8kgFw4koGo73NT3w5UkgljbEf/cut2O+M5Zk8JilYWPyJzfgCx/9ANSlGZi+C8VMwdc0mXzzWQtK4KOQzoksrWXbrMcTvpYqkYn165HNUYamJYYK6nutOGRdpGZxmwVxjn/YhcYM35SVibveVJotYmDkFZA8nOR9E9kI+9s4AXMp6BP0mOfLEyJ70xQlbkROJIX8NxPSeFKJr1+i2HyRUBqHFSXxCYq0Se9jIkGTLk7y1BlZsqVyMeXAv2mZ1hSCvSMLQKfVht9pIOw0ETBoxwccq/B757/sdf2F2yqx4sib98F3lQe0l+2gadqHeolmqwJf0gWivI0ZAhHeBy7a9TqqTJrqUjRPkT9fNBp0I5a38Xv3piwCKUcpeXBVDYpGcI0JYOp9+ZnelXqsDuZSKKlYF2Bj1kEi6JLLXL7cD3O9vUvflYB5rPfl9LISmY9xvI/3NSvBtzfx9gAmvuyO6RN+HXlTs7uEq//l07jx376IQmDDQggvUiRSsdaitC6LyHdRyuTRbjpiR+ZhIKDyKmF0bEI0wBFT6lJWou+NFQ10uDH7gSdK8sQM18kXK8jkaFVmdi4XnrFjbiX1JMeNJ0OSzSGvThg56UMRi7ErVyQE5UNgGlBT+PDjLoArJ8Qk6OgISkNOtisWo73vT8mcbmVgZItI5ctIMRUtWxR6hAlwvmNL4A/B12vVEdpNBI4t4Otaxbef//LX9Rduq8SKPviu8QE8MtWsJwvq6XyPP/km0y+nSeFsY/Dt2S64FRLqtsfNylexF5wfTLZpMlaR503KIg9Nob3ghcQCl+zcZMkmoSyUpsWmgnjSjv9IgpnCVrh4wu290I98/0TB93gAfDzgFcBJaAfpMUtIe08SAAAgAElEQVSoh96xpYKDJyhNVRAxSEZX0dp9D/75z9+PpT0PoKCy9ywCC4A9KGjaXVTKFZkys1YKi/NLMXAy4jEBzcGhYZGa0eHGpRqpF35eaoQsLiEjqYcnOBeZjVuqiAmDJz7JzqX2l1cPdM0l3LvCyEdetXATmoAv/03wlfB0StGETgjgUX6WnPB6J7v4OPTS5chtr4iTlIMcxoE7Ar7xlQpziplTcSgIKJuHWawgnaPagbGUKbABsAe+brsDl43KdguB00HTBzyr/K7zX/6aD6/xS+dJf3f9yXeVT4Gkvfgdqqp+4PFNvvEPIJObvLp6D0mMlEkZTvyCZX0MN9scnBRVpGQxUCcvyvieDoN3gscPb/I9yi+cKCNipxyBl7BMKmTtwPfRAPjEwDc+kcRsc8z7xuAbxaAbetAVRRohTCXE/f/3a/jmpz4KxevAAItCQxiahmarLV1mpAmo1ggCD81GDdlcFvlCSezFXJSVKgMCTAK+jHVMrjZkCtZ1NBiEE0TIl0oYIFBn8zIdU+Gg6IZw40I3rABfaYgO/AR8Y8CN+Jj68bKNwTqkmiQQvQfSBOAwjvDsgS//JoUknW+cjpO3GJhj8JUTKvlvnp8T8DXS2XjyLZRh5UswM3mZ2lVSIJ4Tc9D8vVoNhN0mfLuDJk9YVund57/8tR9c5Uulf/MjjkAffFf5lOi1F+u6/qerA98EOFfUAPfAUMBTXkW9GEG+vOJlTuzsjZUIj5RjHQbwlQ90PMzGHClfoJwcD/OGsV2YMiaC01pNvr3D/Gh88LGXkofbkQktK8GXNIpGKoUTZEQLbwivXcdVn/ooHrj6G5Lja+icPqld9dCst1AuDaHrUY+rwnbaEiZk6DqGR8Zl8uXvXyyz2Tclk23M9ZpiVOgVZVZrdbEij61fj8GhIahanIRGOmgl7XC0yVeWnOTlZcol+HoysTJQhxNx/LgkjzWBV4wtDzeWyONJvl6+vhf3mVA8clUUKyBk6OY0zjaOdBZatgirUBYANtO5WMcdhfA9Nmp04bSaMvkG3SYCu4N2qMC1Su84/+Wv/YtVvlT6N++D79o+BxLwfZeu63/yeMG3xxLEGtU4sDx+iykBTrqyRFO4TOLEQ9qA3GC8nItBV7iJI95fOSutnI8OQeGhgyEypwRsWb4ZS8qS6SmhH1ZDO6w86o9GVxyLpumdk+Io9/gt5rjZ1RZPtuQu+ffBnQ/iG3/5J/D33g+aqLWUDgQO3GYDlkKzQhmNdoBACjMjGDqdZzQjjMN2A6ELONHSGixcqVTwUL8bgy9jG9kOTUAbGB4VVYSqxzw8dbPMfaDrTVLSjqAduHA7RDtw8hV1iiuPG9UOlJr1Jt/eCZEgHatKkt9ZHnI5Q8Z1RD3Nb49bT3I/pB6KDFVSi6SnczCyhYTzJfhmY9qBy1saOsj5tluHwNfvttGOVASZyjvPfcmr+1KztYWOlar7Nb7nJ8ndRVGkz8/P/4Gqqn98tEjJE+N8ezNrfMEYTzmJMyp+yR1WQCQMrQD0ysADkaj1wDeZguUvvvoebrB4+PTJS1PZnx+aoOKG3F5OQnyfRy7ZVvKQMRYcljscj0ZYCeJHgvLRjtfK34q8aZw/FMMwXYFs+aU6QAkcpFUPP7nqm/jO3/010p0aAiX+fKvVkl63PB1koQrbj8R4UKoUpEaHJoZ8cQDtTke422KpJMiVIs0g4JtMvikaK9gErMNMpWFlcgJuYsSgtpeh6kmyGY0b5IAZ88iTZsiAo2TpRuUKgVeMKn4MruR5+TFSDjHHH0/H8dItnvlJsYg6RdJ3YlpBHgv+F3iJUT3OteDTQRaxdDUyfc3KQrOyMAtlpPMVcbjxd+XVAsGXjjab2Q6dBgK7BbfdRCdQEWRL7zrnJX3Od60hrU87rPKIRlFkzM7OvkfX9T9cDfiu8sdY9c0PXebKlM1p6jCgrgTaXoPCSsAlYPYyH44E4hOZeI/3wxN2BHMjBUaoCeiGDMzhpKsYcLxYpRD5LRTCJr758b/ALf/+VRT1CO22LaFDjbojXXcskxQnWBhIg/DAQAWdThv5Aq22FmyH5ZcZ5Apx/U/aSsskzOhI5jfwa0THa7I9IiOTcK9GiNVCnJBj8NUkLU0m4ITWEZ00gZI8LafewBejReA48jPJFE9ZWeDJ52Nyn+5CRkxCjBbM5+X0LCcp4XQV0WJLEI/dQafblkk9m8lJuSrv17LSyDBMqFCBmS+Kw40yM8PKgy49OinZ4RZ0bTiNBrrtOnyvjaDVhhPp8NKld5/90l/rc77He6I+xs/3wfcxHrAjv5zgOz8//x5VVf/waE0WJzr5rvLHWPXN5dJ1RWjOSsA9Hvie6OT7aHzvo/0CyfpPFox6wCVjDL6cftVQgaanZfmlh134i/vxt7//Jhy442YMFzKoLbeRTqfQbhPgiGmRJH0xbGZwsCLB5gyhyeSoaDDgBj7KAwNSB8+TKfN4Cb5xpm86znTgtGhaMFOZeBGXGDEIupx8hfcl3SAOR4I9L0BiCif0aS2GKC3sTlu0tW6nI+Cay5EGYCSlJ8DL6qDYrRhzu5yCOfnKyS4IhaNl0A7/MCOCxg1WDPXAt9Ohgy6CZWWQzmYxMDqOgfH1yA2MIF8ZgpUpQ5NwnkDAN7S7cJtt2J2GgK/XbKHrAa6Zf9c5r/j1vtph1a+yh99BH3xXeUBvu+02Y2Ji4t3/8UJ9/+PlfFf5I6zJzXvg+2gLNiFEku6wRwPcY9EOj/XjK3+xkPkITGijSouLR0kgiqkXXU3BpyNMcbHjxmvwuQ+8D63pg8gbsZ6ZGQ3LyzUoio5u10Eux3xdF+PjY2h3WlJqycwExdAFiIdGR0THa0gnmwWDfC/BN5WALydcmXitePJNnG/kgOV2pB+E800aJyQYnVcHsZyECgtWwXfbLVn02e0WGvUa8oUcioV8bKDgiZCMhB/zwQLgvCIJAsnxZRNJq9GUr41DldjQHMgxoevONK0YxIUP5jFTYGZzSBcZqlNGaXgMA0MTSOVy0PUIoecg6HZh15uHwBddGx1fibxU8W1nv/w1/QLNNXmlHb6TPviu8oD+LIBvDxSPBNajAfETDb69JdMjH5ZYXqaRj1ZChGokkjj2likBpH7H6NZx5Wc/gVuu/DLSgY1OoyogxI0+M21NIyXSLIam8xK/Uimja7cEeFnD03E8eIGPgeEhmWZ5O9IUhizdGKxD8DXjSVcoiLQoIvgnbi9OwJd/Jw63Q8aXJOyIUzvDbrhKpexMmPrAx+wMO+UyKOXzcsKQqxDBYMrhaMjwZdIlSDcaDel5k/p404zBV1EwNz8tX8+0O8rmaB1mmDpVGJJpR0OFlYevmDCyeWTyAzCznOxZU+QArougY8O1m3CdFtB10HbD0LMKb9n+yt/sh6mvEiuOvHkffFd5QJ9s4Lty8fZoqoWjHdZHW8T1PtejaR75tXTgcQ0ZxuBLMOMleKRADUNkI6BxYBc+9r53Yv7eOzGYM1FdXJQQcjoAG40WUin2qeUk38IwaPtVkcunBXyZs7m43EChUkE6y2JManZNCSTndCvxnWLRTdLNyAEn5guCc1w7xCaL+Hay6Epch2IxTjQarhNTBZkUGyYcqfmhvKxWq6JULMrH+btzotUiFmkG8HwX1YV51Os1mcbHRoZlwUiAnjwwKYHrhWJeJHeMwWQYPGMzafhhNgTpD9Ih6UIRhcExWPkB6BIUH5tIHLeFZm0Z7eUa7HodTrcJz2khxWhLmJFeGnn7pa95c99evEqs6IPvGh/AZOEmtMORqWZSpnhE4tYaf/s1ubvjTb5HLtOOVD48Xs73KPz5w8LBV35eof1ZPhCDL63SvJSmKMCIQuQCD/tvuwl//e63o7ZvHwaLFtotNgXrknXQ7QaoVLIolQtoNGpyGa/pCsbGRmSR1fUiNB0fZzxlm8jDHM+VSXhwcFCC0R3HEzDNlYpI5/JwSA3oBnKFvIAuNb90xElGhm7EzcmcgKkkodOM5RWJnIv/TpuG5OdS4VBjY0QUT+IEaQKvKE68QKbcanVRzCP8fKlckr43giuDcKYOTsn7/F5DgwMoV0pxgefysuT5VioVAV9mVmipNAbG1qMyth7Z8iBS2SK4JPT8Dlr1GlrVZbiNBtrNGlyngYJhckoOo+zAG8995W/+7Zo82fp3cugI9CffVT4ZemoHTdP+kGDbq4zh5HNikZKr/AHW4OYrwbd3dz164WiSsqMpG05kmbaSxjjeSWnl/cnXhvTyxVxvz4Ydu/wA1bWR9zq48Wtfwr99+hPwlquSR6yqBLQ82u0YnIaHy9Lu0Gw1xHZbLpdQLOWEL11sdDAwtk4yjKv1mgDv9Mwszjr7bKEuast1LDfq2HLyVmTyBdS5jPJ9jIyOCcfr+L4sthigTq6VgJ8SpYSG5eqSLMPUwE3C1CETLpdkzNC1u21UikVYKVNqhPiiJIe9uLAgmbzpVEomWzZRx7GTHlrNpuiCmfXL7zUwMABHQFgX2zO5bbtrY2h4QFyRjh9ItkNhaAwTm09CcWAYVo5VQikpGXXaTdQXFxF0upJ57LltGExZ85TQT1fe+JSXvroPvmvwWnvYQLHG9/eku7sEfN+radr/7IPv4Yf/0ZZr/NzjAV8xFChM9xJTscQ4sh+Ciza9OovP/8UHcftV38FQPoOZyXnpuBseLklsI9t+y+UCqstLmJ2tIZtVMTY2LODLxLDFZhsnP+VcnH3Bhdg/OYmRiXG4XgiWjzYaTZx62mmw2a8WQWrhTz3zDNaOwvMD+XepXJbYzfUbNmF+YVGCz2lDtglmqopWbQlGxPr3psjcZPJttzA7M4MiF225nHDABF+aMKpLVczNzmKwXMbg4ICAONsu6rWaAHCvHHNqakpO+Js2bZJyTfLC5K27HSfufsuk5GdZXK6jMjKKyEhjZONmFCrDSGVKAr5QmKzWxfLcHJqLVaQYccFsj04HLRdRkC68advLfr3fXrzG6NaffFd5QO+77z6zUqkQfN/XB98nBnx5r6Qd4qnXF56X9RssCmL9UUZx0dx5F/7hj96HA3fejlw6jW6LyykPlYop1UoE31Ipj6XqIhYW6rAsHSMjZeTyWdHGRkYGm59yFn7hGZej2myg2enIkm2pWhMgvPCiiyRTt9ZsYHF5GU85a5uUT1Yqg0JR1BstCUXasvUkmZjJG4+OjWFpcQkBOdgOOVROlHF6WOAmTrbAl9ZoLuI4HTOfgtPu5MFJWDp/xmE0mw0Ypi5AXVuuSi0QVRKZdBr79++HZVlST58yTMwzPJ0tx0EkvDBpFlIn07PzyJbK0DIF5CpDGBrfgGxpEHo6gyDsisGiU6tjaWZW3ICmEUGxHaod4Fult5798tf11Q6rxIo+57vGB5DgOzAw8D81TXtPT2rWi3js0w6PPNiPtnRb+dWP/DqCLZ1/rFbnto2xlwYiLYDm1jF724/wyfe+C52pA9I353ZoNwbyefLuEBDLZFKYX1hAvd7C+PiAgHIQ+rDSacm5Hd2yFdsvuBD3PfQgJjZugqansNxoSsj89u3bxYDR6rRRrS1j29nnoLrcFBXB2Pi4LLnaXRvrN23C7Ox8bNBIp1EoFiXM3O22odE6HAQyifuuI4oLqQRKqAQJSg98mXiXq8soZjMy1Xa77XjpVl0SaoHKDCuVkmUiaQeZsqmBZswl09ZcTwJ+uGwj2FO/XG+1UagMYGzjSYBhwSoNoFAZhZXPw/XaEqITOS6WZ+fR7dSRTqnQ2DHnK3BTxbdte9lr+2Hqa4wd/cl3lQeU4Fsul99vGMYf9MH3+JPvkcu5Yx3+R3DIsTgLEVzR+wr4knZQA1hBE7d8/fP4wl98GEanIdU+kReKSYGLNXKwlHHlC1nhWWdmljExURbgo624VC7CVTSUxsbw7CuuwPTCIrquh5m5BZxxxplxhAKA+cVFbNy8SRQH1AzTFczoSNH2WmksLVVx0imn4ODkNMoDFeFkaUXmi2x+egaW5NCzL5imCaaaeUI1MEqSsZJ0wtmtNg4eOCD24jxzg5lNbBrotFtCU1CmVikVZZInGFPFMTY2BstMyXJtdnZWpl6qHlgxbxq0QafQ7HaQzpdQGBxFulBGeXwC+dIQFNMSzlcJmZoeg2+7WUXaUqHxhOIBjpl7y7m/3O9wWyVUPOLmffBd5RHduXNn6j9eCDRYvOunHXyP5mQ7cuG2Uue7EkhjsDycL3FszlduhZDiXLEMJ396j4P4EEgxxB84VGnHclEJFPKST6gIaGSIPGTcFr760Q/j3qu/DTNw0HK6cROwmZZ0tlqjLsDNy/TAd9BqdTA6MgArbYkBgwWmVAKoaQsTGzaInGyp3pAK+XXrNqBSGcDU9LSkoK3bsFH43YXFZVlkrVu/QQJqlpZrUjRaqlTQtW0p0BwYGhCbdq26LCCrEWj5RwLV+YfxknG0pCzawhBOp4kD+/aLOoKVRDxWnF5NXZcAnGUqIxQF69dPYHGxilazFZeBJu3FnLg5LdPUQTOGuAINAy3bkd9RzxawcespKAwOI1seQii5wxFMFejUG6jOzcHrtpAxFQS2jcVml+D73kt/9c1/tsqXSv/mRxyBPviu8ikRRVFqdnb2j3Rd//2fVvDtgeixwJefX2k9PhJ05XZJAhtBLimZP9zzlhzjXgUQzRGBShCNxGrLnNvYSivsrnCncYyMgkAaNUTUC53ZDmK3DeFrEXwtRJoT4+wcPvf+9+P+66+DqXhohTY8N15qmZYB22VkYwQzpUiITSZjYv3EqHwPApOUcBLcpIVCF+0rsyK4MCNvahimxDJamSxUsRPH+b7scmOuA8PWlcRkQb2v43miC87mMtBUTSZvmh1C144TyyQoJ+5sY1YD3WycPNms0W3UMTN1ULImKGmbnZuTSEz+Lguz00gZGgYrFSm7ZNccZW5UWbTaLaFUSqWSWJCpAiEXXK81JcN440knS6iOrxjYsPWk+GSTKSDSTGRMFaYG0UXXFhahhx7SaoilxXnsX6hBK42+94o3/EEffFeJFX3Od40P4N69ey3Lsgi+7/xZAd+jGSmOD776oVS1R4KvxJAliVsxkEZJGPjhsz9LKMMkLD5p4GAyl2QWE4wJ0hE0tjdzVqXDTfNhBS46e3fjk3/wbkzdczc6yw0EWnwqKGaBXCErrRPkZFUlFGcY5Vhj4/HSSgJwWEqqqshVBqU40w4iZAsF7N6zD0MjIxgaGpQpOFcoodZow7SyssTiSYAUx3KjgcrQkBgZOLJOz8xJxi+Bm7wrQ9yp0yWvypOLbupwbE+szCnTQLfVlt9QiXy0a8uYPLAP5UpF2kpm5+eQz6ZFXjZ94ADyuazoeckjSzylCphGWqbhdrMuSzvT0DA6MiJytKVqFdlsEblSGcXBEURGCrlSBYOj41DSebhhBMtQoCvAwtwcnGYTKTVCc3EO83MzMIuDyI9u/p3zX/kbn1zjl86T/u76k+8qnwIJ+P6xruvv+GkH36PZi4/UAK/U6j5sYl7RKnw08F1ZwEnlghYaiYIhSBxrsXlChl8JRY/piDhIHPAVJnspMEDrLk0MdN+6SCselnbvwD99+EOYvPsuVKenJKWxZClYP5ZDsVSGy+1/FIkZgX84cWZzaQFG/snmCuhCwfCmk/Dzz3oOFmoNjG/YiG99+7vYtHULzj3nXOzbtw8nn34Gbr3tdomRPPe881FbmBUt747du7B560mI2O+WzWLHQzuwfv0GufwvlIpicOhSZTE3K9TH4GAM1J1mS+b7pYV5ZKwUnG4buawlIH1w/0FkMvHCjpPs5MGDcfpaNiegzhQzmii4cEunM3J7v1kVSRunbMfpis53dHQU4xMbMLO4BJ9GkEIZRjqNDVtOQW5wGB3mF4eeRErOz8/BY5NFp4lOdVG45Q40dPTCO5/xurf083xXiRX9yXeND+DPIvgeK9PhkRxvkiV7lILMpGMjyflNIuITIpd2CY3+YM6wrCxiapfAUNzWrEa+KHilncJz6fxFoLhCQQApABYCmHGQfODAijzcd+MNuOarX8L13/oOMmGALWNZVPK6NDJLKI9mCvXQarfFNcY3K52SVLPKwAD8VAYjJ5+BZz73Bdg/M4fTzz4X1/7gBkxs3IhNmzdh185d2LZ9O+69+15pKd5yyimozkwJED7w0EM45fQzhALIDw/h4J69YrbgiaSYZ0FnC41aFa7dxcjIiKgVKE0jJ0vXGi3GtDqzzmhofBSze3aLrIzB5tvO2w7PdrG8tIix8QnMzM1KSNDmk08Su/F9d/wEF198iVTO337NdzFWLsB1bMzNzoiVWsw+egpOGGFgdAyRnkKuXEGmUEauMoy8dNl1hdJot5uImM/pdqD7nvy7ybjOyuibL/vVN/3NGr90nvR31598V/kU6INvHLQu4d5JwcLhOiOC8+GnmMy1otGVlVscGi99cVzVMevWRUoN4HVqCO0GIocljk0oITlbXwwBRqYM3RqEYhQRaRaiiJfwXWQ0YGnvblz5T5/F7ltuQUljY3FH+uzI3QpVrOrC1S7X6qg3GhItye9eKhaglwYwcvLp+Pln/iL2zS5gfNNWVJkHwek4mxMVwdatW9HutGGaaViWCbvbEj54x65dOPm006RZJF8uwbGp4VVkKl2/YZ1M2stLS6gtLMikzWmU/cOcNHm1sXHLFvnc/r17ceppJ6NWXcJtt/wYcwf24dmXP1t+3lang6decikOHpzEPffej/Mu2A7D0HHf3Xfisp+7DHNTk7jt//47chqkC44LOpozpqYn5cTDUPl8ZQBaOosil22FEnKDY8jmC5LlsFxdkPp6PQTcdgPN+bm4CbpYiYJc5Xe2v+R1n1rlS6V/8yOOQB98V/mU+FkA3yOzHR7P5NsD35XTcfz+I8FXpFYq+cpQplwNPtSwCy1so7M8A6c5B3h1mIoNHQ60yIcaabC9EA2mJOoMBp9AsbIRqlmGmsrD9gKkVQ3R0jK+94XP4yfXfB1qdwGGhNrEhZPM5Q1pU9ZNVGs1tFpNWFYK42OjCDn5btmKZ/7iCzA5twQ1k8f6zVtF58uTQ61Ww/j4hDRb0ErMSZUnBNbI799/AJs3bxXjh6IzDAcolMtiHaZMbLlalWhIjVwynWxhKJkQnMRnpqexZesWkZd5jiOgXi4VsTg3g7tuvhEXnn8hHtq9Wxxqz37Oc1HjFN1oYGLdBExTQ7vVRDZtodus44Ebf4Sw04x55HYb2WwGy3Umu6UxPD6OlusjW2RrcU5aLaTRIluA73aEdqAuuVmroTZLWVyAQi6LdqhGjll4w9kv/rU+57tKrOjTDmt8AHvgq2naO35aHW49wDwW53s0udmRFATpgkNddLLNj0GXt6W9tnffEtMQKfBZbaME0GFD8+twWtMIuvPQwhoitwo1bMHt1uC6TTEh6D4phBSiFMPKmcfLBoYKjPw6pAe3IMxQ1pWC4StoT8/iB1/+DH7y/SthqRFMpu+wUt404/JNRYcXBFhYJDDpWLduDKGqYWjdepx59rmotmwxIpjZPOdxkaOxXiguytREPZEvFtC2+bERUSY0Wx0EoqiwUF2uYWhsDI1qFSMjo2L5ZT/e8sICiqWi8NCcfBu1mtALm7dsxPTklCwAR0aG5Fh1G01cf9W3ce4522Xq3bf/IC562tNE0VCrN7Bx4wa02g1s3bIF8zPToOr5zh/9EKOlEhYX5rC0sCDAzyuMXL6EdKGASDeRLpYwMDImJzIzX5JmjqyVgqlraNQbqC9X5XhZCtstHHQiLeoauTdvf+nr+pGSa4wd/cl3lQe0D74xwMaTb9x8TA5XGIbe0kzKH5M8h0RqxYWarnmI3GW0a/tgRFXAWwS8KmrVacmTZY7Brt17MMbwGs+HoUYw0grSKR3FTAml3DhclNE1h5HbcDb0wgZ4gQXNVWBPPogrP/vX2H3XHcIJZ5QIBhUW/E+lnIzZCh0JPC+XCkJ/0ChBzW7A+ngjDRg6DJ0182y5SElamURHGilZWkW6gnyhKA45TtSkNxiyw/tl2wWPC6VflIUxqYxUAP/O5fPwQ08WboyDzGQsON2OON/oVmN4e5OpZFMHkGKFkWnCZXjO0JB8j6npWbk9A3vWTYzLwq6Yz2Fq9x6Yqir8MhsySOuQ8x0dWwc3DGGHEMVDZXgEmWIZufKQvG+ZGppJIwavFAzK3uw2PLYXBwxTz7/l7Je8ts/5rhIr+pPvGh/AJzP49ibbleDb613uURfEYbq5FJVSqmQSjgIYkY3Iq6PbnYXqLyHy5tGoHcD9d98iXOrWzVvx41vuxOzsEnKZPNKah3Jeh5VWhBcupy2MlEYwMnEKouw4ZoIiKpueCqOwhUkwyMDF1F034l8/9XF0ZvYjG3kwQ0+kZpx+mdErET1KBNMwJOWMsjbFsCRmMa6MT4tlV/S+TCijttfKwbAyCFQFRoY5v6wTSiVON0MCzF2PBhJVpuv4LZQwneHBIVFAiEaXtl9qgF1bYiV5MmJ2RODFdUGkNNKIsDA/h2azJVN31+6iVq/Lwo4nuGajLooH3k7qhvxAlpS8vaGxpy4+6YWKjkKpIou2bGlAqIeNW08Vw0U6m0On1QBzhnm/vuvBZuSmY8OzW2j7iFwr/9azX/yaj63xS+dJf3f9yXeVT4EEfP9U1/Xf+1mVmh2LdlgJvqLqT2gGcaiJ2SJZxiVKXQEIZpFF5D/n0KpPQVNpiKhicX4PFuf24eqrvoeNE0O45MJLcNMNt2LP7oPIpnNIGTY01RO77IE9dfzCxRPIGRqy+RwGJ7YgPXo6WuoYimPbkc5tgBLqUH0HP7zyS7j2q/+CtF2H4XaQkuVbzPtS7kX7sRRcsm9NM8VkwUAdcrfSZMF/G4Y0FausCTKzovONdB1m2pKFGy3EMUiz8cKE7bjwgxCqEUeoM+iGdEulXBGBBiVzUtfue4dMFsx1CLlY9AL4LNgMSdcS3CIAACAASURBVMnQiOGhtryMen0Z+VxOJGWMwLRtR2zOTFXjNM3v4REwqSd2HWm26GWLGKkMMoUisqUKFDONtuth3cYtUiPPEwo1xFze8XfoNJpwmg0oTke44E6oRI6Re/M5L351n3ZYJVb0J981PoAHDx5MG4bxZ5qmvfXJBL69WMhDyznZjQv8iiNNPs/3Q5Y+SmcOZLiMQvhODZ3afVDRJDRhsTqF737761g3NohSIY2De3bi6ZdeitrcIh564AGsH6eVdkGiGzsdD5OTizhl6yCMqIPTT10HzdCQH1yP4sg2dKMxjGy6ELDG4fsKurP78I1P/zVm770NhtOCxUZhhaE8bBcmYGpxa7DBaqCMNA9z0lV1DZ5Pp1rcRMxJmfIsusQiLSWZvqQReNJJZzJxjRApCVWH43sCikY6JUs+Tqyu52JoKDZ2cDIV8HWd2GKcdLZ5rivHictB6nj5dUw5I+fdatbFWlzIZuRnarfacZC7YYEV9aLmEOonOenRziwmFVVcedBNWLmCcNn1jo11GzfDzJaYEceSZaRM9tvZ6LY7iOyOLO6YdNYNlcg382/c9pJf/cQav3Se9HfXn3xX+RTog28iMUPc2HBo+j1kmIhkCmOmQorgEHRQr+0Hwj0IvTb275/BcnMZN998PWYn9+JFz78CE8MDKGfSyCgaarML0ltG3lU1MtA0C3v278Y9992GsaEsNozlsPPBh7Dt7LOxact2pHIbEGY3IbfufETmMNRuC3dc/Q1867P/C3mvhbQCaIou0isKiHWDqWeRTIQsl1y/eYsAar3ZwNTUpGhlt5y0Fa2Ojc2bT0KkpjBXrWNgaFgKOOlSm1tYRKlcwcT6DajX6uhIpm6IeqspHC7lZ5xOKTMj5RBFgRghOrUavG5bAnYCzxMbcsTaeD9OZCOoEpBZjOk7XakJWpqflwUm75ca407XkcZlLv16dfJUYlC9wMeDPDXDc1S2Maey0FIZOXmkCyUEqoF8aQC5jCEnSeqOO80Owm4Tod2G226iG6iRmyq88dw++K4SKR558z74rvKQEnxTqdQH/kON9JZei8VjjpTsyQQe7WdZaWTgNewaPnJHsxOv/Jiwlitq5XsAu/JvUNAlbRO0SrDW3Y8NFIidbAyVsZQWOo29aDd2QFEOYG5qGVd/5yfwUwq2bJnAzIE9+PmLL0W3aeO2m+7Grtv3oz5bRafbgZlSMTRcwcknbcBp540jMpqYm9wLu7mEUi4Lz2Few0acf+nTUDcKyI2eByN7KjwljfrUXnztEx9B/Z6bkBdql2lozGzQoLF+XgN81cTIppOx5SlnouN6KA8M4fvXXovtF5yHsQ3rsLSwhDSNGj5k2WZm8jJVFooldBxWz2cF7GiusLuO5C5Mz85KxGQqkxZetlGvw8plkS3l4TJk3XWwcOAAFE65kSfxlpEXQSdnHIQItRA+9c2hiPMkeIeqDaab0ZjBYB++kX6Q6VthTf3hcCOpnOdzhXVWbGK28nKSAbnrdBa5ykhMRQSeTOB2uwOn04LbakB1O3A7LXRDNXTN4u+e/eJf6UvNVokVfdphjQ9gMvl+UFXVNz9u8D2Rn0nUAzFKE+L+q4GvdKwlEWQE31CNwVdRTYCARS2vu4D6wr0InANYXtqLmQNLuPfe/bj9wbvw9F94Kk7feDIeuGUXbvzebZjetYxMJ0JBBwzK0wKgGwCtFFBYn8Nll2/BOds2otWZgZGKcPOP78OGdUM457zzUN5yGjTrVJRGL4RjDCJoNXHLN76Im7/w98j6toAUJ1gG1mgaoxw1eFoKA+s3Y9OZT8HMYhVbtp6MO++8E08552wY2bQAUzGdg9txoKYspPI5yafIFYqH+uQWFuYxPDwCBOLoQLPdkhZhOvMKuRxmp6dhZTOojAyjtbyMbnUZit2R6Zch8VQwKHSUeRGUIIQNGxEzLISWYFkoqRtF+GPm+pKaoF3aF0pHRcqIF4SGntTWs26eWUJQ4LJCXjXlpFGoDGFgeBRWcQAmqQjflewJBr673S7c+rJwvqFvc+EW2kbxt8958a98+kSepv2vOfEjsIbz04l/05+lr/xPA98n8KCtxeR7GHwZ0BjINl6q3WnvZcoXHPjNA1ieuxt+dxp33n4XfviDGzE0Ngo9G2Hb6Wfg/hsfwLf/z92wnBAnmTkMaUBR90XdYCgG2oGB6UDDnm4N1VSEF734ZDzzBdvx0P7b4Ck+MrkSVMXCGWedCzN3MvKD5yHIrYcOHUs77sWXP/J+ePMHkVIIugY0GjBYm87gGz2FwXWbseWsbdhzYApjoxMyyaZyGSimDkPRMDY8jma9ibseeABnnns2xiYm5JJ/sbqETKEgIejr1q1Dp20jn80KVdJ1HElMY95uu1pDx7XlawcKeTiNBpYOHkQY2IkigtKCAGqSRRxoPIEFMjWzPjT048wLUTAQcElLeJ5QGaw7cm3m8pJnDyU9jZOvTMfksM2YaigNjqE0OIRsoQw1W4JhZSXQx/dsOJ0OfDYqN+voLC2g3VpGy4siP1N662W/8sa+2mGNX4N98F3lAU3A9wOqqj5+2mGVP8Nqb74W4JtgQuIsjoGXUxfzZEO3i5TSxdzeWwF7HxbnduKOO+7D9Tf+GPliCS968Ytx701346p/vRWlWoStVgXD0JHz67AUF1oYwYggCVyeZWFBU/Fgt4ulbIQXvOoMXHz5KfA0G9/53k+Q0ot41tPOw9jGs6DkT4Y+9BRoWgFqq4mvf/yD2HnTtaB1wlR1WWyRVwXjHmmymNiAk7dtw+zCsoDZGaefhen5OaiWAYu8aRRh/76DaHoezj7/PPhRJADMws1CqRw7z8YnxAJcLBQwtn499uzdI0s80t3tpWVRRpQGB+DbDoaKBRzcvVOyFcgDB6EHeHFym2T7Bh24viPHVORwqioWYFXRJBeYHC9dclRrcBymfVvAV9qPKaSjplkVzTEzilPZglTG0+GWocEiX5ZoSU7UgWfD7dpSpLkweRALk/sA3+F0HCrF4Tdd8IrX9xduq32hHXH7Pviu8oASfE3T/FNFUd62GtrhRGjf3o+61g/a2oCviHjj69wkBF0oEi64wg6iziymdt4IxTmA+an70Xa6eOD+fVDCDIbLW/G1f7wKmG3hVD2N4TCNLCMc1Y6AUAgNhsx+PlKGinoUoZozcSudaEMGXvPWX0B6xMXNd+9EKVfEU7dswMSWbehmNsFadyHU1ChSvopbv/mvuPZfP4O000CG8jLOkVQs0PmmqMgVCiiNjYtVudXoYmx0XOIii8MD0hysRQpabRuuqqI8MirTc4WNFQqQyeUxODwiKoSZyWn5+srgIPbu24vy4ADWTUyg3WyKTndwaFjC3u1mCwvTnHxpwnABoRcAhbGZvo9Wqyqdc3x8pKeN2QxabF8m5UDuiVw8eV4edv4cskfkbybqB+b6qlA0Q/7omQzMXB5WvgiLZo5cWZZxOq9VPAddFmYuL2P2wF4E7TpSlEGkc5Gbyr35/Jf/Vl9qtkqs6HO+a3wAE53vn2ia9vbHC76PBXhjzndt39YGfMMYfAV5e3m9BAcbaZWLpbvg1h5AbeoONKq7oRgBtKiAsFXEFz53Pfbes4BTUxomQhMZR5HcspTiUpoAl7ZhmEiRPA6p9w3gpFXsUzXc2/KwfnsOr3nnM6EUAD0KUex0kCpvRCd/EszRp8LInQRdyWD6jpvwlf/1AWjLk2BHhHDURgqR2cv1jeBoBizRFafRqDZgZDMIGWZupWWaVRgPSRWBlcFgZQQWAS2dgUotMAPYVV0UCqIRTqRoDHAjPWC7tuhzmWxGjtaxbcm2QOiJNjf0XbDgg/QCSzeXF2ZBHjnOIDYxNjYOnXI20iTUAouBhTplNjlHcBVfznailODHqfVl3oRqQKeFOJOFyXxhTr7FIoxsCQoddFqIMAHf5fl51OdnoXkdNOs1uJoRGeXx37v4v7+h3+G2ti+7NX8dr/GP91//7hLwff+RTRY9xQOnj54mtjelHPlbHa1y53jV6kc7MivNEPHWO8HC41S1Hwm+jyVYp6eC4Lfjpa5gbygvfwEHTfGh+VVM774JaO3CwQd/BLgLCLUu0toQdt9t4x8+czsGTRPbhiowGjZyRg6jI2OoLexDJ+igMrEVRlvH4swsimNpaK0qomYbQTqPu+st7FI9/Nb7L8K2i9cjCpZhdVvwjUFkN1yKjnEq0pVt0LQyWgd24Csf+xO0dt6BAkUAqgGPU2LGEo1yqpBDemAQrRZlXSkU82UxW8AypcKIizRqflk3NDwyAU0xBYxN3l6lC86SCEu61AR8Jc5Rk8DzjtNFEIUi59Io8WLkJBs5PEcAmJf9bDSmyYLTqmM78LtdOI4jS7V2q4XxiXWS3Rs/XvFky9p7UhK874DRmzRn0MUX9qZffp0GndQDizOzWWQKeVkUqhabOUyYeiSaXk7Tc5NTmNm3G2booNNqIjCtoDyx5TfPedlvfva//qvxp+snXOsh6qfrt1+DnzbpcGN78btXmiyOBr5HA90eyK4E4McDvAJ68qJMMhQSJ9WJ/IqrAd+HnTgilkNyAo4LLnnpq6kOvPYkZnffBKW5E3vvuh7dxiS0dIS0sR7f+9YBfO9H83jmRdtxxWWX4uZrr8epp56FCy++DPt23osdex/Cpc94Foy6i5t+dANGThpFe/8kuvumUMoUcdOuvbi9Poeff9FWvOq3LketvRuL8zsxvvF0DG+8GK52GlKD26FoA/AWJ/GNT34YM7dfhwKnVzUFn8u3NON9FKw75TQ842W/jB9871q43QDPeeFLseehBzG8bkwkdK16A1bKwuDmzQgdG5P7pyRIZ2DDeuzZuQsjo+OoDA0jsB1MT0/Bcz1sOmkLVF3F4uIccrksDh6YhNtlN9w6qbxz3C4GB0rwux3MHtyPdqONYrGACgPXVU3cbdQS79ixA6effobYmNlywZNrrdaQxZ7B6vkgkIjKytgYlMBHY7khuuJmvYG5uXls3LxZ7o+Fm/liHmm5XR6KoSPFGEqnKxM7aYeDu3ZAcdqS+WBDD/Xi0OvPfumv/8OJPJf6X3PiR6APvid+rI76lWwvrlQq79V1/X2PBXwPZR+QFH2C3k70ezxW8D3apE7LLpdG4KUvr7MT8DV0F53qTszsugHe4gPYd9cP0a1NwyxYCLxhfPOrB7FjXxNXPOc5eOGLfhFf/srXcNElT8NCtY6Tt25Co9WQVuCtwwNotepYajWgd0J4M4uo79uP6dl57K/NY/Ss9fiNd70Ii8EuHJi9F2ecuQ3rN56HQDsVVmU7FGMUUXsJV3/ub/DgNd9Eng4whRkOOjRLQVcxsO60bXjRq38Nt99xN2q1Ni7/pZfgnttvRa5UwP69e9Ct16FBxfanXSLLNbZLnHXOOcgPDGLnrp3IlypSZikWXdtBKmVI5KSqKVLtw+S3qf2TWJxZwBlnngndYmiPgXajDj300W02sHfnbmw57VQ4ni/Fn+VSGaXKAPbu2YOJiQmZ0NlSvG/vXiiKiupSFWefew7mpmdgdzqYWLcB+/fvR7vdxjnnXSDRmQf37MFZ27ejbduiK85mstJunMoXRInBCiHP6Yh22O0w1nMJzYVZOJ0GWj6glkbffun/eMNfPkFP0yft3T5xr/wnySGNosiYnZ19j67rf3ii4PsIUExSv1YeskMT7GMA55X3uxJQaXE9FlN8JMWwkrpY+f6xTBbxz6zKZW4ELwZfcr6RJht+LWqhU92B+V03onHgdszu+Al034aZNjA7Z+BrX92LjJ9HcXAUz3/Fi3DT7bfi4qddJPm2Z27fjupSHYuT89iwYQgdp4Vmg84tHRk1QjA/iYP3PoCdO/f8P/beO86ug7wWXbufXuZM16gXq9mSuy1csI0xGAyBcBMeMSEJvRsChBZiCNyEQHKT3DycBAi4AMYkYHDHcTcytmTLTbJ6md7n9HN2v6xvnyOPFTmQK/3eHy8z/o0lTTkzs+fstb+9vlXgdSbwwT97M7rWK5irTUo1UD63DIp+CmLZzVDMXvj1Eu773nXYcefN6ADVDia5B5gEX+hYsvFsXPCa12J8tgjHBdasWYs9Bw9g8fIBVIslzIyOyW35losvxsjkBErVKk7bfLrkPJSqdeFUWelu15vSsVbo6MDwyLAc+qXLFqNRK2NmdBxH9h3COeeeL66zeCqG3TufRdBssJsDtWIJ3f196Ozvw9DICIrFkky6KzZswNC+fZgrFrH2lDXy5/DwMGYmp3D+eedJ7RD55NO3XICZ0VGMjI9h46mbYPs+ZicnsXjFCpTnZjA1PIyYYSCbycJMZyXjQlXYnmwLB92sVhE0qrCLsyJBKzkebD39sTP/xzv/9r/JKf3/2Y+5AL4neKhb4PsZXde/+JuA77FTYwSy0s/7Ij5yb9W26h77/f2a39iLRoy20yni/H4T8OWXOl6mb/vtbWqj/S29+LMoLZ6XzjamnfOb1CVpSwvrqEztxOSBX2Biz1bMHdqFJLfzho59h2zcfccQet0Y+hYtxat+5y24//HHcMGF52BkcD9Wn3MO5mbrKB2axPJlizFdnoQSU6GlcmgUq+j0HYzs3IFtTzyOcQDv/ezrcM6li+ChgUbAOIMeJOProCc3QDEXIWhWcP/N/4gHf/AtJN0QiVgayUwahuXCDnWsOPUcbLrgAjh0ijFkh6Hr5SJyXXkcfGE33EoVcDxc/KpLcWBoBIEWw7rTT4dtO2iwhVg15NfG7rRkjB1xcUxNT0pVkWZQreGjPD2Lw3sOYPPpZ0BjKlrcwODhg/wkqLaDarksaWkGa+wXL5VSy5npaWw+4wzs2f2C8L/ZbFaUFKyNP7xvH8466ywMDg7DdjyccvoZGBk8gsnpGaw/baMs1Pj80lVVaoymhoaRtAykUxloyQxgxaCFvoTrMNmswWLOehVetQQldFG2fThW+pObfusPvn6Cp8rCpx9zBBbA9wSfEgTfiYkJ1sZT8SCRgeR7X47zPcrLthK/GJpChxGnDGo2mQHATXb0Z9Rs1vK0RZm484rZo+aeVpwNdbViQwUsFiqmmVjFWYq/4tYC7Dg/6/zp9liQPd7kOx94X3w/t20MceHU60TYG0ZtxnpYR3H0aUwd2IqRnY+iNLQPceqhYgk8tbuEXzwwhlW+iq7OPlx+9e/j0SeexhlnbMDE9GGsOOsMTE9VUR8uYnnvEhwZ3YMjM3vRuWwdAltFvwKUhl7AE089gf1VH+/+1Gtw+etOQbk4Cse0YGQH0JE+FYq5GmpsAHCa+OVPb8DDP/oOjIYNu+5BMw10ZA0oVgwrNpyBdWecjZlKDaoRQzyVhOO56Fk6gKBWR212FsMHj+CMc8/G2HQR8VyXKAeq9Qa6+xdJC7IRT8BtNlCv1uS5kMpnREI2NDqEeDyGXDqD0sRMlOlL83VMjyzOQYCZoWGMDQ1h8fKl0DgV6yaq1Tr279+Hcy68ELt27BDgZVA74yOZIXFw715sPu1UHBkcEhfb6tPPwPTYKGZLFeGbGeRODnlyegKJeBLD+/ZJMaZlWIjluyQwXoUn1UM0aTSrZfi1Kvx6GUrgoCTgm/nM5t96x1+e4Kmy8OkL4HtynwPbt283BgYGXgK+ps40K7UVVRiNtK3ZVgBWUr58T271nvrlL/DULx6ACU8mKMe24bkOHDcCYNHJMvyb9lAutAIFPuVDoS6NA5TWe3Qoha7gcNP2sWztBrz9Ax+ElSvQ+S+fK9Vpx6Ew5tMO7cm2DaptqmH+RNxWb8x/HydrtlOAlUChK5Qvv0eCr4Uaikd2YHb/Yzj0zEOYHjpAkgLxZA5P7i7h0UfGcArjFru6ccXVf4RfPvQszr7wPAxXDmPt6jWYmS1jeqaKNT0D2L9jK5555lGsO/MyVBsuVvemUBk6iEe3Po7xUMHvfOgyvPLKVXjsoQegdeax+cJXI59cDSOxBpq1CF6thm133oyt/3Y9Ejy+ToBqtQYlrKOrfxHShW4k8wXYno8gVFEoFND0HPT19kqIDS+G5J+72MGmqDCtFPwwMjdk8gVoBHzLkmmTCWx8yeXzsnBjASe52oFFAxKi3m73II/d090Ft9FAcXJS0suYWpZMJCTofWSYxZY1rFq1RnrnaLJYumwpLNOSinlm/fb190h7BluaySVTfkZOmr8r5kDoBhdtZVE61OoNWFYCppVAtqsX6Y4OUKhGjojLOd92pcMNzRrsBrMdFDix7Oc3veHqr5zcM2fh0RYm3xN8DhB8+/v7/8QwjKOTL8GXJw4rvwWDWuDbDhpnnCBdRW69itt/9APc9v3rYdBi2lYrtCIZ6VyihpPOJuJme7KlV5+Pafh8HA8uPDjMgvUBx1Vw6rmvwIc+/wWkuvsl2KZdWvlyKorj8bx8228KvsL50gQRuiKbYpgLwZcuNzOooHR4B2b3RuA7cmAXVFbbJJLYM+ThgUcmsSxQ0NPdiwuvfCO2bd2JNWefjtXnr8PEzhdwaGgIp19+GWJNG3d+65+RCz0k80sw12xiywXrcfD5nXh827MYDVxcfc0lOPfSxXhq25Mw8gVs3nI5sulVUOMrAa0bgWOL0WLrv16PtO9CDRQOkKhUpmHG48gWusSMwEYLaLrIuhTWHWlq9HfJ8E1CtxisTj0wAdKU6ZlNF7VGUxonRPtrsf3CRMDmDp9Tah2WGeX/VisV4YZZa8Twc1qBfaeJgE3NioJmvYqZmSk4jiuxkHFyyalM6/fRcrHJ3YXwUxJlJC/SKxeKfrlZZ/aDJ3nADN6h3I2lmQyCL1Xq6O5fgo7efiRzWcmRIDVBLTL5aqdaEvB1mjUBX9fKfOG0N779z0/wVFn49IXJ9+Q+B1qT76c0Tftym3YwmA3L3ICXAV9KgSQm0LVx28034Z4f3gjLjyIABYBFKxs5lwiYPAHpIJVzjZtpzlpKAJMe/sCHE7pwGLcV6mg4wIazzsOH//RaJLr6gdCInFz/ifTs5RZrx769vQScv8w7SkMI+BIEpKMYvkLaIYAelFEZfAbTu7dibNdWHNm9AzG2+CjA4SkV//7wLPpCE0ktiUxXF2rNAA1LR9fKfvjDEyjbVVgr+xFWqjDHplBwSeYmUXTq6FqURGWugYmZKkoxF793zSuw8Zw8PCdAaGbQtXgjNH0AWuoUaGYfNNfBL378XTzx4xuQ8h3oig7NjKNaZ5lmVZLM0sw8oCbWNMVwRpBUNEVAkyHrGidbnalgcakMigBYF+CzHR9eEErOLpUINFkw0pEASR0083I9NwJitloIfgautBvz8hWSN5YmCleUB81mHbqmi2aYn0eNceQijFwU0cUx2hnw+UKtL99Vq9bFYixNGa6LZIZ24hS8QJEsh0q9ib6BZcj29CGWycC37aN2ZbtWi8LUnQbcZo1h6vDjuT/deNXvffnknjkLj7Yw+Z7gc+B4tMPLga+EXZFGEGuSLzUtP7v5e7jnlhuge/VIo8t38YRqFU+KCVYm4LZxIQquAXyZfAnVbujDplDfV1G3A2w8+wJcc+2XkezsRRASuElbMA3r+L/u30Rq9nIqiBeXbuR9I/BlGi3hhNIqM6yjPrILI8/eh9kD27Fvx6NI6hEYDddM3PFgEXoFWNI1gIGV/VATFtL5TjSbPjK02cZUDNlzSAAoqDGklCSCmAndCuCWp3D4uSM4MjwJu1fHOz91MVautxALNQRKEsmeVVDM5YgVToVq9iKoVHD/967Dc3f9EFGMuCoON6pBKtUSPD9ErtAlpZJsq2CAOkPVDSnehDRXWLGU5CQwE0E1o9ogQ7fg8UIIRWzGQRhKaDovmizopNGCf6cGmhTCzMw0ert6ogZkz5f2iVBaLZjHQItbKBdmFowSPDnBShKbZBFHucmua0PXozxifgy5BiajsZCTTc+9PXTD6ajXa4glaKbQMFetIZbMiLKko7MHeioLX9dF4cDnEy3RNu3TnHztunS4NUINXjzz2VOvuvovTvBUWfj0hcn35D4Hjg++bDTg5Etf/UtpB56YpB3Is7lOA7ff/H38/JbvwnB5AkSrtQjQ2sHkrZUZHyvqhpBFDVHaCsg3+nDDAA6nnkBF0w6w/qzz8ZEvfBHJrj4EAZ3+XIa9PPjOl5EdC7LH8sDtf89/e3REhReRb1sghLw0A2zCJtzpAzi47R64Yzuxc+vPJSyHDQ1Tbhz3by9hdNBFT0cn1mxagYEVfdCUGNy6gphuwNUBW/NRSCdw+Ln9SFs5dC5bhEQ2hkTgYdu9j+GpJ7dhYHMPrv7gK5DK16F4CtK5HuR618JProGZXw9FL0Atl3Hnt/4GBx66DXktWl4yUFyPx2E7tjQUL1+5Bl19izDD7N1EEo1mU277qYslZ5pM5+H4IZzAR67QKRRDvd6MlqyGKROvFGZ6noAja9zJFxNoGZROtcLU1BR6uwm+mvSssf5HiNogoqN8cs4Sqs67IU64oXwsHzeioPgcadu5mWAWNYaMj49IE0Whowt205HeOcPUkc3nJDiINw2pXAGZzm4oqgXEk1DjcfqZ0ahVhfIIvQCKa0uYejT5qnCs1Kc2vfEdXzu5Z87Coy1Mvif4HGhJzT6t6/qXXqQdWMjYoh3aEytP9NYdIzlPArDr1PDTH3wPP//h9dDdugAY/fiMC4wm1VaGbxhNv4JvzFzhmk1RYIqxgQs3X9ppef7adohTzz4P13zhWqS6+4R2ECqDFMjLTL6/Dnx5iOZL0OYD8HxeWD6uBb7CARN8qf0tj2D31juhzR3A0/ffCtOrSlBO1Y/hyb0V7NhlI5PNYsOZa7By1SK4NQflWQcmA8qtSEPb15lHbXwKXtlFdqALSiomg/bTj23D3t27cdWbl+OK15+KsYk9sH0dp2w4Cz1LToOXXoNYYQM0LQd3fAQ/ve5rGH/6UWTVqHQyZA2PFZfJle3Ay1auEaDidJvO5bF3/z7kOwoSmk55lxeqSKQyxtknZQAAIABJREFUKFZryHd2oNGw5TIZTybEWsxF2eDgEBqcODkxB5644kxLh80QdMcRDXBfHy+MEXBKloMb1QYRfAmkpA0YdiO/VM6lvtd6bkRxkRKYI+3EqixmZ2enMTk+hhzzhUNFGjW6enqjyZg8NCV1sSQyhW4UuvugGnG4pFLicQkrCiSW0kNxekaC7zXPgWtXUQs0eFbmmlPf+PaFSMkTxIpjP30BfE/wgLbA97O/mnyY7xBJzAxdTgpqKwmmR9UOrZwHnjyaGiJwmtjz7NPY9ex2mXKoGhDA5RTbCgljiy0nn4hv5fui6CoVBowglBOWagdpjfBD4Tt7ly7HZW/8LWhcEnHh1hpMXy7J43jqhmMXbsfyvMeqJKKZXBHVQ9C6NZbFYmDDdIo4sP1BOGPP4YVH70BxeD8Mk1GHWQxPBbjv8RKCUEd3Ogk9sJHQLQkVZxsGF1lOQOrERdx3EXMDOJaKeiyBuh7H8MQ4rJSHd75/A9auzKIyO4OaHcOq9eegY/GpcLOrkSicAkNJorJ/D37wN38Ob/wAYl4Duq7CU3ToiTR8VZMKoSXLV+Kx7U+ip38AazdsxO69e5DN51EodMkkfGhwGCtXr4XFwB0EGBkZkdt1gnOpVMKK5csxMTGBRq2GPGvj7UaLToguuI5ry8ct6h84Cr7MguCkLLLDIJIayt99XqBZO8S2DRpZCM4Rv9u+jtLCXSwWpXae+bu5bBamGZe7HRo0Cp2dgK6h1KjDDRV09izCKRs2IVRN+IaJeCYj+RsMUWd+xNT4hFTHp01VFDllN4Qbz3xw4+uv/sYJnioLn75AO5zc50DLXkzw/bMXwVeT20QBX2n1jbS25BSlolw4X094Ni5ZuPGWcgrqX+UlCk6JAC+6lefUys273Crz/5yGZSji/6LP58dxGhRuOZUCo7cNJl6JvO3l+d72JDt/iv2vgi/5XQFe0TJEX4tTnKGQm25gfO8OHNp+L0oHn8LQ848hDhehGoONDmzfW8XuAyVkdQspLpiCEGkoiIeOXFxCxUSoekhRdeCGqGoKynEDo4GPSdfGha/qwGsvX4esFcDQTdhaEl2LNsDqWAOrdyNiuQGYvoZn774Dt3/7H5D1a9C8htySh7wzMZPwNR1WKoXV6zZK0eRspYrFy5Zj95496OzqRDqTlShI/nyKHpOOt4Gli1Gr11AqldHZ2SmpZlyO7d+7VwCS4EtZIafYaoVZC5bobivVKnqZAcGqIFmaBtJiTADm8yI4Cr7kfr1WGSmfD1yqRsWk/FjbbqJcLEqGA2vfq5Wi0A7ksnO5DlTrNam2T+ezqFDD6wfo7F2EgWWrpU4+NC0EqoqkaI2BSrGE4swM7EoJVuiiXqug4ilQ891//Iq3feBvTu6Zs/BoC5PvCT4HCL75fP7zhmH8aRt8dTOSh4lKQfCU/1PllpwTC3k+liESRikvUjRyhS0XmmyyW7KGo13ArV9TC2CZ20p8045KjVqtBcRhvmo6b/ZFiyoLO4bIvIza4eWMFL8OfNuA3Z6AI/BV4ctIpsoFhT+fNBZ7NpziGJ576Fb4k3vw/IN3IGGX4EFH3ShgppbAczvHMT1nI2MlkVQUZFwXGb+JuEQEa/BVRlCqiIdx1E0d07qD/Y06elfF8Lrf2ox0PIDqOli0eBHshIlFy8+CkVmD5KL1MGM5WK6Dn/zd17H11n/DQC4JSw+gqKFUxgeaJYu3Ql8fMh2dKNUbWLpylUy8Bw4fksr3eDKFXK6Amdmi0CDM/u1d1IepyWlZhPX29ckFk0A4OjwCXWPJZTLiwYMQzUZduuK4ACPg5vN5hH4glIH0tXmeuMxIU0Tgy7cr8n5egNn6TJ03gZcVQrbdQLlUlmevqeliviDQF4uzouPtyHfCcV2UGKSTy8BIxKHGEkjmCoincnCofEjR3WcJ+ErtfLOJ6YkJjB85CNVryvfjmym48dwXr3jvJ689wVNl4dMXJt+T+xxopZp9XtM0hutEixeCb4vzJTcXjaWicZCXo+Ar4a0ETgKvbOZ+bVivgJ0Ad1tyFNWFy2OTJyZdTCupxOqyQEca3wSAX85k0QbQ32TybYPuseDL70emXkWT22uO4JyDo0bdALrfwKEnH8Dc/idwePt9mNj/PCbLwKynortrEUo1D48/P45aFVhkGujRTaRsGzFpsVARmkDZBdRkHlNhE0P1EgYKCi5/9VosOWUFtj79NByvifPOPwMDKwbQNXA6Uj2bYHQvgUk6Z2YC3/3S57Dr4YfRk88hn88iDB2hHmSyNgzku7tx7pYLUXNdTMzMypJtYOkSUROMjo4jm8tjZraEBjN5+xZh1bpT0HBclMsVJJIpuf0nCJLX5YSboBQtZsoCjUHlbKXgwo3B6KQqhDKizIzASvB1o+p4Ltsi5QOjISM5odANvFMKPFTKZTg2ZWsOpqenkYjF0d/PlLQQpeIcujp7YRqWqC6ajo1KvRZVB3Uw+F2HYsRhJdJIdnQKrZOM60ddeePDg5gcOoKkriLHnrp4GpNN5SsX/8GHP39yz5yFR1uYfE/wOdACXyaaMVzn14Kvz0xYoQ8ovrdRnpuWtCyV4nhpJeYr6Ybo79SY0mjBOhjJgKDbjbeyBDYyF8Q2+XerysAPYcbiSBYKcksZwW/LpPwyDreXUzgcC8Yv54aLDiEvAJpQHSqLHlvgSwihDlYPHZSHXsDgjvvRGH8Bv3zkdowM1+D5SeQyMegJDZOlCnY/U0OjDpghkGMrLzT5Cchp1xGg6AYoqx76u3Vcdk4PlgwsxkSlgYOlEnylgeXLevHaK18PNb4C3au2wE9mobtNHPnlQ7j7ur/F1L79Yq4o9HbDNJk2xuOrS8CMLNnyeSSzeQyOjkkGbm8fGys0UUIwYYzTvaqa0GIWcl3dSKSyArpisqjVEI/HxZBB+Rg1vvEYg2to5vDRZHZCoyHLxXgsJhMuQZYqiID0Aidfvo3/lrB0/mJbzcVcrLoO7GYdVVbSJxLyWOSECfhUVPBZMDM3i1QiE8UPBwGSqaSE69QcW5Zr8XReqAfdSiLQLSSzOZl8fbspVMb40CBKUxOIKQEsQ0ct1FBG7AsXvePDCyaLE8SKYz99AXxP8IDOz/M9Fnx569maO6Pkr5YpKTInUVxv4/67bsdj99wJ1W5E4EueQsA34nDFYcUCxLbbTYt4Sp6Sqtc2NIQioJeFmxtixboNeMvvvwOJXL6VuXC03ecl0+98MH1Rr/tiLvBvCr5taRwVDpHTjTOwH010pAxkrvdgNGdwaMfDsKf34YUXHseTDz+DsGLA92eQyCuIJSzUZ3QMjXk4PFtHvRFdkHjvQN7aUBVYSWDRsiROW9+J/lwKg0PTqIU64n151O1JvPKVF+CU9Vtgpk5B57Iz0AgBtTqDf7/hn7DnntugN2xMT80iXehALp+GofOypUJnowUn5HhcZHIuTS6ajlwhJ7+SuJWAZlgwyOsacWh0wVFCpkfysohS0qRCnrfypAroUOPkS9WDL9pcV8LUO3I50QGzMVjAVirj54EvNb/Sw3b0Xkmm36bwy3PyGH09PS3AjfrdGIQ+OzsLchue4wntRX0yWahMLoe5WhWZjg6kcl1ihSbweooljRaJmCYUFumMyZFhlKcnMDcxBsvQYKQ7EKQ7P3XuW9+7IDU7QaxYAN+TfAAFfLPZLygKPtsO1TGodKDqQaN6IeJA5wNvtEDz4NbK+Nkt38c9P7geludEoCssRShuJb5wYjLVyKVGlxNrwQNNEQBmNgQnJEK8S9OGr6DhApvOuwjXfP5apLr6pZss0olG/GE7m4HfW3vipYGDt8r8nvl+ftzLRUgez2zBt5HzjciQ6HGFFmklWpCr5CSsegynmcDuJx9GDnP45f33YXxwFBOTQzBiUd15IduNJl1udoipiTkR/fOhdCtEpsNE36IC8j151GwXlaqLetPD8OgY1p02gLUb1+K8Cy9Hxcmif/UrYGV6YfoNTDy3Dbf83VfhjQ3K7fTcbBmVZhP9SwdgGFyM8qJnItu9CBu3XAAXKp566kmk0xn09HeiUili7cpNKDcd9C0bkI3m4aFhpPJ5MVCwlYJcr5hLKBMj5WToSKVSYtetV6uS8cDshcHDh1BIpWFXK7DYPmw3ZZEWTcFstOACNhRgpu6WWQ5cqNIRSGUFmy0ymazIEbng6+jIibKiVGIzsi1fs16qIGGZsF1H2peTmSxsL0BP7wCSmQ4U602ke3qgM9Uty8bn6PGdGjvcimjWijhyYC+8Rg25rn5YhUUf2fCmdyx0uJ1k7FiYfE/wgP568I0434iZjVZvIqYPPHjNKu685Qe45+bvCkgIOdCSmjETQCZKLst01tjIGgthSPdYCI9SB9eFLpa4QLhDDxpqnoLTX3EpPvzZL8LKd0vW7FEqOYxS09rAy7+3A16iYsa2pjQC6WP53WN53vnyszb4Sqljq0STH0/tAzf4/FNurz0HY4deQHHvVij1aWzd+gAOH9gHm629mopqxUV/Tw8M1ZDcWZY7GhqgWhqMGFCpFTFXqaPhK6g0dSxZvgTlIpsaunHJ5VfC1TvQu2oLkt2roGlxGMVxPPKvN2Lb7f8Gy63DVBVZRE3OlaRKJ9uRFVUK9b5rNp+Di970VkxMTokBZt+BQ1i+YgCTk6PYsP48VFwfqa4cVJdcLV2FJFWArkIBtUpVWiIKPd0IZWJMSTXP9Pgk0sk0crksXKeJ8uwsZkaGkOFU2myIltfjc4FSQ9H8Uijtw7PJ2kfaEfK8tBtPjI9JaE+WEjbm7Nq2gHAyZiGRiKEpYU0+mqUyTJX3Hj6UmCmTLu+M8vkuoR1qng8tk0UqW0CmowBFCeA0anBrDXgNLt6qmJkew+zoMPRYBrn+ZR/Y9Nb3XneCp8rCpx9zBBbA9wSfEgTfbDb7p6GCz7108tVk4x0t015MNZMpUQDYhdco484f3Yw76XDzomAdWazwVbhh8ot8DJ6PvoS58N8UzXsMQwloFCC4MYUL4mCqeSFOP/9ifOiz1yLR2ScTHXu92iDLPwnU/F457ba73vg1o2LGCHiPN/n+Z5xvq7hcftb54Mu38/uT3IfAA+8KvPochp59ALXpg2jUJvHkYw+jODuD2ek6SkUXqWQGpVIFvf3d0A1+Px6ajVDaIHTVRalUQ39/HhPTJameX7V2NdZtPg3JwiIkOleid9lZCLQE4qaBg48/itu/cx2awweRYGMblSa6jplSFQ3XQf+iPhh0j+kW1p19Ec561ZV4ftcLGOjvxfjkFPKdGYxNjGDz6RdL1KSRisNgdC/NDboik2ohl0elWMb07Cx6FvXDSiVhJhOydKNu1tItdHcVMDczjma5CMVpMn4OCu92aAv3PLhuU6glSg/5mJyCxaoduHAadfgs2KSuOwwxOTWDZDotecGe4yKdjMP3XVQbVCgECBo2VN9HPJOCYpmwklH6mmWlYPtAkuqNrm4k0x1ICl9soFaahV2poTI7h0ppBoHfgMOGjVgGWrrzg6e/7X0LOt8TxIoF2uEkH0BKzQqFwhdUVf0c3USM74u43wh8I863bbRQBQjJrykqsx1quO37N+GOf70BKlPNfE46XFjJOSkTGRN1dOpRRdIfKR18oqzPd9FUYbdUBRqaYQA7UHH6eRfhg5/+POId3YAWi+iAVlYEAZcvTzzxBA4cOIDe3l5cfPHFAsZRISNtsXpL4hRdCKJhvZ3JFnHCx07BLwe+kaY5ynyg/IzXIy1woTSmsP+5rSjPHELabOLxRx7A+OAQKiUHlbKH2ZKDbCGBhk09riHZu81qgP6+OJKWh858RhaRPQNLsf7Mc2F09AKpPvSvOAOp3GLAd+DMjOHWf/kn7H38YaS8JnTPluUX08kaboCp2Wn09fUinUygDh2rz9qCK37vndJYsWfnTri+L8qJ4YlhnHXOZZgqVtC3dABWqGHP8zuR7GDSWIiBvn7hYcfGJpDv7IQet0SaVq1VMToyLku17o48eruzKM9MozgxBpNTrmtLmhmPjec5Ep7E1mKCLzlevr9cmoPTrEsAD1USdNRRJ5xMZ5HJpAWkY5aOiYlxCcwp5DsRNl1RV+QKeeS6OqGYForlCjKpAsqNJrI9vehgGWc6DyuRFMVHeXYaXr0hTRrV8ixU1UNtagqeYkDNdH70/D+45u9P8qnz3/7hFibfE3wKEHw7Ozs/pyjKFww6246CLyu5Cb7RTX+U5xuZKLjNJs/m2U387OYbcedPfwjFp8wolE28GnJpFaWZcaKhWi0gLyj2ihAGnXI2H4NLNj/ih1UFNnNcmx5OPXsLPnntnyNB8FWMo7wvp1zmut500024//77BWxpDviLv4gyU/bv34/TTjstMnQcdeO9FHyPN/1GP2EULHPs5NtexvH75sVCgDgIYMBHszyGob1PwisNSvTk4N7ncXDvPhSLVTSaHrxAxcRUUfJtWYVOkMrnkujI0FpsY/PmzRhYvR5qvg9NqwsrTrsQqpmH6hvQ7Dlsu+Nm3PeTf4VaL8HybMRkeamJCYWOtokpyrQMmXIbioY1Z56HLZe9Hrf97HZMjg5j3fpTceZF56BYK8KKd6HS9GElLBSsJOxGE4jzogjksjns2vkCpmdmcc5550HlRdiKYXKK9IWHQj4vvGwyydYIDxNDQ1Jxz9JMQ4UAL58T7MDjJBvZjW1U52al0Xh6ahz1egWLFw3Al80eLc5pWapR70tqgpyvq6ii74VDDleRluJA11D3PExPz2FgYBlS2TziVHT86vduxbNSfUTKY25qEvViCfVSWY6tQrFio46Gp8I10p/a8s5rFhZuJ4gVC5PvST6AYRjqExNjn1ZV9c85PYoywbBk8uUt9oueNbkBjyZhWUhxw+3g8P49OLzvOQnaiRICOfkyuYpDLukHppXZMgXRtNCoVzGyfx8O7NopUiOCpMMFmUxzIUIzjgte9Rq868Mfh55MQ1GZyMWan2hyveOOO/DQQw/ht3/7t4VmuOuuu/DBD35QQPkb3/gGrr76amzcuPHoMu7Yyff/BnwjGoNTb6T5FRkd+90CB0FtGpMHnkN16gAMvwSnPo2ZyVGMDI6gWmmgVKwhbLlKDNbf5HMYWLwIfYt6EU+l4OhJxPtWoXf1OVBindDUmMRPDm67F3fe8L/RmJ6CRaed7wltEcVdqiINoyyrVq1g9YplUms0sGYdlp6yCY9v/SWalQpy+QI2nXc6cv2dOHxkDhqzfE0dlhuiq9ABWw2EAmLcZKlcge8FYrygAsIiOOoGAoIpKSJNhRGLif25Wi5Co36XJgbmN7DGRyRmka2Y4FstlzA5PAwtDJCIWTIJ03acTKRkqtZNQ2qEaNogl06+3GRGcCwpvG2zVkegqwK+is52FWqOE8h3dCLX2wMzk4GVyEGPxQXY4bky+c5NTaNZK6FWnQXvmco1F0E8/ycXvfcTf3WST53/9g+3MPme4FPglltu0S655OKPOY7zNQrnVYKvboFTcCS8IsUg/49st1yc8ahz6dYSzYduM6KGGZQTUNvbMmQQpGlD5gY9cGQ6fuahh3DfbT/G+JFDsOn7p1IhBBpeCCudx0WXvxaveeOb0bVkGaDHROpFyRIvAs1mA1//+texZcsWXHLJJTh06BB+8IMf4D3veY9syb/97W9LTfnHPvYx4YLFfdWqpH852uHo4ZPa+Ba9ItrUNt0SfcR8KRv/7bM6h9GLTlOm0tLkICYGd6M4fRhJK0DSVKReqV6rQSH4korRTCCWRsV2I6tsXx8WrV4PMzcAxDqh+jriCHF4xy/x8xu/gen9z8CSKqNQHIX8mUKR82myuCKlMcVyyf5eybvVkyl4Omt1FMR416LqaAQNZLvzCLU8QsOCFbeQNeIwdQ1hnGHpIWqNBjo6CkgkIlDkgpTaYRocqPXlsFqp1qStQ2SGR/OcHaFiCMBykaXCQdMEVKenJlGenYOpqUhYFjpyGSm4pHa3UmtIDbymq4hbsQjM2ZCcTsndkldvSm29Ax+5zm6JyIzFkoibFjwvRLqrAIta41QHoHOPEErdvMKMiaYtnO/U5AjKk+Oo2yG0TNcXXv3RP13Q+Z4gVixMvif5AIZhqExNTX0gDP1/oNCdJzizXhmCzfAcgqwsUlo9akwj40tkOG6FMYgUgk43eoal1EWoBL6f/V6ckBqT43jw9ttw920/RVgvSiA5q8CpSW0GQPfAUlz++jfhgstejUR3r7QH0+EWaWyJ3z5GhofxzW9+E+9+97vR39+Pw4cP48YbbxSwzeVyeOCBB3DzzTfjK1/5ilTekP89Xm3QsdNvhK4vBd/5S8b2IT8KwAwCJ/jyHa4nhoqYRr6zipmJIYwN7cXc1BBMxYbJn9/nhBjA9jQ01TRyvQNYtmY90h15sQUb8Szq5SYSmobJnU/izhv/CeO7n0bMt0UNQjCVS6GE20e6Y1IDBLKJ8XFp1ejt74dvGEAiD101JVYxw0VaswzVUpHK9MNM5QBLR8wLhX810kl5LHKw+UKnOOCoQoieB5rIBBkzyRD0YqWMXDYf3ak4DmIxQy4+DTpKPBeWYYidl1XwjusIjcCLcaEjj3QqIVIw0zJRqdSkHDOdycg0XS+VIpcew9QRiquukMlhZGgYlUYNqzdulEjJwwcOw23wIs8MiyQ6Fy1CKtcJnaDMi4jTRLNSlaVbrTIH16li/PAhQI9DT3d/dsu7PraQ53uSsWNh8j0JB3RycvydAL6pKooiTbWmJRpNUTtQkSATVzQHC+Qyc0GWVhEARTYCqgSEzoMnCWWMEAwQ2DXse/YZ3H/bz7D76R1wajUYKm9lbWnLVa0E1py2Ca/9rbdgxcZNMJK0zUY2X7oDyG9KvkIQ4tlnn8HPfvYzvP/97xeud/fu3fjRj36ED33oQwK+zz77LP76r/8aX/7ylzEwMCDg2375dZPvsSaNo4B7lHhpT78tDXAk+YgChmQhJ3FBUQRisw7PrsKuFeE0ipINIdNoogNaogtqnHU4Sa6pEAQ2DAbTFEvY/8Qj+MXPfoi5w7ugB640OfDzjq49OfHqGrwwgGFF5oipqRmp3BlYthIDazdg88WXS5fezNgYxI2oedi77wV0dq3A6ee9AvGONKZHxjE7PYMV69Yik8+JyoGmjIEly+R2vzhXFMsxf++Lly2TC+rs9BTCpi35DLmOPLIddMsFGB8eQsI0JUeCdygH9+1FZ18vRoYHUa01sJxlmgrQ3d8jUrbi5BS6BwYkF4KOuuee2YF1605BIhaTZLLBQ0ewfPFS7Ni2HUbMwjkXbEHddaHYLvbuekGGg1yhI6IoUjkY8ZQE/oSujeLUNErT5JnriFkKimOjqNoB1FTX5y567yf+50k4VRYeYt4RWADfk/B0mJ6eeHvg+9/5VY+bVi5zW1zGksWLkIzHoejRsi0KzokoAJduLQnejpxsYqDwqOdVpKFArAoaUJmdwi/uuwcP3/tzTA0PwiAv7DDggMs1nsRduOSK1+CCK16Hjt5FYpGV+nICHnnWViURLwT8RW/btg333nuvTL4E3z179uCWW27BBz7wAZl0Cb6kJb70pS9h6dKlJwV854dVtJdv7awLyqi4eFQ0Lut8mfhDLhkZ6E19M91tNGcokaSOWlUoaYRKTJZUuuIihgbKw4ex47678fT9d8OfHYEVUEHA6xkVHC9WKImtm+YUFliYdKEB9VoTExPT6F++Cme+8nJsvuQKDI2PiUnBbTgIvDoe+Pd7cOEFr8HSU9ZjsjaLjlwe9VoD8VQGE5OTWLpyOTwpKVVRmp5BId+B8fEJAeSVa1ZDNU3MTEygOjkpao+B1atgNxsS4M6FKRuNCeacZj3bhpJKwK7XMDI8hFQygUMHD2DL+edh+/ZtcD0Pl1x+hWQYM5yHOQ+mpmDnc8/ilZdegpmJSage8OQT2yT28ryLL5Lks+rsDCaGRhC3LGTzWVjpJDKd/XLxFpOHa6NRLKNWKsOzawK+zeIcxqaKUBKdn7v0Q59eAN+TgBXzH2IBfE/CAZ2YGP09hMF3Y7GY/uT2bfjR97+Hj3/0QwK+M5PjWLZ8ucQUqgRcKxkBMcGRFlLOwhqlXZxQI+0uralTh/birlv/DffddYfEMloEcd+FoRmoBxo6Fy/DW976Npx5wUUScQjDjFQNba5VArcJ+u2ENE043n/8x3/E+973PixZskTUDT/84Q9lEubk+8gjj+CGG26Q6Zd5AW3aQWbUl5Ga/QdK4Tj87vE+RqUKQ0o6uVB0BHypneVUykJKTeVtOLNreVzIjtvCo8LTKVWIUiS8Ep5/7D48cdetGH3+KWQRIKa4km3LCTpyEr4IvvwrqQcuReVuhBGYgYaRkTEUFi3FaRddiovf/FYMT08I1VMtlZHSFTx07z14w2veirqqYPfIflz26isQuj5GRyax78B+vOKSiyUzt1KuYnRoEOvXbsDQ0JBQDL3LlgjnyknamytC1xQsWrcWI0cOYWJiEslkCiuXLsO+PXuF7126bDncwBUdL4N2hocGsWfXTlz+uivxxEMPoGE7uOTKqxA6Ng4dPCiytLhl4BePPozXXPU6lGaLSJkx7HjqaYxNjmHdxo1Yf+qpMBUF+595VswUNGkopoZ0JzXJdMt5wq+Lw22W0rYqTCPE2KGDmC7WkOtd/seveM8fL0RKngSsWADfk3wQR0eH324a+ndUVdEOHzyI2398C37///ldHDl0ADd//yYUOgvo7VuEpctWoX/JMvQuWoKu/v7W9BXK9l1KFgNXGo0P7HgSd/zbLdi/8zl5m6ZG4dme70qLwmkXXIbL3vA7GFi1JmJ0dSPK8G3nAXOnJH1qrXZbeZ8hzi4C6/Lly/GWt7wFBw8elIUbaQcqNah2ICCSA6bW978CvjRWtC3F8+3F8w/1Ua64zWmTNvF16RzjNYLh6SGciE6QYkjeLegCkr5GswWgOIClGNBCB43pQdz0D18LE9g8AAAgAElEQVTF9rt/gk5NQVx4UQtGMiWtzjovZkfLQ7n4jMh2Wn+52ORizPcVjIxOINXZg3OvuBLnX/Um7Bk8jFQqgUapgrSp4fEHH8CZp74Cmd4+7Bk7iLPPOxeNagPNahOHBgdx7gVbRHFCXXCtUkFXoRuDhw4jmUyge+liWfIR7IuHjkhR55JT1mB2bhb1ZlMAt7OjgAN79iGdTMriTzVUWQSuXHUKJg4fxLNPbsPll16KF3a/gGbTxpnnnCuWal5n5/hx69fi4M7n0b9yOV741d3M+jVrMXToiDjnFi9dKndAXT1dOPDkDtQrZcSTccTSSVgZOtx6aGKPNMcNG/VyGb7TQKU8jZmRYTQ9Fdn+pR895/c/sqDzPcm4sTD5noQDOj4+/ke6pn1L1RSFiw9yiNmUhfHhw3j4wZ9jbGQIo0PDcOsOLCOBgRVr8I73vw/di5e2wtI9yXotjY3goXtux4N334nK1LiEULIwkcwrGxd6Fy/Fq193FU6/4FVId/ZCUVstFTRjtDJYhGrgdj/C89btt9yDyz8pM+O0++Y3v1kCuO+++2687W1vE9MF/07gpdY3mkojedqxeQ7tt730zxdZ3hcPafsbaAW9H/2G2mZrgiAXT1ElThiykoe6ZobFswSTR4C381H4DbW+chEKQ5haCL84hlv/6et46IffQYr8rMs83bj0qlmmLrbkiH4g7cqFGx+LeM53qNCZoxxqGBkdg5HqwEWvfyNecdWbMD41KfDPFuCVK1dg7PAhTI/NYe2mTdDjMcnRnZ2ewIplSxCahmT11h0X/YsXC4tfmStjamIC6UwaPQOLoFD/HYthctduaYvoWbJYpGi8w6Hml3pd2o9ppjhy+CAKhQ6MDA2ir6MTMcvC/t0v4NSNG7F/3z4J0DllzVrseGoHVq1ahcOHaYFege7eXgyPj2JoeBjr16+Doao4cPAAYjFLLrYTYxOYmZyBGYtBi1tSkWSlO5BIZqBQc+404TVtkbiVpidRK04BrgM1loaR6f7I5re+ZyHb4SRgxcLke5IP4sTExPsURbmurfPVNDaU0XnEKpYGquUZzI5P4ODzu7H7+X0SbPK77/wjLF+/HqHktnooDh3E96//Np55YisMePDthixVJBVBj+HUs87HW972h1i8biNHNwSMQZyHbRFKRjpikdG23tcGTm7EKSPjC5ds1113nWTKMg6R/C+rba655hpcddVVRwOB5mc3HE/hcDxQfrlD+1KpWRQkz6k2CKLsiag3iJE2DCSmeYEpY1xOevJq+KQbAtCV0GTQjqFBqUzinm/9L9zz7f+NgvSQUV2iIGYZAmaGGeVV0Lwg0ZyUh7ExmHcGCh2IJnTVwPjIGDwzhtVnnInzL7oEdc/H8Og4LwNYumSJdLDtev55iZRcunQFRifG4TUbyGTisOIxDI6Ny93HshWrpOFYFHoh6+YNqZSPp5JR0E2pArtuy9UglohJRGSlUkKlNCdSMTYWcwFnmRpMrRXIL2YbIBGPSzNxzDSkLYOyM8ZXcunGhhQmmPHPRDImDRdUUZRLJeGMM+ksEsk0Epm8JN0l8h1ougGS+U55Ozl12pdphy7NzaE+NwPVqYvxw9PjQLpwzaY3/eFCh9tJxo2FyfcED2hLavZhAH/XznagmJ/s66Hdu1FuVLD+1A0icOctM1OuSvUq0oUcrJiFWnEOz299FA/c/lMc2LMLBm+VfYc32/KdZQpduODSy3HBq69EemApwBp43YjqbyTyt/0rjJZ3UQqhJo0SnMKo+yRxqs0DY0Ybbt++HTt27MDo6Kgs2y666CKZeHkb3A7ZOR74Hm/qPXY6Pt4hPRZ8JfWdyg8CrXxvke5ZSF6w+ZhHgBcSEhD8/lWEbiAV6C40+YhYs4JtP7kBt/7j11EwFZFqeb6HWrWEZCYlx5cTr3C9PAY0vej8B4tKNZh6BL5TE5OoKz56Vi0ReZ5psftOhWnEYJmmaLa5KHX8AF09PVAtC4pmoVxpospwdEq3eroRT6YlRjKbyQmXy5+kzNaLXBTeY7G6x2XOhtJqLGZgTh12o4a52SnUKiUJ1GFIDrN0pfWEtfGaJpMsudlqpYK5uTlZtvF9DO0pVStib3bdAHkqGcxomctENL5yGCDF0juwVJx9qUIn9EQKyXwXkumMFGWy8JMfyzYLlbX1XgNOs4Gqr8DWU58683feveBwO0GsOPbTF8D3BA8oTRYXXnjhJzRN+0uZfDUVMUsTwfqjDzyIn/zsVrz7A+/Hhk2boXDNLqDoSeJU6Nl48PY7cPuNN8AtziLkBl+LpGEixFdVrF63Hus3n4FYRxdUMwZFM8D7aUqmovwIiu2j6EqVgn6oyOS70bdkuUzIHoHmxZ6MowE7/LGpN+UrT1ZqU4WrVRRJy5ofOfmb0A7zD+Oxhor5gB19HG//2c3Gv5NOiJZftFS/2KDEj+GBaE3yStTwoGk6Aliy0U/6DvY/dBu++5d/CrU+C00LkEjHUSlOQ1d1SUajNTkWt6K0uFbbr+hLVE363vhxnP6LThOLTzkFHd19MHQL5VIFuXROOGTbaYqd16XaRNPQ0dsXRTNWXUxOz2LxsqXo6esVntyxbWkxTqUzcJgw5nriyuNLs1ZFzKAxwhT7stesozg9iXq5KEuz4uy0hKPnc1lRQTBgn5SGTyccQT2bkaYKOt040cdicVkeNuoNUUHoOjMlkvIcbNpNGJqOeq0urRakGRLpHNR4AlY6I6WhZiobGT9CBhdVZYrm0s1k/ZNnw25UUfEA18x8+oz/8a6vnuCpsvDpxxyBBfA9wafEAw88oK9fv/4ziqJ8KQrUUWHoCowwxK6nnsI/Xff/4oqrXo/LrnitnBgMdZGMBup57SZuvf563HvLD6RjTNogxEbK2McoDNtj2A1nQhZhKpEBg/pQSq9oX6ZlN3JuRalmTqDi3Asvwzve+wHoyQx2PL0Ts3Nz4qojELWda21wlaJPXRcA5oKNU/DKlSuPcr7zp9/jTbi/HmhbcNvmQeSOXEy+0k4hgCsB7AYQMLeYE7yHkATu0folTvIOQoW0BIHaguqHSAUBJp9+FH/7mQ+jNjWMTIph55DWDLZ8eE50MUlwwRSPtZpAoqmXx4EXN5phmraNwakitlx+JV7/h++GMz2Lp596WmiP5cuW4ZfbnsCFF18EJW5h246nsOXCi5Hq6EatGWDXC7uw8bRTJUfBrVbkGCayHfJ1i9OzSOQ6ZFLmZBn4TWSyKSiug+bcFAYP7sPo4EGpauezQrr2mD3h+XL7H2ccqO9jbm5WwLkjn5foypnZadRqdRQ6CtANQybgRDoN1/GRzeZksdpoRtZzArAVT8g0H6iGUA6BbiCRK0CJJ5HK5cWI4jSjyZfHFW4TQb2MZr2CeqASfD+z+S3v/MsTPFUWPn0BfE/uc2D79u3G4sWLP/urJ/q1Ee2gCp8Hu4FH77wTN3zznxFPGli2cgVWrlqD/mXL0L98qUQPKn6AO75/M+760U1QnapMnwxWoWqBIjTX9yQfQEoe5RZckUBuNlgwXEdMy3SWkRtmKEuooer6OOP8i/HxP/uf8PU4vvXdm7DjmadbVeOhTLp8IfXA6Ymv7fB0/p3Uw2c/+1nhE9tLt/9s8v2PU+1/BNtjPyaaeAOhFIjDSqhDCZhZrAswh4qNUGlFbCJ6u69wKelD8UNp3lUCBYnAQXPwBfzNpz+C0b07kY3HoIc+kgZdZC5cP5QUOSsRQzaTFvqA+mECuNAR/JMUjqLgwNgMXvm6N+PS17wOu/YfRKG/TxZvXb29ePrpp3H5qy+Hpxt48rFfYtPmMyRBjMsrutGyuTTqtSqatYosrFYsXyW67X37D2LDGWdK7sbs7BzS6RQyyTiqs1Owy7OYHhnE9OggUibLnqK7HbYPy/EOAqEkEnFyuDY68lkBRwazs7HC9VzhoNmATKceLyLJZBpNx5HJmEvLKK9ZQzqdE8oky263ZBoNP4CVySFV6G7VCJkiY5SaolodbrUM2DWZfGukHczMZ85YAN+TCxy/vq7xpH+9/989YCtSkh1uLNGU4BUtZsDwPMwcPIgnH3kQg4MHMTwyhHKlIsWWvUuX4oMf+Sg6Cp2448bv466fXA89aER8rTiS2x1u0eF6MWWsBVqSfBZpeAm+kVY2kAURw9TPvOBSXPP5L8HKdmFytiyTXXuiboNtO9d3PgATmKmAoAZYlkXzch2OdbAdO/Ee13Lc+m0fdzom9En7BeuGdIQ+QZAXGQehbiNU69GtNyxoSAgXLMs4TszkP6npZQFmcQTf+ssv4vGf34usFkPeisHyPTiei1K9CUqDzZiFdDYlFxROldIsTf5XZQgSZXohDkzNYPPFl+G1b3gzHtr6S5x61llwJAQIIvvatOk0WeYdOTKERYsWS7kmh8SJyXEsHugT/S77zyYnJrBsxUoB9kOHh7D5vC1y51KrNaIeuGwaSUNDZXoMw3tfwOTwYQn9YcYDDROubSObyYg8rF4tyx1JPB6DqeuynIvCiRSJq2w2msL/9vT1IR5LyGKQtnTXc+T3R/6b1fOdnT2iA1eMBMx0BvFsDvFMHpnuXpixBAzGlHq2fO1GtQanUiJHIuBb9QAnnvuTM3/7jxaCdU4yei3QDid4QFvV8Zx6PxOBr4HAUGAFASy6Z9lS0KigOjODI4cO4/nduzFbreAdf/iHSOc6cNeNN+COH38XCGoypUQRD1GsZFvqxeVSFMbjy5QT0sVGqyzBgcAbuPJ2JwCqboizL7oMH/3MtUgWehGqVhRDKI3CvK2N1AXzZWTy9cR0EPWMzQ9Vnz/9tg/V/El4/tt+0yk4+hxdOFzWIvls5NAsNKlzVupQ4+TEq9IhBs+E72iImbFoMdQsy8eZyRgSRgCUxnHXjf+Ch2+7C2HRQTo0YDSaiJsxNJsOdMuQEB/NMpDPZCMLM0PqKWMjZWNSWxJiuFLF6rPPweWvvQp79h3EilPWYZputc4umSDXrF4jNMXE5DQ0zYzsw7ouUq5sOoHBI4dalUAhert75Hc5OjGFdaeejqbnYXR8Cl3d3aK/zqeTcOslDL6wEyMH98GplhAzdJTmZkXFkMvQIh6iWimLLZwXxDiXszXyslWZUJkX4bqeTNTdvT3IppktzKB4Tfhe7gI4HZMjz+YLUDUDWiIjQerpQidS+U7JqmC6Gy9lDPfhgo2TL7+fsFmDU6+h4gZwzOwnz/rdd339BE+VhU9foB1O7nOATRa/kmwRfD8tvW28tTVUxDRdlm61cgWqpiDJaUb4NA+Oa0t3GIHztptuxB23fg+hU430rQK0lKhFejHeHDORi3rfSAtLG4IKMqLc4EdmClIHVMiqqDs+zrrwEnz8c19EjDVCqi4TNcGbC5X77rtPNuOcAtsdcwTeNufb3d2N9evXv6Th4liwPSngSyqBMY9aFDcZqD58zYZvNbBn8Flsf3YrYpaJVUvXIGllMVuaw74DOzE5OQRb8ZDMp5FI6QgrUxjf8wJqYzNQKiHMBmBWGzBqgOpEYTq24wqdUchkkWAQT6hAp/JAhYAPdBVTTQe9K9fg9975XjTLNRw8NATH9rBqxUpJqpstFuGpiuQuUHPNUko+7sED+7F67WrEUilpqRgdGUVXZzds2xWlw5LVqxHLMJGMtfF1pONxSRGbGjyI2YlRuLWKGGsYqj47OSm/m2QsjnQyJalmfI4wNL1eqQqfzKmWC1RakS0zhgbVCboukjI+byQTmM+L1sWUv2MuNVUrjmQmj1gmK6/xXAeMRBa6EYPGY++wGbkp3XLsFgwbVWnQqLiAG8t87Mz/8c6/PblnzsKjLUy+J/gcIPimUqkv6rr+J+324kDxkbJiGD10BD/+8Y+wZNkyXHjRRdj19PMwDRPrN29CIkVONcCORx7Gtq33I3Dq0gvGLFehBpxIJsROLp5wgetGW272e1FFTNeX3wrh5ts8D7bro+q4OPeCS/ARNlnkukT9QI0r+YzJyUlcf/31GBsbk6/RVjtQ47tv3z6xFF955ZWS78vUrmONFsebfF+Ofjj2sB77cbyt1lQ90jkzF1etoRZOY8eBrbj3F7dj75Gd6Mh3oKezV1o9mkETk7MjUEMHvq6i6jYRqgFUr4awUUPaTEBzdJh2iJQHxOo6lIaCSqUOx/aFU81ZMeT0OCyX1fS8qLHo1BSAroUBakGIFStPQWe+C7PTJWRiaeSzOYmFLM6VoSfitNBBjyeQyeclS5exngzKoZaXwCkcayq60HIJxqYI0iTkuW1O4gq/LuA0qpJm5tQrKE5Pia6bFUdsJmHwOtuNeYHg75zEOK3ODG1iUScpE148+bV4VeWx5AsFjhKGJO71KBA/uquJMqaNRApmKi3UAxeBZjIHzYyJrZ2Tr13n5FuFWynL5MumlQXwPUGA+E8+fQF8T/DYhmFojY+PvwR8DV2Vk525DP/ynX/GVW94PTo7OvCv37tZFKpXvvFNeM1b3gwjZsqCrd1gSxMBwYgTr3R5OY4AMLMKyN2Rr+Rkw0mWJ7c0IFCG5Dly0lHW1HBcFHoWYdM557dCUxT4XMqJzlUTM0Vb8dAGYC507rzzTnG/0eF29tlnv2TZNp9OOJbb/b8GX3K91CyHLLSsQknUsfX5u3H9bddhtHwYRlIRmVc6nkImlUHVrUqCGTXQATTU/UAaiA2N4eMOLFa5+xq0QEFOUZDTMjDCGBzHF1BSXB9KzYbe8GHUfZhuKN1qViwm8ZKeCmn/rZQbWNSzCHEtBro5UnocCdUUGkNXDJSrDfT2DkAzdbkoeq2gJIbnMCw9R1AzTNF1M5/BZ6Ql5YCGIRcRJWROsgePYEvayHNRLs6iWppDtVKCW68JRcTMBtf1xa1HqRyjIrkwlMp53xdOVygo7gRoHGFmszw2DSWRtpl6YiF4mGWhmdBiCQHfWDYnigw9mYVuxcVJSc7XrtfRrNbgkvO161KkWXUBZ2HyPUGUOP6nL4DvCR7WoaGhuK7rlJl9gk9ySnvIKeqhi1t/eBOefeYJvPtdV+Peu+7A/md2oa9/KSo+8M4//oT0aAWhBo3Sp6ib+MXv5qh9LeJqW3KFKJxAJp2WRbfF5UZnYZQH7DtM6aG7igln0YdKjWerGqj9J9/Vrorn1EbXGwH6wx/+8FGAPh7Y/leXa/+BC6Z5gFqwkAYQ/mwOjsw8gxtu+3s8feRR+IkmQiuUSVwMDo6HVDKHBNsbplnuqMFI5NFgxbrfhBs4UOMxuCKjCKG7DcR5TAlG4kSJapksRUMcBgxXQeiyMdgX7a7bSrh3XV7MFKSMFOKwkFWTSPsGcjCR8nUoNR9pI4F8Mo+4FRfDS6VhixVZjydFC5zO5OB6geR5iCZZ5BykVni/EnXpHS0p9dyoedoh8FXQqFVlCiYXzowIu+6gq7NTQo9MBgUJ1cQLaRQMz8eVVhD+yVc2H0cfJcAblaMyIU+P2ixiSRgE33QW8WweejovTRYR+DZl8m2Q3qgSfBtHwbdpZj9+9u/+0f86wVNl4dMXON+T+xwYHR1NqKr6FU3TrmnTDjrdUypw909vwYP3/Ayvf82leOTB+7DlnPOxduMm3PCDW3DV2/8A604/Cz5lVjIB8g6SQOvIbSZvQSXnVgAlur2UE4znWus/fpzwrxJZyZQ0TjtRoAEdWcRpOfkFfDXBubaRYj7wthuM2evGMPW/+qu/OppqNh9oX07xEOUvUAynSESvfIdtR908D3RUjaRGAUC/qnt2YcM36nDNIm6973rc8fDNKPqTMNM69IQBzdJRa1QZS4xsLIt8Io9MIgmN4ZqhCZvCZlqFDbZ5+JgqzcB2GU4eBZRz+x9jhTtUSQNjsy+/HWbc8yLJsPN605bpNAqD492BgZD6YCeA4anIqXF0aAl06mmkPBNZLYV8PIu0mkRGTUMNIrkaZV6M9GwwO9dkXXs+CtZns0nL5EJ3GwHbJUjKr9qFwlzmgPIwW37vdU6ezag63nebsGgnZtB6q1VEmqiZuyG0TdSQEsEtlS9th2Okb+Zx5vVYJl8OBvEUjFQWFm3GBN9kRsBXVQNJUOPka1eqcGpl+HYNfqOOmhvCMXMfP3MBfE8ucCxIzU78eO7cuTPV2dn5VUVRPnDUXqxTHuXj4N5d+NZffw3lmXFkskmRl+09cAAPPvwLXP2BD2LVhk2RuSBk9RDPf67RmvDqZQweOICJkVF4tgddtUQuZVj80xQeMZnJItORRyyVFl6Xt52aYgmoRacjHWQ+QlrB2GoREOQjkG5PovMXZ5x4n3rqKfz93/89rr32WpGbkcpoA+78SMn2UWt/vnQosIqGX5t4yB46rgEFeAkLrXmMbrswmkgRsK69hqY1iccP/hzfv/ObmCgPIpZipoN892h4TVD+C81H1kojplrIprJIxlIyoSrgZp+0iwcjRvWCi2J1FrZdllt62nzJz5brDVSbDmxOuoErLRq0DfNIcBHGgErdpGsQkrEri05yqSyi9DXEQxNpJYGMkkBKScr026Fm0a3koDZ99HR0IZ/JSTrdbKUCi8tVacoIYRkmEmYMacOCGUaRmEpgAHYI1fZgUVxnl+GFTUkh4zAcuhpCjxffhuRdtOWA8rto3/VINVKkUIl+p1GTNZPUHFbPR2JqiRWlEYPWSU7nVjongTrU+VoCvjH5udlk4RD4q7Q7V+A0KwjqDAwC3Hj6j8/4nfcsREqeOFy85BEWaIcTPKCTk5OpMAy/rijKe9vgy14tNjRQtbp7+3Y89O/3YGDZAM48+2x87WtfR76zGx/45CeR7+6VVC3hPet1aHqA/TufwgP33IY9zz2LCjfsDuVk0W0mFy1sR5YlSTyOtRs24sJLLsOajacilsqLfItnEs9P8oGqFsLxmjB1S3Sn1AK3J962w43/5uKNj//888/jq1/9qrzOb7JoL97m0xX/AcCl7z4KlIkswjIPtyzEUXVoNPlSOBeBhaOX8eShh3HTPd/AUGkPEh2WTKGUiDVZPKkF0BO6KCGSdGWxmFTRkM3kUS03kIgxvSyOYnEONt1jObq4HNhOLQoY8hQYZkzol2K1JpwuLxI+82sVX2y3PC6O7cgSjNZuKUMibWRQCkerN1UrCrxmAMvToHkqiQskjQQy8SSodstYCWSTGTiej+lyGaWmjTppjdaFSA9V5OIprOlditWFpeg3CkjbceiOGvH9Ld468FiU6gl9wFcldISrnw++URFqBMJs6hDwbTFOvOC5Pi3jHnQjqrQi+NIp2QZfysvMdF5oh6Pgy4Q47hVoL642YDfK8hqwSt4J6HD7xFlve+9fn+CpsvDpC7TDyX0OTE1NpcMw5FTwLgFfcr4KYMXoGvLEDGGXi9BbKVaPPPQQli5bgRUb10uRI29befIwQ3XrvXfhrltvwdjh/dCkE423yZHGVyZJlm6GtCFASjMZKZnOd+Ciyy7H5W/4bXT2L0agWFBkGSNjT9Qa3GpNPsoVtg6BPF6LByYA33777RKo/sUvfhFpLovmFWgej+dtT75Hp68W/rZzhDn5ko44+sI4MQEKxpI52D/xPL535zfx9PBjSPRqqAc16UNTNVOqkDi8GXEdmsWf30Hc0JFgg7Cio9kgX6ogmUhKgM5ceQaOV0dHIQ0/dFErN9CoMe+AFT0F6S7jYzeY1gVPspHFbq1paNCMEUb9ZzozLiQ7OZRsBn5l3w1FdUJA1BWZk+XiYmjh/2HvzaPsqqv07+fM59xz5xqTVAIJSQgEZJBR+YG0Iti2CLZDoyJodys4i2O3UyuO3e2sraCgAiqoqICIDCKizDPIIGSqVKVSc935zOe877NPFSDLd63fu5L/uoqVFTLUrdS99+yzv89+9udBgW4Jygf8O2kmzgZYtgSaxpkOr+vD6wYoFVzYmYIVShnHrT4cRw5tRikrSmdNvy6TrLPQlzgfMMU4pbMlX/J4xmu9qP/L76V557v4GpKKFgYedu3ahXrfgGjPlCrEe24YgrVk58uYqbz41mG7ZaiMU9IypGGApOch7PTge20EXhNJr4dukCK2yx884oxzln2+e7d0LJ5Q9/KD/m96OBbfJEm+oqrqP7P4chpNw7wc+TQFGY9yQQCzyEghTaDbLB4w9bz40vuLGHf97gZc+cPvozU5DkSeGN81plcs2ojE40sbETshXuC6KQm1jD0OMhXHnPASvOZf3ob+ffZDDK4kU87I/b20AtNbysei15cFd4lctvTzk08+KSkXTDY+44wz5N+/VJxzLGN+vH1uosXSv483EXa6eX1lQGbO4X0GKrw4W5MnJoKnzeLnN16Ga279GYprTMxF02gHbRg2w0dthD4HYjEMS4dVYCcaQddTuHYB7WZXuMi5UyJAX18Nuqmi1VmA7ZoIQx+tBU8WNLhM4RRcWVTgv73rtRAnAcKYK8xEMeZDSToZqPeya6Rlj8VX0qEVoh1zySYkrMbQZQ2cNj/q8w4HWWQJE+vIJGDDQpBm6AYJekGKRtND6MUollw4BQNGK8JwWMTxq4/EkasPRTkrQY80KGEi6RQKLXSJD0YsSYQewUKLcgMLrrwOOboulxv4Gqs8vQQYHxuVG2a5UkP/wFAOR+LqscF/F3X04jPFt7pYfCm/qLy5PFN8KTsEfks6YRbfxCp9+PmvP3d5w20vF7Zl2WEPn9AnnniiVKvVvqQoyr8uFV9Lz7GME+OjuPaKy9GcncW+G9Zi/aaNWLt2P0mj0CtVmcKzM57Y8gi+8fnzMbFlC+w0RdHkcZJm+USO4ZL0K3pqLGhIDnVoa0oCLhSTHKxCKRRxwitOw6ve8laYpX5kqimdIbtwKYdZKv7er3zlK+L3ZWfLC5nLFXQ6MFLoqKOOwoc+9CEZti0V3KUivFR8n60TL/0Zf9ZS3i5ynZf/3mejhvMgn2cCNDPNx9bW/fjaJV/AeHM7CitMjLfGYZUsqIYjhdXvkqrVkyw7p2jAciI4BVLDYhSHLhoAACAASURBVLQaXERwxYssaRtqgkqNK7kx4iyUAMxuK0IcMiUjXyDh0KlUdPKcvMRDlLIA52u4PJb7MSPgE7GSxSGZCJQduA2nSbFl0Y0i8ibifEFGOvoUapqiYrvQBHbEm0GKrh9L5HqrG6LTpWUsg1MwYRVTKdR1pYxVWj+e33cAXjByGEpdC7qfk/BS6twJCzDJZfliotzwFiH5rLZ58RUNR7pf/jlf23aLbOYB0XxNy0FfX18uSVB+MA3x+S51voVaH2y3KvlypBCx40486r655svim/Q66AYZEqv88cPPOOcze3ipLH/6suywd98Di5rvf6qqeu6S24F6I4HYN113NS6/4DuouRZ6fle4D2S+rt//QLzqTWdjYNW+CDsd/OrS7+Cay3+IEgd1hOZoqlxAiQZErLYclOVCLlQZmOf6LSPXueEmlinNgDU0jLe89wM44kUnIWX3m8pislynRFgSpk5pgWAWdkjsgpc62U2bNuGYY44RsPrSx7NlhWcX36VC+uxCzMIj5jdOzqVbz1ekxWmRA3XlhsL/IqODGx+7HD/+zUWILA8tNBHqEVS6G/wIpUIFlmZIyCStZK5rwHQSlKtFNBpt+D0Gb2ooFouwHROe34HjGDBtQ2QWZqm1W2wbbYkLSpMYtmGgXHLk77FYx1kg7ANFzVfCZ5pdtD0unmQSU09ZmEmbBlm6mi7Fk2GfaUbwEfPmNPk+6WVwbQuJHyIJuYGWIskM9IIEC80uQmrEegGua8N2QtGctUxDITSwTh/CoaUNOLS2EZXIhRooUOJUrGZ0H7D6Sre7CEDKtV7WXOrAeawS14g7na7k8xUcS4JPuRc5N9+QRYxqpZLnBFISc4swXYZnEqjeB6dYk6TtVIlE9kj9QNwOUny9FhKCdYIUoVH+1JFvOPc/9u6Vs/xoy53vHr4HWHyTJPlPwzDOFei1MH3ZNQW46orL8MSdt+E1rzgZN930G4GezM43ZDh27oc+isHV67D9yS248L8/gaktj0IHAd82Aj+CXiigMjgAs1iQozyHQry4kyAWyhUB3HGnDVvNYHBDi+Bsy8aRf/cSvO39H4Fd7pelAyb45mdTdr85u+G53SufghzATRpY3g0udb7PHrYtyQ5/y36WZ7BlSHiEpVuAgzXq2TySs8MXF1qIRI0wH03giju/g7ufuhUznWnERgSjYiNIIrS7vvz9WqksMUBx2BWaWamaOz1m51oIfALGdYkMKhTYuVEmCOE4pnwfjfkWuj1WKUe8tSy+LFiOo8Mt8JhNRgatXRArGNGRc00PvViD3+NyS1588/BOTaxeoiQpEUyLg09hskFTTIGek00ReUwipvCiieTT7gRotj2omg3bLsJ1LLh2ik7QQavXgQUdI1Yf1qpDONhdhwOq+6EUu8i6mZwiuGCDJJAbFm9cIgHlR4086TlJxWrGIjw3N4vJyUnxBK9cuUpOVI1mDlhfMTycL3kwlJQbbi7Xi+uyXvxM8c015zQIEbRaCIiT9JqIlzpfu/rpI15/zif38FJZ/vTlznfvvgcoO5TL5f82TfOtS8WXR1baxn5/3dW46ac/xnvf9hbc/+CdOPKYI9FqdnHvA3/G6ee8S978t994My775uehhQ0kiYZ2N8LI2g146amn4uDDD0e5ry+PihefKgSczSjw0W1bcfcffoenHnkAJkdInHIrCuxaH/79s1/E+sOOBkBGLrVlFbF0Ss9ovUt6LjtgJloQKM7ud+XKlU/b0f6/Mtz+tveXiEjKDux8FagpLWUcTamCvNTNDL2kiVgP8dTMn3H5bRfiL5OPwEu6MEoWEjWFR84tXQJRhCJJZEUThsZ1ax+VWkm02Pn5NpKERDIVhqXBcigLqEgTMg8UFAouOh0fzRaRknkUDxcUDMYIMWtUY9fKjjJf22V32Gn30O2Rh1BAkmkIelzt5vNFeYGaK7GNLNYx3BLTLXRZAy+aBSmCZCJw+5C+WpFnoaHLI3yQoFisCEtXYuuRoOe1JESTTItqoYJ+vYZax8aRKw7CptJamA0dRmTIRDVLeiJzPK25i4mEbg12/tR7Uzm9MC5obm5OOMyOU5A0bD8IsXv3JEZWrZJNwSXZgW4Hu9IHu1KDXaiKxs7jFNeL026+Xux3m4jCLoLWAjpejKzY96nnn7Hc+e7dypFby5c/9uAZ2Lp1a8V13a/ouv7mZzpfTWSH8W1P4nv/9QUctP862aNqd1pYt24d7r/vYbzxnHNRX7UWV/7gEvzuykuE5xtpNlas3R9nnfN2bDzkCHEt5EmY/MgN9ULx5QUeeJifGMNNV/0Uv7v2V0hDT1i/oaLirLe+G3//+jMBo5BvQHFxYHFIwzViHtc5WGMBu/HGG3HRRRfJVxgYGMB73vMeCVz8W7ayZ8sNz/3/PJ2Cem8uOUi8O/2+/PpqghBtJLaHuWAK1935K1z/8FWYD6fEFVKqlbBAEHmaIZDNsximSScDgTG6xJgXigU0G6R60RZnCVySVjrLZsGlvS5GFERwnSJ6vRCNpo8o5nOWh2cahiqviWbQtkesZL6kQLvazMws4gDQMkcGZhy2pZQreAslzIbDNTEwp9L5ugX2rRqyIEPP80QWIjWMN0k+p+J6SChhsFM2ZeDFYR6Th5WYCxR0VwC246BgFqAuxBhOqjhhnyOxTh+B3tah0W68qDHnmm8egSpwuzQWySEKA6GcUUbiDWv9+g2LkHjClBSM7dyJFcRNkgNBzddlekUVVrmeF1+nIksWUnwp8Xi+FN9eewFx1EPSbaPlRUis6iePetM7P70Hl8nyp/6NZ2C5+O7h22L79u1Vx3G+qev6G6T46gZMxvrQXZBE2P7Iw8JFDZMA3/vehcJLJazlvH/7MPpH1uCSr34N9930G5hKSjM7Tj/rX3Dya85AouhyweZHzXwDS65B6qcS7sVhj4/mxDb86MJv4q4//B5xEACqiaNPOAlv//ePwaj2I0jZ7XLwBCzMz8sSxcknn4xjjz0WMzMz+MY3voENGzYIz4Ex8hy2vf3tb3/aDcEvv1SIn2s3e7Z8kTPXcpeDfIjfl1pHikwLkZpdzGQT+MNDN+K3d12FCX8HUj2WoRn5CjOz80gyFbplyjFZN3ij8eHYCopFU0IxZ2cXJHBTMxzExCfy3qTH0vnSzRF6AWyzgIjDrhYdA1zvJXiGXXkCyzGQ7xtw5RZCD2PU0PzMnDCFqZGniyvJfJ4JY/c5iCLUXjyzdKBAmLzEn89NNSXDjcNPWrkoK9FqSKwjLSZkPzCBYom94PuxxN7T2cAVcLpfZH3ai1DqGThq+CAcWj4Q/WEVajOBISTQvPN9esgmDsJchuj1yPTtSg4f3RyrV+8jz12ejafI73Po5haL0Dh0LORWM8oOXLJg56vRk64mSAMfiR8g7HZEduhyWaXZgBdlgNv/70e96Z2f38NLZfnTl2WHvfseGB0drVmW9T+6rv9T3vlq0OgisExJojBZIUgcSyLcd//d+P1NN2LTvmvx8lefJt3qhV/4Ip6483YJLuzbsAnv/PinMHLgIWCwDPs2jQsWeVJm3lCKkT5viA3yEdIu/nzrjfjmFz6PjiAIVex30GE47/zPozKyDzrEkStcyAWeePxxWR/+13/9V5EXRkdHccEFF+Dcc8/FqlWrwPVixsp/7Wtfk6JISeLZK8XP9gU/u/NlvZXIUCV3ZywV39wGlSHSumhkk/jNPVfi+nuuwTymADemS06Oydx2GxubQMS1XsMQUHmp4iDNyKVldlkBhkoq25xoqIbpSpetWQTIiOsZNkE3QSRLEVmso90MpJhzdTAndCbQDG57MQ04kaWKWqmCiM6IRkcgP2Ip03XpwH1q4yRuqPkiBG8i4gW2bVSKDlrzPTRnu3mqhm1KtlvEjpQ2XwL1pUCGMgQjtc0PPYnxUZmQFmaIfOKBMph8WeMEFcXBYFrBIcX9sdndD27bgJFQTsmHa7lxexHfoTKJhMnHLYkn2rVrXF6/4eGVORNaZrOZ8Ig5cCuWSn/l8xXZgcXXrUFn8WWYaRQg9nx4raakbe+e2Im400KYatDK/R878dx/++zevXKWH225893D9wCLr2majI1/Xd756rD1fEHgrjvvkMh4HvGrgwNi9OegjP5dHqu7s5P4zue/gC333StDlaEDD8G5H/sPVFavlUEZBQdmwYnTgT94pKUGSWeweHdpPfPQmRjFZ857Lya2bhWXBOPl3//ZL2Bwv/0RyWgnB+vceccdIjO8+93vFljLPffcIzQz/pppuNR+WXjPP//8pzfcnq37Lj1Vz9V8ZWdCFqrJ5ZVR1CJnIEakdNFSZ3Hj/VfhV7f9GF29gcSKoNoRbIddqoKYK6xMdg4SjI7NwbQVDAzURHLQzQS1Wo63nNw9CcNwZM2aHmouX1BLJuGY4HXhJTOkNKJGznglTdgZ3CAjyIfPGztN3ri4tFErl9Fp9dDrkP7A0wplA0uGcHkHn+bJxwTWUwJIMlTdSn6z2L5LVsMLhJiTEyEjOP7gMJCx8by0Yol6Z4pIQDSkaiCNuU3Ggsqvx4UcBWocw05U6O0MG6w1eOHQ4VgRVWEHmkRNyYZblGvUAoPXFMFZ8keruSBFdu3afdHXN5AnPufGGNGB++p1kTdoKVNtB5ZovnVJsrAKFVmyEBcHw1SpH88voDk3jeb8pCRuRIqB0C5+8Liz37+8ZLGHteK5n75cfPfwCR0bG6vruv4dTdNeI0GUugGLFCk1xu+uvxaXX/oD7LfPvjjpJSfj4COOgV2rICUHASF6czP49vmfwlP33SOWp6FNB+Htnzgf1VX7SgIFO1/ayQSys7i/L4560SMzxNQhUx/x/DS+/OEP4y/33yNH//La1fjwF76EffY/FElq5p0zUtxxxx0CUye1jD7fm266SVaKKTNQF3zooYfw1a9+VdgOXC9+7obb35IfxIJGuYDHdSWSwRkyS3TJTAvQ0+Zx40O/xs//dCkW1DGYJQ2dXhcFl0djDYGvIY1NRFzhjVL0uhEmd89KwsXI6iqqdQP1AQdxkmJi94zID7ZtSket6AkMLmDoJIVF0FQ6E2zhYUR+JDyLFDZSLUCUMRuNeCEO8VRYho+Ca0uH3G7Rsre4vq0UxK+scLXZ5BAuh9VnWSScBsdwMbO7i6nd8yiUCigUi5Kxl6cjJ+IFppuC8gRvCLblyDIMTythokAJQ+h8zgwbgULfMpnEGdQwgtoNMZT04ZT9XoS16RDKPlGYsQzrQjIoODDlzSBJZaWaA7exsTHRg9ev3w8Fwn0ErJQD5IkPpXWQTYHp2MxTgs1EZna9JJuVa0LBswwVSRBgdmoa3UYLahwiC1rIkhCtMCZS8gMvfNN5y+vFe1grlovvXn4CJyYm+rMs+65hGKcJUpJ+Sm5FKQk6rWnc+fsbccfvb8H0rt049Ihj8NLTT8M+B+4v1p9eYwHf/8IX8MhtN0sxdYfX4LxPfx6r9j8IqWqKxkvzPounFL5F6UHoVUwqVihORIjmp/HF887DUw/ex09AcZ9VUnzXbjqcjuMcjoZEgOk/+MEPpPhyEHPZZZeJ9/fNb36zPD5Xiwlb/+xnP4uhoaH/H8U3L14E27D7zWCzDEEtRHhg+x34+uVfxrbOY3BWpDALqmyRcXFhYb6NNLZJL8TsfBNxnKJSqqDX9dFqeDBMBfttLGDtfkPoeT4mZ2alk3RsE3aBToQYisGIIEW6S563C04BKXkEAaFAZN9ytTaGYhFUr0mXzdy7gh3CLRbQmPfRbfNmSE80i60rummceIDOwV/uUabey0h3wsd2bp2BH+ZDQGIkhTQmAPMMnt8Wh4Jt6ahWS/Ko3U4PnhcjNWyQJmFkKfwkRTcC/IjbcYDGbDkvQd0v48Ujx+DQ4gaUeiT/RFJ8WXAluQQZmgsNeL2eSFw7d+6UGymdDrxBG4Ylmm+LaMgoQrVSlXSVfMPNhemWYbhlFNgRl+swTIa2egg6XXTabYBcCDosvDaajVnsnJyBWu376Cnv/NTn9vKl87/+4ZY73z18C+zYsWOFaZrf1XX95UvFl1phsWAhCpqIgxZaW57Cvbffgdvuvg+wCzj+lFPwopeeIkOwy7/1Ddx2w1WIgw7s2hBedea/4CWvOYNU2nxF+NmUX8bIpzkSkf0Ni6+mRBh/5EF89r3vhj8/J9pm38b98G9f/DKG99mELOOxMl/9bf+/xK3Pf/7zOOKIIySlmMO3l7/85XjpS18qRfjCCy+UQMaPfvSjf7VK/Fxf8N+0mtEUy4RhaqSxAjgppsMxXPDzb+G3d/8WSi2C3RdCMVioTHQaPqKQacIGFpqeeJd5XHcsU+LPu702Zmaa6B9QsPmgleh6ARaaHdF2TUODW7KQ6ZQ5uM2lSedLMH2Fm3txiigkH4EhkjoSLYRhscBaiLxEtrncUopSsYiFOQ9hoMvSBjfkolA0CfEWp0qY2+4k0ilGvVZGHCSYGJuHYRZA869tO89YwehzTn1kKbPplHwwx6qcAF16aOnfDSJkQYiQ68sJh3qKSAos0naso89zcfzAYTi6eiCKHl9k2TGW15CsBvIb/J4n/8/veXZ2VlwqHKwJZpLLH6mKJuOrVFWGu+Jl1lVYbkkcDyI5VKrIDBuGZaPXbsrpyuamX6uDuNdG4rUxNzuJ7ROTMOvDHzv1/Z9b1nz3sFYsd757+QkcGxtbpWna93RdPyUvvpYkxRpqiofuuhX3/eEG2EmAqNPFrqkZPLFjDCMbNuG8D3wYQ6v3wfU/vQK/vPR/oMU5O3XD5sPxz+84D6v2PwCKaUtQJi8qkXz1nNfAxQURHrQEXnsOv7r0Ylz/o8uQeT34SYSNxxyDD372i6gMEAtJ10TO+GUd+e1vf4urr75alimGh4clMohd7sMPPyzOh9e97nV48Ytf/DRJa0lqeC7T4dkDNxmxqZzIxyK7kB4WOT7++OTN+PaV38ITu5+CUzdQ7KP4HErBmhhvotumi8CGSUqbrkAzUhRdG+qiNSwK2kjRwcpVVTRbIbrdCI7JDbUMxRIdBnLQB/RcnyWZq16tSBoIYTgZDNkwCzNPLGaGVkAS0OrVQ63Gjbcypne3EAaLNj4SzxJFSHCqkcIipjLVZBDIYVu9VpSU4endC9AMdvfk5VK7zRMk2AEDlD+AvmoZhYKVL8aEXDeOEUDL16FD2umIr0xFm5ZF5SSDFRsY9kr4u8HDcURpAwq+IgNXcVtomvAbuu0WXGrlUYhmg+6PVIqvLMZIQKqBXs9Hu9MTBwT/LmOkuOFmuEUYhZJgJbWCC8UqyntKVzLYuiaP12u0OBKUztf3O5hudpA4lQ/93dv+7b/28qXzv/7hljvfPXwL7Ny5c6Wu6yy+LxPJgQQp3YCSxfjdb36JK3/4PVQMLS8auikov4HV++KMN56Ncv8wHrj1D7jgS59A5i/IQkQcK1i34UC84tWvxYFHHg2zTl1Oz4MqZFWY61XcMc4QtOdw+x9uwhXfvxDh7AyUKEIrCHHy687AWe95P3S3D5kAcRfdaYyviWPhOJDvsHnzZhm08abB4svff8lLXiLH2CWM4f9V8V3k79IaRYxmpCUY87fjp3/6EX5+2y8w3Z1DseagVAaKRU0CIefmuAQwT4AXKtUKFDUSjVVTU3FakMFAF4NbAoqugYkJDsYy2JYGRUll2UH4u0kIuogl6SGLUKuUkQTkIzA+SUWcqIiVUGQXS3fzdIuwi3rdRKlQwq6dc/A9RbYI6b7QNAtB7ImLgpAe03Dg91LZ/urvL8LQUizMtUDgG/0K7OJ7XiDLL1xmKJeLcF1HhnR+l4QwLmBkUA0Tma5L6CX9z/4i7Yxgdc4J+XhmaGCVV8YpI8fgQGMVCiGXVVJ5zXjaoac3zRIQWdrjcKzVkAJL3/ZSIgl9ya1WR2KMyuWKSBYCdGfxJdWsWEGqmzDdEkoDw3AYoik2vS6aCwtIPA9qHCDsNBCFPbS5XmyV3vPCs9/79T28VJY//TnPwHLx3cO3xPbt24cty2LxfXlefHX5wVDC2fFRNKZ3oWw7EjGumzYKtToUcmmtgiQOz89M4oL//AQeu/tWgYUbqimDJ6tYxroDD8DgmtWoDg2h4Dhy0RVMR7CGs7MzePTxh3HfPbdJAq7Sy6PnY83EWz/8UZxw6qsRqkymzYsve98l+eC5cUJLlrIl5OSzLWX/t8U3hQ7ywRIGgZoJbt92Cy79w8W4b9cDaIZtgXyX3ASDgxwKKWi1M8gGbcpuTUOUdMSzWyzaIj8IjQ0hCkWg5NoY3dFBu0k4OQlnCpwiOb2ZFEzC3A2Tx/tQ5B6v05aTghzpaehSYwHh6IqDAqlpCFGpkD7nYHzHHKJIFYtZwhMGN+eo9qgBVPqQrSLCHjXkACOrBmDqMeZnZxFxUKY7ol93OlwjtlCr96NQ5IZdW4Zd1Fy57RhSt9UMYUiQyWGoluTHZVEmRduL2EMbsD0d65JBnDxyFPZNqzBDsi0JRk8l2YKPW3AdsceJPosU9XpdXl9KDCzSk5NTYjVbvXqNvB/4+vF9SZ6vKV1vBb04Q7GvH/0r9oGiW1J8sziU79FvNuG3GwjaC1J8e7GCuFB93zFvfOdyevEe1opl2WEvP4FbtmwZdBzne4ZhvCKXHfhDhZYm2PLYo7KFtPHAA2G5hfwrs4uVLKDcjhb7Pfzhmp/i0m9/FVoYC5zbUBSBiSdEUhoaVCbmcvGAkG9FkU6KhbLdboiHlIVeSxT4UYqVGw7ABz7zRQytPwAxyD2gOyL3BRPQslRouWBBny/lB+qF3GojF2EJoJNvauUIw7+SGBZ//deyA01x9CVTnwzQTJv48S0/wM1P/Rbb2tuw0G2Ke2G430GlaqHRaCJRHHh+Jk4AdnO6lcB2VRQdS4oxWbsE2OhGiHLRwY5tXXg9Xfy+VkGHaWsyRGJLyOKk64BtKjC1DFHQE48uY4a4MUd5hk+AmtowVBWVooZ6zZZEiZ1bpxExzbhQQJimiOIEpQohOBkCIi7J641U+H4PIyvrEtjZa3dlIYMQHnbYLLyqbouO6wURfC4sJEzNICSHd5F8MaZgE1mZwusFUBMdFjthsc0ZSDop1NkUJ605GocW16HW0WAsyh2+78lKMt9buqbK//ueh1IpJ7st3SDJcmDx7R8YlCBPfkiEEF0SDPDUTTC3g1CdwZE1cMr90gRQdiDInanJBD353HDrNBEGXQnQjJ3qece+6V3LGW57uXYsd757+IROTk4OZln2PU3TpPjy+GsZirBZb77+Rlz761/jvR/4ANZtPkA0OVlWE9cC0YZcwtDRmx7DRV//b9z7xz9CjyLR3HiR0QEh4Y4CUydKMJapNyHqJJlRG2VtZRYZuQeKVcKr3vRmnPbmt0ExXVnUkAuTxRepDNWoHVL3vfTSS+F53tODNQ7guGxBHXgpbui5Ht+/BeTJ/w5tYxwQhojVHsYao/jJHy7BI7P3YLS1A52gJwnD1ZKGvloRzXYXzU4Ct9gnhSeKfSRpD1HShWMbcBwblXJZ7FpQPLiOKZ2v72nQtRSmw2UWuityPYXxO3QX1Mo2ChZxyB1kqgE/zmluGRM9qL1GprhQinaGet0R3u/4jnlZJbbdIrp+gG4vQL3fRb3PQRi10et6OX85jVGr8GSSwZbTh5Vb/mIFXkh8pC84yh67XJ3Flh5jJZcnFoH4rslhGLXVHkIvlJspM9oKtguro2G9vRonrng+hqMSzFYizojYD9Bs8iarwrEt6X75OvIt1N+XF1jRkRUF8/OziGN+b/3i7WWXTfsdI+c9wpi4/FOqyqyhMrBCtt00swBd5RAykvTkuOfBby0g6jbR67TQox5T7nvvMW9419f28FJZ/vRl2WHvvgeeLTssFV/qlpaq4v477sK3v/FNnPaaf8SJLzsZdtFdZPjyuGzIwgSPukw6nnj8UXz9vz6Hia1PwqLVJw5EXlhKouRKKcsxizXN+gx+FAoZN7F4bFdN7H/IEXjb+z6CoQ0HiFuCK7J8fG0RScm/f8MNN+Diiy/GCSecIC4HFmOC1LlazMWLj33sY6Ij8uNvdb7PffbygszlBA2B0oJvtHDD3Tfi5keuw9aFRzEfzMFwmPCRwbET8ekGfoKpuQBJqqPgllGrl5EpIXreAjqdRRRiucK5JTSdna+NJ5+cRafNRYNIBmGkmRk2V3fJ2Y1RdHTUqwU4FmFgXWSqjZDZeEaGKKPntYs4NGCbKgoW05B1xL6G3Tub0A0TmmUiiKmJU9YAqjXa2YDmwjzABAs1Q71aFDQltePQT+F1e5iZbaDbi6GZOReChVyiiHjzFIcCB2b0asdwTFrfFAGsSyoGu3Ea8xQTa7QhHDtwCJ5n7QPXMyQbLvXJWujJhluhUJDCyx/kdAwND4o0Q0od78453WwGpVIZRS6CLEYMSdqFAjRbLZTqfRhYvUaGbg6RkuUl7nMAJYnh9TpIfB+9xhxSr4O5mSl0YmTO4Mg7jj3z3d/eu1fO8qMtd757+B6g1cwwjIsNw1h0OzBiJoGj67jhl1fhiksvg1UwsengA7Bh0/7Yb906DA2PoNo/LAO4RM3XkRkh89Ddf8TPLr0IY1seAyIfNpc16C1bBKrQwsQBikyamIJL+LYC9JIUazYeiNe/9e143gtOEC0y77YUoZ3pBOtkPEYHYjUjvYyuhiWNl08Bh23cbjvxxBNx+umn/3Vo47P04r9dfOmPzeCbLdy78w7ccN/v8KeHf49uNgvVShFlIfoGahhZ04dep4PduxbQ6tATm3fNbomx6xo0nfapHGJDmcIyCCEH3KKF7dvm4XsAzSRukd2xKUdpwm9CJoXoQLVooOQyHSRAppXQ7MXoBG0pvgSaKymLswrbjOAWVEQ9HbvHmzLx57oyc88sp4xutwXLzlCtmmi1FuQmWHYdGeaF3QidhRjzjS6C0EcQZjLU402MQzXKNSy81LWF8pZQ6uGdjCvQzz6qHAAAIABJREFUVN5NNJrEg2bQTAaaKBLMuS4dwEtXHo31GEbaikUn9ppNFCTqSJXXjosVlGSq5Yp0s0zx4Nfj60iLILVyDtkUEKzD+sulb+rrTdG0a4NDKNYHBKpD6cEoVHnGgpqFIj2Qn8z14tbsFKJOI++ENSuz6iveevSZ7/neHl4qy5++3Pnu3ffAotXs+7qunySaL7mpli6m+cktW/GH66/F2Og27BjbIhdQ0S3h4AMPwRvefC5Kq9ZI8eXpmce+JOli9+jjuO6XP8WDd9+F7tw8sjAWaxlXSkW8lXgeHZkkLVBP0HDAIYfjtDPPwobDj4ZmuYgllDPv1gh4YcfLdWQa8r/5zW/inHPOEbraUoSQ/Hkc4xe/+AXuvPNOfOYznxEt8dlM32czHpb03md+jsVCNhntwGU3/xBPLWzDvY/di0qfieEVdezcNQrL1bF+/9XodTxMjM9jfoHsBa7echqvwnIyLmDJUoNbcOQGRqZsoZChr7+MyalQPLimpcC2NbG2ia4a57BxdrS1soVqUUPUbSGCi/lujIXOHBQSzawStMwV1KeudlEpsUV2MDdDf7GGIPYlAt4yq2g2F4QrUatzYSFCvVwR/3Gv1cXcZAt+S4NPNwXZGooGXadVzsxz30JfXiMBAwmKMhaXCrtcfm1FddDp8HuLoZiZDBPrWQGb1RGcMngUBtsuWnMdtAMP1YIDbil3uh1BfnJoW6mUxc4nHe9iPh61Xr5+dFnwRitSB98aTFRRqX0HCKIQhUod9eFVKPUNwCxVoBeq0C0+JwHUNBHNd35qEnO7x4CgIzfARHOy2Cm/5dg3ve8He/fKWX605c53D98DW7ZsWe04zvcNw3ixJFlwoq0ALolVst4fIpqbxsTkOB548D48eO+DSGIFb3//v2HFfhuQcZGCzazstDIU0pPNrR2PPIx777gTkzvH0ZxdEGZsEPTgh75YqGhx4tHzuBNOxJEvPA4uwzN5iKWGmmTCi+VRV7CvEhus4aabfofbb7/9abbDUudLDZGDH64fU5LgevHQyqFFVkKeRiwpuiAjIcdE5rFGpJglSNQQnr6A27fcjCtu+Qnm0yZ2L+xEX38Rhxx0MO578H70wjYO2Lxagi93bJ9Gx0+RxFwtMCR5guCZgaEyLFtFpVwSO1nPa6Bc0lCtFTA52UMYKflgzdZksUL0XiY/iL8Y6CtbGCjb6HXmMd/O0AoVZFokIZymWYSa2IgjD2naQblIO2ABrQU6JWx0ukRaUmtncSQzuIcVK+voq1egaxYmdo5j964WLNWEY9XydeGM+i6HYKYM1VgAedKgB9exqLcDcRRIiGehQCAQV6g5MItF4qALo2RZGIiKeFH9UByq7INktANdNWGVqCsDrYUFeH5PCni5UpTBK9nBQZAvWhDg1O104bquvIb8N/CGxhOFpF1ztdgy4NNbzMGbU0SpfxC14RGYpJsVSGgjKzpE2PMwN7UbzandsJQUSeRh50wjy4r973rF+z79rT28VJY/fbnz3bvvARZf13V/oOv63y3xfHk01EnRSmgP6goE3S2XwTlMs9GUTa36yGrYxQIMQr0JgxHDPgtwzo3lnC0OeTzNN7f4/wxwDHzG3ySCMazU6igIscpc1HdzlK4sZCzayxjESD2Wf3DXXXfhuuuuk/Vi7vw/l1JGtgO33j76iX/Hmn33QRSm0FMdhuiYEUI1RMRuKtZhJioMMms1Hz2ni+2dJ/Hdq7+Gx8Yfhla0MdcdR7GsYmTFPhjbPo0o9HDA8wYkumd05zx6LAaJLjrswlwXzYYP01YlrsdxbRg6O8UQw0Nl1GoFjO6clKEiObzFogWnYCFVydtlrE8GS1cwXC9i9UAZ3YU5NGMNO6YWYFqJRAfRW0yrWavVRhR4KHJDLtMwO9Pl/B+GQXgPYecLsqlXKltYtWIFer0Y27dOYnq6C7dAkLojqE8e6ZkukvtriZJkUYwldJPJF1SH+DOfYw5Hy5USVD1F0KP/N0SghsL/6NeL2BCvxrHlQ7CiW0FVcRgAJYse5D/zxsK7H1ObKSsszl/RanE5xBcZghhTx3ZkC44+8KUYJ5FCiMKUvFVLUpU1pwTVcmEWKyj0DaJYryMNe1CSEL12B+25eXgLs2hMTaAxN41uqibu8L5vO/WDn8mhz8sfe+0ZWO589/CpXCy+P9R1/cSniy8BL1qCqZ1b8avLfyoc2n03rMeBmzZi3fr1KFX6kbrFnOeakbaVW89yFwQ3s/if4MnzAMRF5v1SGLA0srJ1kV+MkrYg1oA8MYguCTECMJI+Iz4xL75bt27FJZdcIiwHWst4bJevucjsXWI7fObz56PeX0fC/LFMh0ayVsbCm8JjUUkNaAG3ooC20pBttqse/Rl+fO1FWPDnYZcrgNUDtC6UTEdngXlkMfY/sC5T+9GdDYCOAb0AJTMR9AIZCHEiz+2sIKaGrKBa0rF23QDKJQNbt82KTMEOl55eDt2IrwyjECZ/rQODFQerB6sIe200fA2js004TgpNY9GmXOHKqjAxjISvl4plTE0uQIErYCFqvQo8DAxUUa1VMDe9gLGxFvxeAtNkRL0j4CLeHKW7jElS43gtg2WRWBbJyYRFWm4INm2FLL6UGxSYlo3EywFCXtqDaShwfR2HGptwwuAxGA5riNtdtOfnhT9BMA/5wHkBXUyOlkRqRZwq7VZTvi+uYz8NPRINOMeP8nP5dfln1LM1+s0rdXE56IUSNBLOuFAT9qAmEbqtFjrcmut2oIU9NJvz6MZqbNT7zzruXz7y4z28VJY/fbnz3bvvga1bt64pFArsfJ8uvoZmQkt9/PrKy/CjCy6QroRJxJy39PX144CDn4/XnfsugbJM7dyB2dlpOT7SoM8i4BSY++VAsywZ3jzdzgo/gcsEEom4WHwXcZPsetjiCPVssSCzSPPXUKUr40X4pS99SeDpr3zlK+WiZgGmZkjJhNHx7Kg+/vGPwxc6l5HHAUmBiRBlCVIWBMVkVjlSpYvIDrEzehJfv+KLeGLXw9AKBjpBBqeSoVxXZUDVnGvLcsSGTX3STe/c2ULbY/0t5ghO+ldNFVEaod3uotXxpVss2AkGh2w4tortOxh5X5YMNtrMwjRElATiEaaDQldiKb7rVw/S54GdMx52TDdRdPk8hWJnY6dr67SLaQjCHuq1GnaPT8naMVkMXb+BFcM1VKs1TE/NYXqiAU0vwdQqyDIe3SPpSPlv5U0uaEu0MDRTRanElV8PnV5TUpLJDuYNwrJ0ge7Q20xym62WYBkuvLgHhy6L+RjHlA/D4cUDke700F1YEIhPX7WGim0LO5Td89KNUqx9aYapqSl5/Qb7SC3LbYlcVOY9gcNWvtZ50eZ7QsnXiO0CrEoddrUPTqkGq9wHw6HlzpfOlxt5UbcjHF9vYUbSoxthkqDYd9Zx//yBH+3dK2f50ZY73z18D+zYsWOtaZqXGIZxXN75EuGow9Ri/OSib+DRu+7EP736VfjNb69FGvXQbXWhWRW84+OfRt/Iavzi+xfjhmt+BUNJZfuKup1tMd3BgVsowHIsAY5bi0XZKRTFk0pEIL2cFjfneBFz0GcwssaUC6s2OCwasFjaSOXi6CiK8Kc//UmwkscffzwOO+ywxY6vi1tvvVX+7OyzzxboDrtqTszZ2QkcVkkEnchFAlrXMgQI1AZ2+tvwk5t/iD89/BsU+i1YxRLGJ+cAI8Q+a/ugJAkWZhckDHO/DX3SLdI2NtOIkVB2iCOxb7mVnNWQ+5/zxQ7biFGr80QQYfv2HuLERbFYkI4yoHabxVIIGU6pph7qRRPrVw8jjQLsnOlhdyOEqvPGwRtPhl6H2maCksPNvxjVkotuu416uQ5Vj6BbkVDROu0QzQUfJWcI3Y6C6akO5ufaiBLyHnS4JVNwR/MzDbmp8ffqfVzlzRDFHsrlAorlAnS6NRxL5ILx3bvR68bQEktCUm16mW0X+nyGA7P1WB0OodDRUKHkwpsR9VnhQkS584TUMwLboxymw5t0sejKEkiyGK6ZMTmaJXhxiUfijeR+rEG1LBj0E5dqMMs1FASoXodhMWQ0lM6XAzev0UR3bgpKkPOCG36cqpXBNy0X3z0sFH/j05eL7x4+p2NjYxs0TbvUMIyjnym+Biwjxe+uuQLX/PhHeMvZZ+LBh+/DkYcdjHajhSe3TeDVb3un7Npf+d0Lcd3PfwwtznmtIhuQXMarRvQFbljkpK2MvlBamGgdU9XFaTbh2lxpNkR6IIzniBecgFe/8Sy50JjksFR8d+/ejf/5n//BbbfdJtNzFllCWciEpdeXv/4//+f/yNd2C0VhAmw++EDsu8+aZ4X9aUiVGN10AU1lCj/944/wm3t+AdVpo9xfgmrYmJ1voxc2xS3AGwrBMmQirFzpQEk0PP74FKbnUqGJccWYsiY31ooVCwMr+xEnEYKgC1XxMTTIQMgYO3a0kKSOQNQJLefwTzfoftAkEp67W1XXwLqRQfjdNrZPtTHVYv4aO0cWIerLtAHEMNUUppFIobN1Hf01EsFStLptiaaPA8oK9ATXheugKuQJZ9It+2FHYO/EOXYaHSl85AvX6xXpQBluyV9Tt+a/k0s3LJ6zjXmxxNm6i9TPRA+mxWylMojDzc0YDmqopi6ylPY17qHxbkm/dyR8iPnZOXl8as30/NLFIGvD3CvkyjLJZWCh5s2GbxvmZNBulsN/dMuCWSjCKtVhlPIoIS5cEGjPU0PKJYxeBwtT05ga2w5HSTA7M41GkKSVkXVvPukdn7hkDy+V5U9flh327ntg+/btmyzLYvE9Yqn4Grojw6K5iW344ic+ioM2b5Li2VqYxJGHPB+33HoX3v7Bf0O5vx+/vOi7uP7KH0FNPNAQL5IBM8fYvchFxFBKKg15OCUdCnFGD2meyCCx4otxP6miCSP2BS95KT7wyc9Ad6tIOb7Ja7espXLgRk8owTo8ylJmoAWOf7YkQRDcHfqcyPs465/Pwj++5lXCImDx4oDHS9rQCymufODHuPK2yzHhbUWlprHOi7k/iFmoWJh6cKySMClqlQLqtQxB18fYaAMLbQPjYz34XW5uEazDoM8YtQEXNhcgEh6Fu1ixogjHIbd2GrpRRJQm6Pk96KYO2zGk6+yr8Ojcg2tmWDVcE+1ydKaD2S5vZCZi0WY5+VdQsAjWaaNSNNBfq6DAwMwgxtj4AsZ3d1B2LbhuGd22h+mptrgMSiVHBmZ2wYCqZzAsvjaRoCB5o+JaNmWbVrODdrctAZrsNnnvpD2MuEpNkpZVqImC5kwTFbeEAb2KQ2qbcahxAKptB0Yvgx+2ZVgX+IxHysUE3ih3bN0myy+rVq5YBKbn72NJyuZpIU5kyEvoEicF/P0lxCTdFrSJaJYDh7JDhQsWdemALRbyLBTSW0ag+vQ0pnduB/wuJneP0+2Avn33f+cZn/z6stth75aO5fTiPX0+JyYmDlAU5TJVVQ9nJyKyg2bKgoASdfHUY49L1lYv9HHRhd9E1PNQrw7ivH//OEb2XY0rv/sd/Obnl8Kg15JAcmaFSVx5bhGTTkYM+zJpkeGbdMYKzfGMyknkcyTwMVXgpQpe8JKX4X0f/zTUIolopsgHHJTziLxkyl/y9i6tELMAL3Ed4iASmxlN/Lqjwy2T5mWCv69pGWKzh0dmHsC3r/4qHp9/GEoxRK1qy4YUNVhFZ4dGC1iEKGBqhAPX0VAqcsXYxdxMF40WSWU+pic86FpF/LoMGaXNzmBnaaaolBWsXFHEiuEiZmZouWJYD4EF7L5zZ4jr6FIwtcyHpcVYOVgVWM1kM8S8Z6JJ6QH0DZN6FqBUVGDqEUq2gRUDK9FrxXjk/i2YbyhwK2WRHXiDSZNYwil5U5LnjIWQq8WWCduxJNRT17niAfhBIAWRRdYPopwlTDsg2cZ0aGhkOGiw3QyOYSP1EhQMG9WogBetPlZkB3tegRmmiFNyjkNxUHS9tnCNu52O+ISpUdMTTX/3kl7PKKI8X5W3iTxoU0JWZeU7y1Gd1O5NI+98izXpeAvVfmjFMmzXhZaGaC3MYoGd7twsOrOTsuJOROcjW3eiOrLxvWd+5pvL68V7WiyWO9+9+wzu2LHjAMuyfqSq6mF58TXEN4oshKHkVCteLF4U4M4//h6PPvgQVq/aFy95xamCTbziO9/Eb3/+I+hpKEWXC6cCv17kuIpjkzsFtFUx6Ix9zeKFniWxrKfyIguZiKvma8ZHnfhSKb56uY6EVDPB3RLEHYDSAy9cIbCxG6IPdBGow5/Z/bIAyWxPSWVQKAfZNF+FJe1rHrvxwxu/h6vv/wUa6jQGRipQ0wyh78mSBL992qrYAXY6OQGzVi2gXs2Ev9Bp+Zhf4NAoRLuZSJIEC2vPC9HzGXRJ9KSKajnDyIiF/TcOyw2n5yUI0wy9MELXozVNR9ExUXK4JRgCsYdahaSxCFPNBLNNFYGvImM+GmE9VgDTIPPXwUBtAK25GFufnMb8ZIiOH8MoFGAXbIG1kxXBdAzeOPl90C3Aotrt+jAtB7U63Q+5jOEFvtjOTNPC4MCw2M0IvpG1X0mgyBCnoXiYOeyzOZCNMwxldRw3fBQOSNaiPy5Ci2L0Qsb3ZGg321hozCIIPQntHBjoEy8uH09cLM/qcDlU5c1StuqEtZHr9ZKMnKYiSXH7znRc2By0VWp551upQbNt+K15QUrOTE5gdvcEzCyE15pHt9nE7paf1kY2vOOMT339O3v3yll+tGXNdw/fAxMTE5sWO9/nP7v4qgrBKSng+YhSwHS58pvAn1+QKBeFtqU4xi3XXIlbr71aQCbdXg9ez5fiwU6UG1LswCTFWCEMPH+5+Hvsgg1OsRUaD3JOb6Kxf9bxwpNejvM+eT5Ut4IIhnS97JDHx8fxyU9+UiLjmWpBli8HNyy4/Ldz2HfMMcfgzDPPzPXnRdNbJtxGaocxMt3DXxYewPmXfBJ/6TyOyO5i5cpBCcBNowiua4m3Ns4CWX9eaDJLTUVf3UWpmKBc0MXnSrBOp8uRoCM83fmFlqzqNlqeSC599RJWDVlYsULH8DALX4Zuj/E7Gbw4RTcMYZgmCrRrWVxoIX4rEOYDFy9mmjEWWgp01V0cEHpw3QSuAwwNDGBmsoNtf5mD17EwN+MJj41RwtRILZNdegFpEgn1zbIc1GsDaLc8jI1NCfOXicpWgYU1lpsiTxX8mbavUtGF3+vJTdOgDr8IUYrjQG6q/D0zUTCiD+GElcfggGwtKqElDpKO35BMvNY8sZRzKDgmatWyDNzoguAgjq+LgJVUVQJT82Tr3K5IeUrsg3Q80OjBHEDDgGZaMmOwi1WRHpxqH1S3lBff9hxSLu+Evmy4+bSYLcyg125jphvGxRVr3/zqj375sj28VJY/fbnz3bvvgfHx8Y2aplF2OHKp+NJb4FgKxrc8iqt+cjk6nR72P3B/HLJ5E/pHVsNyazL0UAnEaTUQtJqIw0C8myzAbZrd2y10Wg206PlMYrQXZhH6PSlwu8d2YHJ8VDqzvAuiyd8EUQndRMHxp7wc7/nIJ2BUaogVWvYFwy7H11tuuUVy2lh0CU7nv/nRRx8VLZjMh3/4h3/AqaeeKr5VLh3wIk4zdu+0MAVIjAZ+/+R1+K+ffw7z1ixgxBhZsSJn03Z9WJQc9AAJApEHMsUUehtXWMsuV4CLEoPD7DLbLiGJ+PfzrpJg8TjlkR8oOQXUyxqqVW5sNbGw0IYfaWj6Mdp+jDDNcYmWzqO8CkfLOQnVclEYwTMLJKVZcO2i2Ny63TnYVoz+eg2N+S62/GUGrQUVzQafQxP9K4bR6nUQeF4+MLN19LyOeIjr1IbdEhqNFubmmnIzoSxERjEZC91eR5IumDjBDptA9TgKZUEiiXKnRa7hUzOmtBShoBkYTCo49cCTcbC+CVorRqcxj7nutAwlFW7zLd4IeJPl+CyOQySUgkSWYjfOmKTcE54IVlNnYpH8maEZiycRU7zATHw2meFWqIjXt1irw6r0IaSEkfkybPM7uc93emw7mjOTssHYgx4XBtecddpH/nvZ57t3S8ey5runzyfdDoZhXArg6KXBi8gOcRc3/OoK/Pz7F6OvXEaz3RC71Zo1+2Jkw0E45Q1no75iJbSMHU2u8fJD9DrqvVLtyESMZU2YXYkWerjn9ttxw9VXYtvjD8sFTmQgu6AoUxBnKlau3YjT3nAmTnzFaVCsAiKm8jKfLOGigYrvfve70lW/9rWvFY4vP7hezAULFubXv/71OPh5B4uHVpPkZA0Ru16mjGkheuokLr/9Ylx8y4VoOW0pTutXr8Wu0XF4XRLIiig4CmBEUExVvMrcjvO8BfRVCnCtAjqtrvh0i8UqOq1QNHKX3WLQQy/wiaOArRso2TqGB1wYWoTp2Xn4sYo2u+NeLN2vyCcKZMGCyyqmoaK/Xkecpmi1uygXS3Adl5gZSeJVsghxkGHblhlMTTKvzUKpXEH/cBUdz8PUzLwMPHOQkZQ0rBwekGGb5/XQ6nSkiHJJggD1OIKgL9kdJzElJlUwkbxpGRpDVHPaGCUjRdHRbgUI4lD4FP3VCspdC/905D9is7EBSivC2Ph2xFqIgdowSmYZ8/Nzctrpr1dRoVY+PYn52Wlk7HapQstCjYzdcgwoXSAZZJmD9Dt+D1Hoy/vLsE2YdlFOXWQ8ENYPyxU5QldCNGanEXodeO22BADMjI9KZJJe6U/s/pVvevl5X1wuvntaLJY73737DI6Nja1fLL7HLBVfZpIh6uLnl1yAx+6+C2f90+tw3bXXIIt62DE6DrO+Eu/41Oewcr+Nkv5AXyaLrmyqPcMwk9BGU1rbAM3J3bjpN1fjhl9fg/bUOGwlhh+QAKaReAjdcXHEscfh9Ne+ASObnyfrsmQyhox1Z6JBloml7Fvf+hbe8IY3SITQs4dvXLRgYeZF/Pa3nyPDpYx6CYeAzClj+KPioYlxfPf6r+DK+69AWGGRUTHSvwLbt+5EuxGgUiqjr68As5BCcyi3WICeYH5uCiWLMPO8KHC4RrZtlvAZ0CRJmDauOPbR83qyiVYwNIysGBT4zOTkDDoMnzQtZIaDTkg4TSgJHQ73tongVFMMDg6IR6DTbaCvUkHRcOF3u6gVy4i9BNu3z2By2oehV7Fq5RrU+suA2sHUzAx27ZqRNAfqqo5tU30XrZVshAaP4uQhU/uNyE8GmvOewPJZ9IlHYrHlDYtqU0FnNl3usU4UDhNj6eq7fg/lehGOpmEA/fjI687DobXnIVzo4S+PPID+Vf1YveF5UCMd2/98P8I4wobDD4eZAa2pcTx4+x/Ra7XQPzQEu1SGonFNOkOpYGP3+LhQzdZuWC8r55HXw5/vvAOx1xXgk0mveLkqei90Gwp9v3Q7IEK7OY+F6SnRftWgh8md2xAFPtRSPdWqw28+7UP/tWw127ulY7nz3dPnk8VX1/VLFUV5uvjaJk3/Pm689he48vLL8a63vg0P3303TjjyMEzNzuK+LTvwT+e8C5WhYQHvpJyMM1ZGzEU5ilASwrIUUa+Jpx5+AFf/7Cd4+J7bofFoG/nyZ17KnQUT9ZF98LLTXoMTT3m55MIxVYIsWfo7hfUgQxjg7rvvxlVXXYX3ve99YlvizUL6vMW2m8sXP/vZz2QLjmQx0ixZhBN2wdwbU2NM+Fvw9V9+DneM34oGuoLLXLNyJXY+tQtTE10ULBeVuoZijX5kD3bJhGHq8LpkxmowVCZn2BIo2evEssIcxqkwE2ixM7g9puTgGPbb7KwH6gPoLHTR6nXhVC0khoJUjtUZkiCDpehQEi5d9OCWTRTcAhqtFvTUgNEzsHpoFSy9gK2P7sbYXBddBag43HYjtlLDUN2Cpdnwugm63jzipCcgHA0W2i1ffNZtdoVJIjKOnzAt2YIvL0BP7Gt6nMCEgcFyDYev34y1g2uRRgqe3LkND217EDvmZ6G7JtxqAbW+MqbHF7C2tBGfettnRPttje3CzK5RHPr8IxBmDkzLhT83LqnHlf6VWJiZRV/NwX3XX4V2s4EXnXo6tPpKqGZRlkroLpl88inRdusjIzIniNpN3Pvb6xA2ZlAwAavgSHabWxuQVW1GyJMFrWb5XGF2ajfac7OA38bU6FaU3AJ8zU7MgVVnv+y9n1vWfPe0WCx3vnv3GRwdHV1nWRa7ghdK58v8Nk2HrWfYteUJfPsb38ABGzcKpNqfnxGU472PPYEz33EeVu+/Uba0FMVEGtHVwOk4OQAEnPmYHN2OW2+8Dn+6+Xq0pieREvOX03dyclmlhsOPOwEvfsUrse6AQ6A7RQGt5xsZS4kZi0SyJJXliptuugnvec97BJwuGuEi34GWs3vuuQcXXHABzj//fKwcHkbMpAZyDDjGU3QEmYfRzhP46pWfxsNz96HNaHVDweoVKzG3aw47tzUQRxrKNRW1fhOKFcJ2uDpMT7IBLTOQRAsYHLTQ6xKVSE3ZFFRk4FPzTaXoFYuG8BhSrhBHnlDOOPDbPTUFu2zBLFqy0ReyM4/pdNCID4OS+cJyYEw8h2OWUsTK8lp4XorHHt+JuekeIkLWAVStGGYKDJb7cPTmTVg3tAYD5RoCfwZIu3AdA14nEh2af//J8e14dGwndsw1EOoFhPQNZ4BjRDDTSB7nqOcdi+MPOQ7rhlajYpSgpDo6no8t01tx+2N344/33Yle0kKQBDBSFyOlTfjYOZ9DH/qQNduYHh/F/ps2o92jHs5ljGl4YQzNqaI938RQvYD7b/gVGguzOOW1b8QCHNilfnjdJmxDQW9uQQD9RtGV+VtBBe789VVIF6bEA80bKTcQzWINbrEuna9brcpNqMcFk7kZtObmEDXnMP7UY8JMTqxSVFmz35tOPPc/Lt+7V87yoy27HfbwPTA+Pj6iadoPFUX5u6Xiq/CIl0bQ0xhb//wI/DBAq9XExd/+Bvx2B8XaID7+hS/FpDUwAAAgAElEQVRj1cYNiJVM4DPs8phUyypM0Ml9v7sO1155BXZu3YLU94SIRv+X6LuahRX7bcTLTn81jnzRiSj1D0k2HDto6XblQLOkW+bfoKKowur95S9/KVSzkZER6Xgl8pxoQtMUzfeiiy7Cl7/8ZfTVa4jJxmQPnvmiWwaqh8dnH8C3rvkCHms8hG7G9d2cLxB3Imz9ywy8HmPdTZRqBqh86BbzwxSUCkXRIaNoDn39BhrzIZLUhqo66HWAifFZdHseHNtEpcoYIVPsZmnclUUK3Sxgx9gucR5we4xLC8RZ0k/LVAgO/MqOjlXD/DohGvMd9FX2QWMGuPeRrRidaUmsD1MoqlYRdtzGhpX74dQTX4njNx+FlXYVuhYhaI4iaE3DVlPELHyUGSwdu70F3D+6BTc/9CAeHZsATBVJ0IOjBDhk4xocf8SJeP4BJ2DAXi1pdtw301MFkZ9BsU00ow7uffwu3HLXDXjw0YeA1MYB+xyL95z9cRSTGvqLNYxteQorVq5Cy0tg2QWowQw6PQ86i+8Ci28RD9x0NZqNObzoH05HC+xka4KtNLUU3fkmVMuGUqDVMUVJV/HHX/4UaE6jbHP7jgxhSzrfUnUQulOC4eaaOGFDHLrNTExAD7toTo0LCzrSC1Fl9fo3HvfWj/50Dy+V5U9f7nz37ntg27ZtQ+T5KorysqXiS+3W1lJZGaZnl9tFgd/FLdf9Gnf+8TZs2HgQTn/DW2BVKkiprVLzZYJtGmFm2xO49ieX4p5bb0TYbQrUJl9RM6QTdat1HPyCF+EVrz8LI/tvzD93MZIoz4WQTMlFGlqegkFVgSuoHAx9+tOfxt///d8L24FFd8msT2bAD37wA9GFaUeTrjimVUvNoTRajNgKcOuW3+JbV/83diXbES5u3FUKRRQdF1sep2bIzTMCgRKJ8IHGzDkuQ1iSLOy6TLUwMTnTQBCo0FQXaepidqaBmbkFscTZDjDQb2HN6n6hjAWBj2J5GDtHp4FElUEac9xihPCjnqxZm5qKPtfGgfusBDnprWaC7aM93HvvTuxq+uhphPFEqKUWVhkuNq9dgbNf/Ra8YL8XQ4s16RIRN5BRdmjNQvMpe+RZbLGlomckGO1M4aHRp3D5b67BfKeJoWEdRxy0CkcffCjWDh6E4ephyFCGoTDJmTyfBEmLHbktjOe04GF0+i+46Y834fa7H8K+Kw/FK056E+yohv3Xb8LC9DSqA31o9WiZc6D6DbS7PdjFPsxNzWD1cA13X38Vet0Gjn/ZK9FVXdgFOka4mp6iu9BGouuorlwhrpO018bO++9BNDuOhd070Gg10GZg6tAq9A+tgVmsoljrg6Wp6HZaMtidGB2FEnSgRR6QRPAVOzaGVp/5wjd/cLnz3bulY1nz3dPnc2Jiol9RlIsVRXkFiy937NlB/OnmG1CwFLzopJOhOw5inz7KHhQCUqwS1EJFhmyKpE3EmJscxz1/uBm3Xvdr7NryOFS6GzLiEHVxLGRmASP77Y+TTz0dzz/+JXCp7ZJKlnLtmCMs+jvZP+cx8Ys961+DKRUFl112mVjL6OUl3YwfLMJk/dKCRhfESSedJF5ZpEsT+xCxEaClzuHSW76Ln992KeJqIBjiJEpRMC1Uyy5Gt06j19Zgma50WVEaClycBdgt6CgVdfTVFfQPOhgbn0O7Qz5DEVlqwg8SgcaoGm8W9NZmGOgviUOB/tl6/0pMTzfQmmuj5JZRLBXhhR6irCedOS1nq/ur2LzPvlCCDFt2zOPuB8Yxt6AiMly0E0buhBjshji8r4YzXv0qnHTcaSiqq2DE/DoBsngOadBG1ukCXiQaNTV43XUQmxGmvSnM9qZx+31/ws7pp7Bh8xBWD7rod2tYv/oY2OZGaMqw3ABTv42Zp7YiaGVw9Crq/QNIrRiJ1cWuuZ34f9h77yjJ7vLO+3Nj5dS5p3ty0mgUUQIhCQVAQkIIiWAbm+j3eM2uA/aCSfYueI1Zm9c+uzbr9dpes7YJJhybaIIAIYJQZJRGmtwznVPlulU339fPr7pHg1YmeOb9yz2cRjPdFbpvV33vc7/PNxx46iksY4Qbrn81zXnJsNhEbWWZ8oBUuwfKSRe2q3R7AeWhcUU7iEvwka9/iXarxk2vuItOZFAoVFSur5xxG4sr1DsOm3ZspzRQJmo26CzM4C6e4viTB6i363iioR7bzOatuzFyJbLS1xfHNGtVMrZNbXmRzsoiduwqx1wPO9bKY7943S+9e6PJ4mzBYmPyPbdHcGZmZsAwjL/Sdf1OAd+UYfD1z3+Oj/7NX7JtxwS/+4d/QLPZ4Suf/YIKqL7q6hdw0fOvIVMe6QemOy0OPnY/X/7cJ3nqwA8IJUs1DJSESlxLkuOQHxnnhpfdzvW3vZLhyc2qKkjZZeVtLnEQKoxHpFdSH9TP+lVuJ7XCW0ukVHkDusp0+MhHPoIEp4uud3R0VE27Asg33nijAuVsTgJepLFC3GEhmoSAWw5TzlF+96/ey6HG49iDBm7gqcwH+ZmHhrJMTy2xNN/FNArKkeb0HGUCyOVNRkZLFAsapTKMDOc5eaLK4mKHTDanoitF8SETrNiLJYZRanik5l20zyL5Gtk0pMB5dnqRODLJZgrEYYxm9NBwGB3KsWvzZgZSFU4dWeGJIwss1EO6nk0omhIjJqsHXGh6/Mxl+7nlljvZNHExBuMQ5MF3SMKm0roaIVh6htDT0aw0QiPFVghmh25vXumOTy4cpNqdJm1H7JjcS6V0PqnsfrSojBYGVKeO8dA936a13FHNF5df/gLKwxWSjE83buIKZUKOie2XENRCTD3F008+zujECAMT0iCdMPPoo7Q7LnvPv1gl1q2cPMYTD31XOd0uuvxKepGof02iwFcacKfdoTwyyrYLzlfa3tljR3n6gftIWlUSt6Okf+lihcGxLeSKQ3i6Sa5SppDJ0Kg3CLpd1XIdtutEnZoK8G/4CVFh8N/f9Nbf2SjQPLfQsTH5nu3xXAPf/61p2ivFuOA7Dn/2wd9nYfY4r3ndq7j+llv42N99nM9++jNE7RaVoQqve/MvcdMrX6uqx7/52U/x8Y/8CX5LFj2xlL0r7a5YTL0Ydu/bz50/9/Psf+G16Jm8ohCkL0xpO2XGXU9NFwReW7RJ6I44riTJSkT3cieRQa0v15rNplq+/dM//ZNyu42MjHDbbbdxzTXX9I0L6TSRAJuArzi4dB/HrPO3X/5L/vYbH6GX7uAZXbKFjOJbRWq1ZUuZ1aWG6kTzHF0tvGSBZqZ0shJWkzcp5hPKAzqTY4Msz3Q5fGiZYjFDqVSh4/SUGUMWabLkKw9U1MlEshWE9igNQLGcZerUEqJE81yNYi5LPhWRS4fs372VYqbC/Kk2p441ma02aIkkzE3wJRtY6nrMhLv2lnnpzhGuuvqVZAb2AkMQF6DWorM4x91f+gq7duxhz94LSY1uUcc0sG30jCxSu0TeEmFvkZ47x+zSU6r6aXRsJ4XSeaTy+9D8nHxzHLrvezzwzXuZPj7H7Mwit7z8FTz/6mvQ05FKhLOKslisoJHHSDIsz69w4shhZdqY2LxJKRgWjhzD90IyuRKFfF51qyVy9YQUp5p0g1jph4VjlhwNkaWVRkfIDQ0R6Rqrc3N41SWiVp3YdTCzacpjmxgc24qdkRNBmoGxUSqFopqepY3Za7fw6qvEnYZadq52/YTypn9301vf85dn+17ZuP8PH4GNhdtZviIOHz48VCwW/xq4XUonI6/HH/3n32Ewa/PW33obbqvN+3/vA8plduftt/LAd79Lz4/5jfe+j1SpzCf+559w9z98FCNw1G3EiyZvKFkOCZ2wc89etu7ehZ5OYedy5EW7msmTkWDslLTtZjAzaUw7o7JdTTNFYXCEQrlCLEu4NSpC3Eoy+YrBQqZk+V4F2IQHFpebnDiUa8qUjN1+LKFYmkMCunT47qF7+NDffIClaBEtrxFoAaYl0Y4J2aylQs+lka1Z93DbBp1Wr2+BtqVlWM4QUnXfppjXGR8fIXRTLMxVKZcGVW9ao97CEWu1dKCJMcGW2ndL2WUlTCaX6TE6VlEVRJ2umAciJRfbNJRl58QgWctmYa7B7GyHpUWXeqeHFycUS1llzTWjiMl0il+9+UIuH86y+7xb0FJbiLwshp8ilgzfU/N89fNfZHrqJJu3bueGO+9i7Lx9kCmQ5PL9jr2wTtRbwnem8XrTGHZMujRGrG/CSu3AoER3eZUnvnUvRx45wBOPPsnM4jwve8UdXH75lSRmQNurUxzKURkcxNBSnDw6R321gSbBSJ2uunopZHPkUpLZECoTiuf5ijc3tVhVKankMpnKlYlGMiNEzy0mOhPfsgk1aKwsY7hd5o4eUlSYnrZVoM7gpu1UhibRczkKQzL5ZhX4ivPQk3qiZk1RHr7XpepFcWpo8k3X/j/vFCPRxp9zeAQ2wPcsD+by8vJYGIb/R9O0mwXQJGns/3z4v3Pyqcd5w+t/jpMnTvL3n/0sP/f6X+Dlr7qTg/d+m0984tP82n98J4M7d/CJv/gffPVTH8VWNeD9GEKxJyvCQNeUdVgkQn0aIVbZA7ppI2lWku0qleCy1JPPmVYa3cpw9Ytu4q6ff71qqJVMLxXYI4Hqmsbdd9+tfmJZuAlN0qcrdGq1Gg8//LDKdpDwdrWq0zwi02O6Ps2HP/3HfPUHXyA1mKYXBOr7y5csYiMk1gNGhtNk0xaNagczLuJJdq7YJ1SgTUpl8iaxRDT6FKW6Rs9y5PC00tKKxlbaMST6UKgFT2IjfVcpQQRExOSQ1nuMDA6q2vVqvUkc+OzcUmbfzgmGi3mePHCI2bkGjbacMGwKxQwrK022bx/H73XprjS4aLzMr91xLXsHKoyMXAvJCKGjE664tBbqtJbq1OfmmZ+e4uDTT1AaH+Hnf/PtlHfvJ7bzYEo8p0/sVgnbU1jRPHo6IMkUCKJBdGsHpjZE/dQcT3zrW0w9+SQPP/gQARG33H4rxVyO1eYyS7U5tu6c4JJLLqRSLtOqdaRZniQ0SEKTdrOnrlIqZVtFSgrF1HPl9aHhez3FK4mVOZDCzjAm8iLVcF2wDNrdLr5t0+72GCwX0bod2kvzSornSatyrsTI5E5GN23HLBRIFbPKTSi18QK+vYaAr/x8NTy3QzNMIqMy8cYX/dI7N5oszhIrnn33DfA9ywM6PT290zTNj+i6fq2AmW3qzBx5ig/+zrvRJO0qjCmPj/P23/ltdmyb5JGvf4NPfuIzvO0d72Zoz04+/pcf5it//zFSa9mwKuJxrRJc3mCi11RlksqCLOsfuegULrifliWTp8it5CvSauy4CTfe+nLe/r7fwyiU6IWJSi6TJZyEcv/hH/4hV111FTfffLP6/Lri4eTJk0piJkqIm2+5ReXDRkYHV3P4wv2f408/9Ue0zTqBnuB2xK4r7rWQJINysg1VMpTzaZr1JhmjokJ1er7TD+xJ50hnbCUBkyJNjTSZ0gjfv/8Juk2fSi5FWsBXM9QkLlNvIEyvoeNKipdlkrGhnBNlRKTMACODFpdetIuxgQGWF1ZZWZb4x5BGu0e2LFcGeeZn5sjlpDetR9TqcOslE7zx5beyfWg3tr2PsGMTNgNqT8/y0PceYfrUDHqvx65NI2TTGscXZrjqtls575qXQGUSLV0kinwSr4Huz6KHU6DX5OxArI+R6LvQGaM2s8zxAw/y6Hfv5dGHf8DY5CauvOoqup06jz1+gCPHDjKxdZSf+dk72Ld/l1KUzEzPcezQKSyjLFG6KqsjdhqK0snlC3R6HrlCQRlIxCyRSOC867J3zz4OP3VYlWief/55rNZWqLo9qq02O7dtYeqxx5g/eghij8jQKI1MMLn9PAZGJslUBjBzKUV1yWPJ1N1tNvBbNYJ2VV3F1f0o0stjb7rhl9+7YbI4S6zYAN9zfADn5uaEOJQOt+fLBJmWOp/Q5btf/zLf+sZXaTs+d9z1Kq69/gbu+9qX+cwn/55MvsRv/af3URwZ4mN/9Wd87TMfxwy8vjxM8nCV9leRtf1IQkVGrLVYqJqCtZJNqZeR4hhVJSaWXakzN7np1jv49d95H0apQiwJ54kQAvDEE08oOdnb3vY2JiYm+ru4tZAWmTg/9rGPcerUKd71rndjpiwio810+wR//Hd/zLeP3o1jSVC4ht8ylXvMLoToJQ0ra5BLSyNEjlp1hbgnUC9ijBBTmiyEP9Z00qk+aOtJmnxphCOHT7I61yCrQc7UqOQs1U/neAGu/CzSUSlkhjTvSn1P0aaYjUjpHS7cu41yvsjiQosTx1ZZWfHRzDRmyu4H3qTt/oToe5LmSzZo8pLzB3n59bczNvQ8bH2HuLaJ6l1O3vcE93zp62pz2Z5bYHVmij27NnPx8y9l2xVXUrngSihNomeKSp2SRC2S7kkS/wiedxLd1knldoB5EVqymdZqm5nDj3P/3V9i9tgJdu7Yy9joGI8feIhDhw6ysDzH4HCe17/xDl5w3cWESY9atcaJE/NoSYkL9z8fzSqS1Gs8+djj7Nq7l5ZYpIdGKA4MKC7/5ImjDFXKqvNO5HfCCTdXVqg7bXqikLNt9mzfxpPf/y4rU0fRE1/9Tse27mB4cgfZ7CB2qYwhnXiaTNTS4dZT4Os1qoSdOqHfpeaFkVEZf8uNv/zeDXvxOcaOjcn3LA+o5Pmapvk3qVTqCnkokQjZcYiuBdSbVYJI4hFHVMrU5z76N3zxi5/j5a96Nbe95mcUcP7Nh/8b//Tpv8MMRVcq6x2Rl/X7isUWLJyeZAKL3rSfbSWYEioJlkzJ69ZgBYqJhhfpXH/ry/kNiZTMl/vgK8kDms69996rPn7lV36FUklqb4y1avNQ/V1MFp/5zGf44Ac/qALUu3qV7z4tXO+HmOodxSpDEpj4DYOUlsXKBVCIiO1+kMzYcJF2s0q34aqfwbLFYGHh9qQmPiZliW5fHGkpxoeGWJ5dor1Q58Kdo+zdNkKlkMbWdGrtDkFs0XACTswsc2q5xlIE+SGd7RMpdk6WqOTzTB2rcuipFktLkgUsF+j96V8syqms5CobKjQ9E0VsyUXcddUmXnr9axkcegG2PkIc6tDxmX/kKb79hbvZtWkzjek5HvnOt1XrSHG0zJ4XvJDrX/cWhi+4CtJ5pcbQdJfEl+XXcbzuYTRc0vltYF4G5m78bkJndYbDB76Ps1SjmB6gXW9z91c+T0eUBEnAxJYK191wCZdeuYNY6zA/P8PySouLL34RJ082efyxY9z+sldy7MghFaS/c9duun7cbyDOppk6cYyxoUEW55cZGhohZaVYPjVNZbjCUquJF4bs3DzJ3JGnaS5Mk4huV9cYHJ9UJp90pky6UsGU8HgdAs9XCze30cRtVdX0G/oOdTeKjIHxN9/01t/e4HzPEis2Jt9zfACPHj26P5PJSI3QpevV8RLGLbVrEi8opZOKtosT6quSo9tiZNMm0tmcujT/3j138+h3voFTXaBWrdJuNeh2JNqwq8BXJl9JJFtvohWwFUG9fMjIq8qJpZ04RiWbdWONG2+7g7e/7wPo2TyxhKkLlEex4nS/8IUvqMl3HXzl3jL1yqJNCjQ/+clP8v73v5/KUJmatsz/+Mc/5fPf+ywd6mCGJD2JPhTgt4jNEDMXkK5YKj5ydKRC2kioLSyooJdMJq0UD64vxZJ9qZuhWRD4DKZdJjI2+0YmeOGFe0iZEXZGJ5MvkEkXVcRk2/OZbzg8cOgYX/z+kyRWxM6twwwPDjMz2+DAgXmWF2KsOEU+naMX9NSiLbHEkyJXIWlit0shgYk0vP0XrubWm19NvnABelJAj4tonkFjcZaD9z7IyUcO8dTDD1GdOclI3lausq5e5C3v/A9c+bNvQRsaIjZFFy3tG020aIGkc4LEr6LbBcheDPY+EgoEbp1eY5G0b7J6qsqBBx/mBw/cje+1KRbT7Nu/k627htmypYipt6gvzbC6XGPHziv53kOnmJrtcuvtr2Hq2BMsTh/i5970FuaPz4GVxUhbTB07xHm7dqsTiHDqHafFQDlPvbbK4soqjuNw/u5dGHHEwUcfUbSClZJy1TL50hC50iDZ8oDSoAt5FXqeUup0aw16rVV8mXzdLvVeEJmlyTff9Osb4HuOoWNDana2B3R6evoCXdc/blnWhevga9pWP15QFmF9dFSXtCrkWrEJCZFs4GWbH3jQaytLsdTRuL0uHcnybbdoNRq4XYeu01n7cHCcjvqcbK+lbVa+5vY8xZX2wohuBNfd9FLe+vZ3kSqUiJTdWEeLYubm5vjwhz/MG97wBpVqJgHs8v2tVwp99rOf5b777uP3f/8DEnrFtDfFB/72A3znqW+jpyLStk59uYrjSEOuSgonU0jIFnUk6EAC0AfLWZxmba0GycQPNDxf8oalwUF0wz3V2nH57jwvuuBCtheHGU5L4WiiQnokvtL3JLGsS73TpCnFjkaaJ+dmOTw7j5WqML3g84MnllhcDDE0KeVMyNoSLO7hSWGmZhIHQt/omElELoL9QxrveOOLuf6Gl5Ir7MZgAKIKRDliz8WZWWTp4DEeue8+Th05BJ0WbqtBLzZ45Vt+kSte/XPow8OEVqK66fSoiRGuknQXIKyhmxpadidkzyNMBlQwkilW8bbP3KETPHzfd1iYO0i3tcqu7Vs5f//5lMtpTJHs2U0lYWs36yzVdHxjK8Xx57Fz1wU8eM8XeeyBu7n1xpfgyHSvpRmbHFUW48jzKWTLNFpNGs2qku3V66JS8FldWmLzxLhyA9ZXq8r0YqezZAtlBbz5srQXVzAyaTVZh55L0OnSq9Xotqu4Tp2416PRCyOjNLEBvmcLFM9x/w3a4SwP6okTJy5KpVIfN01z/zr4Gipcx+jX9Ai4rfvN1pQFqitN0ssSWZYJH9rvjOhzDX2XhKgT5Gvi0U9k+o0laCZS+t0klPwHT00zIhGSDxHEu66nsgBKgyPsvvBidFveWJLlK1RGP9NXlmr5fJ43v/nNP5RqtrS0pL522WWX8drXvpqQLk9UD/CeP3sXTy4dxM4Jr5ilU2+q8JxES6teMCsTkbIDspaEmccMDpfpuB3qTYcwFp4hJcQteuCSTnx2bEpxyd5xLt83wZbBEQxXwwrD06YSx5HsX48oclWZpBwPTaRWKZOZlsOBIyt87b5FjkxHhKGGZpiqeDMjEcpeQuhC2iiCRG66XWUUKUYxl49b/Ic7L+H6m24iP7IfLRmBsARhThhhaDs4MzNMHT5CfXmVFJriQiWgfvslVzB03n70SgnPCLAMHz1uEXVX0bwGBg5h4kCqjJnfQWJuIY7TGImuXGbN+WmefvQBFmaPkLMNtmyaQE9sJSOrlC2GB0X+N0+QtFl1LCqbX0h5x4uIezqPfOHTHHvifkZKA/i+TnlkHC9yVYGn6HtL+RI9VzTVotN1SNmWytGQE22lXFKuNVEySO2QbqVI5QrkJdthYIRUoXwafCPPI3CeAd9eu0bs9Wi6UWSVxt54w6/95w21w1lixQbtcI4P4MzMzIWapsnke8EPga9uqGlPPnd64j3judeLK4WLlV4ytVRbb4ORtvjTt+1nM6y1x6wBstB36+dNAei14HUBbHG5ieVY6UBTKhdivQ9OlAdPPfUUH/rQh9i7dy+vfvWrKRQKyuEmyzahH97znvcwOFQh0rvce/wbvOvD72CmO4eVk0aHCm5LpvAILxQ+N0WuaJHLaWRMCSfvMjw6jG5aLK1UiaRXTLIaJJfY99gzZnLt83aydbTAcCVDPl1Aj1IQRASuRxwkKmZS6pVSYjMOHcwkxnelk62FXhliNc7xjR9M8/XvTLNchVw+xdD4MF7kUK+1SFyNvDFIlPg0naZawo0ZsC/b4w3XDfOy22+juP1ykniCJJTuuQIkRSQ/M6yvcuC+B3jqwKOSMM/ubdvYf/HzKO7YDYNjaBKzqQcYZghelaCzrCI+DV1kX1UC3cXMjmBl94G+CS208FsLBI05pg4+QnVxnrxl0lyp8dRjx1iYXWJ4qMSrXnM1gyNdfL1GYBeJsjsY2XE9xAM8+cXPMX34UVZnF8nmK2zesUvFdEo4vAgSG9W6MmZIk3PQ9YnDRMWFSk2U0Fb5bFZlY0ilfSJyRJVkNkhxaFS1GOtpKdyTaE4P/4zJtydqB7dLy02i9MCmN7zoV//TRpj6OcaOjcn3LA+o0A6maX7cMIzTtIOafIV2MPoT8Dr4ri/I1hddcskvKgWlODidx9Dvu+xHQj7zd/VvlWzWby9QNYkC1up+Z0awK9hdUzEoPUP/Tmu5vQKwYiX+8z//c2U1lucWykJoiDe96U0q8tKyDHq0+dR3P8oH/ub9NMwWds5meHAIR5xgLR/fT0gMk2zWJJ8Hw/AIfckoGKVcLrK0OE/oOhRTOjvGS1y4fZRdowUG0pJ1IHK6RFl4ZXEn05lm6LScLitLdezYYFOlQNSt43U6pFJFZsU950WUduygHtk8cXiJ+++fYn5BXIMjtHyXettRSgq3mdBodonMmFQhz4geskfr8cYXZrnx5usY3v8iEm0PUZDHiLNoSREt0on9gJmjU3z/nnt44Fv3EDgtLrviCq580U3sufp6rKFBSImlO8RtzoC7ihHL71ko9Tp+tExs2uQql6Cl9kCQxmtM01s5ydyRJ2nML+E2ahx/+jBPPHyIhfmmWg7eedcLecG1m0mVHMKMTZgZYXTvDbjLJt/59OfxGqtkDbFcZ3AlrayYp1TKsbKwQFGqgdI2YRRg6TaRJ6YMnShI1GJPrr4k8D0xpNg0h5UvkC5KjdCQAl8jk1HgG7oCvo6iHZzWKgp8e44C39TgxBtu/PX3bYDvWWLFxuR7jg/gc4HvOter9LVr4Lsu6Vp/evn36el3nXpXoeZriHoajs+AZXWqlLIY5UzuA+ppaO2DsFAViuhI1ibpNXpD7dykSkgWgAdyQD4AACAASURBVIBYjEVWJg0WMv1u2rRJ0RGKniaiE7f5X1/8E/7XF/8UryBWZZOhwgBBu0e71sZTQThCmSRkcgnZfEQmrTM6WGaomMHtNBjIWeyYGGTX5hHGB3PkLWmdkCcIcX2ZHjVS0mQRCa8rNmaNULIEWl1G0yl6zVXajoOdH6DRkxY4A6ucRpf2BaPA7MkOBx+f49jUEg03En6ShpPgOAn1WiRRv9hlkyE95toRnbfdvIWJLcOMXHAtduH5hH5BNWmI+kIT6iFJ47dcZo4c5cmHHuCxh+9neWWZnefv55ZX/SzbL7iQdKWAnk6Ig2VwFogjJQKEpIMfzqiGjvzgReiZ8yHO0a1P05w5SePkSY4eeJzFE8dZXVhSGRVg40cRExN57nr1CxjfYkJWqpo09MwY00cijj86RdxxGMgV6bouXpIora/qmZOW6yjGzqT6/H2kEQnXLVSXIYYdyUtOVIuFyNMsifUslBTXK2lmGQW+2WfAV6gX4XybffANum3aHrGA74t/43c3aIdzjB0bk+9ZHtBTp07tX5t8LxLQlUv703zvGvCuL7We+6mEcui7wf6vP4kINkXnu05CrAGxfH4NsKX1ot9T0f9afxLuf6h7rT/ss37Tfb75medcPxGoz2sx9aDOH33y9/jCDz5DLy2XrbFK7wqFdqg1CN0YtweZFJx/3gh79o0yPpqjlLMInRpep0E5m2ZydBTbMMhIi4JtqLp31+8S9HwszyAVSn5DjZ7ItQYKbBqdIKuZuNVlluamaPba+HYG18yg2Wnk3BFL1KWWIWcPk/g2Tx48zvGpBVY6EdOrLsdmetSrUBgo0TMcSnHIC4cN3nvHZVipLoN7LmBsx23E4TBxnCIORD2SR6OE1wpJvJB2o0G32+LI0UO0XZdd+/YzvmWS8nCRVMlAC1egM08QyHG0sCQoJ17ECzrY+c0Y5X2Q5GmvLLByfI7Fp4/z/a9/mbnjJ4i9iK4rumSLTq/N4FCGn33NjezZW8ZIt+nEdXqhztMHA9yaQdDo0VqpKsWIlU1RGRkhY6fIy/FQjSWoXIeUaeMHfQki4oQUdYkMAKauGi5kyrVyJXIDIxQHh0gXBrDEEq9B4LoELQHfKt1WlW5zGa/TohuZAr6vf8lv/peNyfcssWJj8j3HB3B+fn5fkiRCO1zyrwHfNbvEGpFw5jf3DFr2wbX/R4Hq2m5OYetp8JV/PQPKp//2Y8D32SCsAtYJaUQ1/uzzH+JLj/4Dru3iuz4FI6UWU0nP4/ydm9XWfnigwN6dMjVLBKGD5zVpri7SbdbJp7KUC2WKhQFV1BgQ40tQT+SRdD2CloeV2EpnGpsxWkrkaptI6Qnt2gJOb4VW4OAkCY5mqPYOK9JIkSNlSCtxgZSeobZcY25mgYWqy1wt5MmpNjNzIaFmEqQTcnHCZBjx2n3DXHB+ni37t7P3ojvA3gFJCc/xCHwDy6igBxbddk+dtOy0oQwUkjFhpdLquMT4JLYP8Sp6d5kwiDD1NKY0iMRNotCBdAGjuAWsCkHD4dijp3jkWw/QWDjCwskZFueqeEGCXZRWDYfnX7Wfyy7ayqYhoXC6xHqdju8zPW3iVC0s3yTqBKoPLpH2Y8PEMmwV1p7IxGtoqglbpl95Pal0O6G0kv6iVtQ3hrgvcwWsglTH92Vm+cIgqVyWWGzssrxtd3DrNZzmKp3mKl6njeORmIObfuGWd/z+BvieY+zYmHzP8oBKdTwgaofLBHwVAAvXKzKztenjR02+69j4HHPvv/idSX7EGuu7PgCvzb7rkNv/tar//wnB94emYC2kqzf5xLf+gr/+6p8RFSLleLb8mJTncs1lF/C8/TsYLGbUh560Cf1lXLdNID1nIntrd1RZZs5Kk8/lMQwLLwroep7KqVC15G1x9aXWwnxC7JTNQHmIOHZpdhbQ0l16UZeO6ykNs45FxsgoNYOWiMXWInJ9EsklaLZZWemw0ko4uRJwYingxHIP38iQwibT6DHZ8nnRlRZXXbODF77oTqzBiyEeJZApXhZ94njrxPRaXeWMszMauYECqXxOVe8IoCVaRJQRl1udpLNI6Dmk9BSGllVN0wLO8j8zW8ZIDai4ytqsx/Gnj7K6eIjWSpOl+SaRZpKpZCgO2ezcOUwxHZLVOqT1NobVxg1cEm2U6UMNglqMGcp6LSbQQiKpoJdxNRJVjFA/Yi4RH06fhJK/90G4P/0qykl2ENkcqXwZuzigFDH54iC2WJXV5CuhOh3F+fY6NTxHAoR6tL0EvTLy+pe94w827MVniRUbk+85PoCS7aDr+sdM07xqHXylLVjxvoZxGoCfrXg4E2z7VuKf5s/6ym0dYX+IaFh7oB9mgxUjvEYzrPPPZ06961/rfy4iNF0emPka7//f72Q1rJJLZ8lpJueND/La216ETYuU5mHikklHNNrzSuYWReKmswlcH0tSHLSEUk4ChxJqspnPSNA6dLoOmpHGkw42y1S8pKqC11Nio6Pn17ByPqEugewJWbNISrNV3KZIzDxPFRaT+CGhLOVkERlqLK50OTJd48lFn4OzMY5nEcU2tHyKiz5X7YJbXzzOTS++mcE910J6J4ln4VTbONUWMwePM3t8Sk3fW7aP0Og0VGjR6Ph2JvdcgD04gJ+TICMXuksEnRXMBCzy6mQgzSRe0sRI26RSwxANk4R5Aj/Aac+zcGqOlfk66UyBdClFaSSHoXfRghZW0EKP6lh2F82MSKIsRw7M0ZmXzjdJePPwE48wNpVZRY9EEeIr8JW830Rcj1rfbi7JdJJgJwvWULh+26Y0NEJpeIx0eZBCZZhccQArmyESUO916TU79KqrNKtLdDurqr7KjQ3s4ck3v+Ldf7wRpv7TvEV/gttuTL4/wUH6UTeZmpraZtv2Rw3DeOFpk8Ua+Kpl29r0+1OD7w+h87O+A4XWZ460z/Vr/JfBd/3RzgRcNSSfwQNLUtl08ATv/6t38cjxhwmDmEwML7niQl59+wtI6TW89iJp08fzanSDNp2ui+uJDC4tMlukRSgF5CxdXdYGXsiWbTtYXF5hcXWFsfEt1JtdRUVUxgaV3drU+kEvRA5R0pGdlKpHL2kVMkZa/VsAxnV9nIYEwTSVM6uYzWIaKRYWGkzPtZhqazxywuPUyZhubBF2I4bbJttTPq9+8RC33nw1Wy+7iSS1FZIymg+NmSW+/U/f4IFvfVuFqu+/ZC+1dl0Fmu/e8zxufc0vMLBrD17GxM7FJO4CQXNO1UWZiF5YTC0QaA00XXrYhkHbjKQPBVKMKmESrk/k9nM8ElNTiWeycIy9JnrYwtTamCkX0wwJ/YjDD59i+VgD3ZWf2yM0QqLEIBLjSqJhi9JCqJxQnJABrU5TRXMKBSWvv2wmo8LxU+mMkphlpTaoOEC2NKDMFnY+q1Lz/F7/6qFXrSrwbdUXcBo1Gt2I7Pi2X/qZ3/2zjTzfs8SKjcn3HB/Ao0ePTuZyub/Vdf2G9UWb0A7KYLG2cJNYxb5Qt//n/x50ReX7XH/WAXT9q/2lmty6n2/2DOtweno+44HkMrX/p58UfCa10O92e+Zj/XbqNkrHFlE3p/mrr/4pn/rap5RudKJc5g13vpSLzxsiCebQQrGgrpLEDo7Xpd11aLXaWGaGtJVWVeqREyoHWhLGpLNZtmzbQk9q4TWpKLKYmZnDkZLMgQxxSkLkdTVhF2RjH/mkJYPCLmIHWdWa4Rseba9Jz2kTOz3cdgsiH1uq3s0c3a7G7HSLmWbC8cWEBx+ss9AJlTSu3EwxHni84vkFbn/JBVx2w62E2a14nk1ay9Bb7fDY9x7nge88yPETU4RmTKFSYmBwlMuedy3XvPhlFLZtJy6k0FMeib9A1J4Br6sWgFAhTBJCo4mhhVjWIBjb8IKAleUlFk/OE3aaFDMGGUunMjiMnSmg6zZa4qvAHst0SBQAi6km4NhDx5k5uEzi+CR6oK4EJCw/DsGQ4xq5eJ4E0UsRaqjUK6adUlpfQzfJpGRJKVcXNqaoHaS5eGCYnALhkuJ8hXYIFXXTwamtqoVb0G2oYPVq28cenvil29/zxxvge46xY2PyPcsDuri4OBLHsbQX37I++Uq8X19mJpyb5DxIV9uPO9T/EvewXou5DtvPKHv7sLr+p1+Wua56OL18Eyxd0wsrRliBa9zf2q1FUooETU4OKrhHPYQPeoeOscjnvvdJPvPVjzOxeZCrLjmfC3dOKH2rrbVwnUUMQ+raDeqdNm6vx9LCIhkrozSn6VSWnhfgeYE690gc46bxEcoCqLFBrdlgfmmBSHZVtmRnGgoEsprBSK5E0S5QKYyTK4yBkcINA3pei5XaHIkUZ4YuTq1BIt1vtqX0q1a6zMnpFQ4fq7HSSPP9A3WOL4W4nkWuqzEceVy6SednbzuPl958J3Z2kjAM+gs3e4B21ePYkVlmZpZptjoUCiXGRsfZs/d8RnfshKEByIsxoUdCjcBZArcrbDRanFVTqBhURJNtpYZAG8F3uiycOsH3v/o1jhx8nHwuxeaJCcaHxzn/vAvVCSY0YiLDI066ZNMx6ZROErgcevgJFg7Pko5NehKEb8pCNMbtii7XUyaWVEpXtUst0TkbFrl8VqlupALKFNCVHYRlY+WKWPkyqaIAsIBvmXQhr06O0jHYa9dxpDeutkxYrxI5PvVegjY6+dbb3v2Hf36Wb5WNuz/7AnbjiJzdEZiamirbti15vq88TTusTb1n6nxPZzyc3dP9iHuv88DruuB+RpoyZfR3MwoAhZ8kVuVCqiJIdVasgbOyLitdqMtq/UkePXIfK91pSDtMbK2QzyTofg8r9rC1ANetYVgBuhmzUlulmMuzMDtH5AfK6CE5wyE6vcDDsHUsCfPWYyw5KcU2Xc/H16QJIkeo7NOhCt3JWxbldIkMBUrpUQbLk1ilIp1IbNRt2q0lvG6VxvI8njjfhONMNLLFAYxsiY4bc/jQIrPzMfc/2WS2nkfTK/j1Gna7w+5yzKtfsplXvuR2CulRun6PxC5SHNiJbuRZWely/OgcTz/+FKvzi6olYnxyjPOfdym7LrmU3PgESVrU0C1ivwW+hxml0BOLRAtIBESxMM2ioiKEl3aW53nga//Et7/5debmZxkqVhRnOzE+yW133YU+kMOzEvKlDFlJY8umSeKAg9+/j6Ujx9A6kqchIWwurW5TLXWzdoGcnccPOtRqC6oHL5crkstkVBGpuj6SfAuxYJuidiiRKg2QLlfIlgfJyOSdzaN7IZHv03Ga1OuzqnooaTTAiWgEBgxPvO229/7Bf///7aX7b/SBf9w49m/0sPzkP/ahQ4cK+Xz+LwzD+Fm1MBJZ0prWV8B3feMsnO9z2Yx/8md61i3/pUH59G/0GXOGwLLU8ciXxOPQB18BRwHm/iQVi4XB8ImSHp4/T739NB13AewubljF9aXmxlVTpjQV57IZXLehlkDSz7a6OkejUVPmDbFVI7kGYb/up79MQ7m5vLCrMibiQELWixQrQ2imgR86qrU47PUYrYxRtMp4rZiMlWdAZREMEyQBjlel01qmunCK2vIcvY6DbUr+sVQhDZDKVvB0nen5OsdOdnj4sR6Hp3V0e5BuexW95rCnBHfcOMLtt7yUocFtxGaObGETZnqMKMzQqrvMTM3z+COPcOzpx0iZsZraB0bHuf7Wu9h36QuIbWmU7qHHPYmFw5AcCzm6ekii+0TqKiKNRgFTN0lcl6UjT/PEgw/w6MMPUJtfYHF2HtftceV11/DSV72SzMgAmWKedC5DQSbSOOKxe77Jycd+gNENiaRBRPKMsv0rKnlO+bn92FP6YiF6bEsY87WroCRW8jPX88XBTTpfZnBiCwObJshVhtCLFVK5EkYQq7yQRrPG0tJJqjPHCet1RCfSJY0xtuXtd773v/7Rv/q1unHH5zwCG+B7li+M+fn5bBRFf2oYxltOc75ngO867/ujjRY/7TexLjVbn27/hV/j2qfFpiEaVbXIUogrmbQimwpIZHuuOXSiZRxnka67onIKTLONHzQIgxZOexnf71Aul+j2ujhuF9MySKVNotgjlYJOe4l6q04YJ8pQIU0SBjrdRm/Naq2pBmG1hdNNLE3ajIex7LQC7VjCvomUdGyoMEouNUDgSnymTiplUMiUSPRQ2Z6dZoPFk6cw4pBcwSIMXTwnxqn7ZAslOolHJ9I4MeVw6HGfbz/QoBWmiJIIq+Vz4YjBz9+5g5e9/MWMTOwFc5A4KpEkRTqtGKcVErgRYbfLyvxxLKkOil0l09q+73KKI9sgJYE+HZU/IdO6roBXcpcjEs0n1AwVLGRoBQzdUknMjePHOf7Yozx633eZO3pYKRXkWJbHxnn5a1/L+J7dWIUCmXIZKyvArXHywEM89LUvQrOjlopCyPtxV7Vf6LEUpRrI9QtmjK1ZeNLD5vUIQ2kN6ff1qeWbnaE8NEZ5dBOF4VEKMvWWyqRzRQw5SXoe7XaDVnuF6twU9ekZQickkhPk9r3vuOs9H/x/f9pX6cbtf/QR2ADfs3yFTE1NpQ3D+CPDMP79aanZGu2wbjM+c/o9y6db43R9VFSYKgfqh6Wf5g7OfILTv93+bCu2Y1UFr8l05tKLVqh1TjBfexovXKHRmSGMHIaHy2QNlEvNIqBZXabTbTMwNES2mGd+dZml1UWK5QyZrEUSe2pj3+l2iKX9OJNWkjEt1NADnbDnkS8UVChNqMfkyxWGSzuwjAyOIzRCg3Iuq+iDqBcQ9TS1tMvlCmhaTKtTp2RnZcOEqzt4bZfuapdNw2P4msNSdY50nKG55CD0dZQLiewUU8frzB9OuOe7dY4tRPQSyHbhxguL/PIbLuWq664gO7gVPTtB5OeJvAyBZwqFSxJopE2TVnURXfOpVAqkygNQGAQzg4phC5skgcSB+mq5pex3AoRGRCD2cdEwGwViCXhHI1ipcuoHj3Dv5z7Lw/d+Uz1mcbDMzGqVm195FzffeRepwREoFpSdw7R04k6d2cce4gf3fAtb2j08l2xaVzSB5FGYia1qpWT6lSsK6eKTzOg4EZ5daIgcpmisAzDTWUojmxTYFwZE+VChVKmQSiT5rEu9WaPdqRL3WvRqDaVJlur4wvZd73ndf/5vHzz71+7GIzzn23PjsPzrjsDBgwftQqHwQcMwfnNd4XAm7fBs6uFf9yzPvpcAb5+3fcZMvG4oPlMZ8cwCTlmUxREVB+iGhxvNMbP6EEdm7mWh9jhW1iOVMZQhYrgyRNh20QOZRmM1aTYaDZYaq4xum8TOpegK14mPZUhrR0zPDZUTzAtCRTlkMwWKmTK2lqIrNfK+R1pkTSZksgVy2QlMTaPTXiEOewxmS6S1LImnqxBzKc3MlbJ0PEcFANEJKJbSBFmP1nJbcI8tY5N0aHN8+hglvYy7HHH86AwXXLsXLWcwf2qZ1ad6PPhIm/ufTGh5MJ42eNllRV52/Xae/+JrKG07j4hBSCpEnk3g62gSFO8bqtSy3WypGE9TNF22TqZSIDtYUo3MolDQ5PcgVxJrQUeqT8OUQy2dJKJ6KRDFupp+vdkZnvjmPXz/q1+hOj2tTBGunhDbNlt27eF1b/pFytt3KhebVuqfbPCb+MuzPPz1b7M8vagkZkjriQTgS7iRB54vJhSpCZJMhwRbHG0SrhMFivPvOi6tTk91zY1s2srolq3kpTk5m1UnRTMxCQOfZqtBtbpIbXkev9MhciOq3ZDK9l2/96YP/M/fOTev3Y1HWT8CG5PvWb4WkiQx/jmg5n3/PIr+tirQtKWFty81kw+ZPtYph+eiHlS27xkytOf6dp7zNn1ZgkoHOzNep08FK2HZM2lmit8VRBBVg4uut2iHRzi5/G2mV++j4UoRZI90OodtFimmymi9mPGhQbqtOp12Ay9weezwkwxOilC/LEW+xIGrksvEwtqLxMaaRoSuA+VBbDNLEonUqUTKkh63SIXFC3dalmVPdogo9Gi3FojcDnkzTdGWKSyN026riMTIDKm2asqc0VlsU5GlVKZLt9bGbwSUskX8TMj0/CIj2QncOY17v36KG+/cx+CWIrWlJRYP1HjiYJfvHQhZ6Whcd8E4V++xCRo17njdTZx/w0tIGEG3hyC06ImfNjbxHXG9Bfhu2O838zp0gq5q78iWclRGBhkcHiObyyj1SBz6GBKDKeArlI6cHmMdK1Ug0VJomoG3NM99//CP/OPf/h1GGDE0NkJpdBiyWfbuv4DnXXEVpZERkmwaXfrs7AAt7kC3SWe5TbsZsrrYZGH6JPW5OZoLS2h+REZCc1Ia2ZSENbn4ga8UHCorWr0MpFopTSpfUNx5eWSUwtAwVrGkwna0SMPreWryXV1dorq8QKfRoLpSI7Fz4c6LL/2PP/POD/7JWb5VNu7+rCOwAb5n+ZJIkkSbnp7+rSiK/ut6kElK3gyWbLufCVU/E3h/FNieqcVdX9L9sD5X8PaMX5sSNMgkrMS5ayoDwYN+C7LUjSeypVG5Dz5oVeqdw5xc/A7t8GmqvaeJtKpSIySRTRJmGKtsJh1bVHI57JTOzNwx5ldnqTt1UsUMmZy0EWfIGjZaEKsamxY9NSEGjkfGyGGZWUrFIRI9i2VnSEuR5j/nBfvdHoamqRol09RYWTxJdXGWQirLYLZCSTJ+NUOF7/TCHq1eQzUp16YbUnaDZ7fQJXu3FQiTiVGx8TWDAWsLUw+v8uXPLnD1S4bZf+Uu3E6T2QMrHD3S5gdPuyyswAv2j3DN3hwnn5rh1tdexTWvuI3M8GUgDrVYx3V8DGwCJ6DdENdXWzUF12orLKzM4ccu5YESW/fuZYs43jJZBXK+76jePsnQFSWCnBtDYSBsSWDLKrUBXofG8RN8/dP/wMzJE6QLBYYnN7Nz//kMjo2rY5LO50iX85gZg5guWtIm6LXwXY3iyB4SvULsBfQW56jPnqKxuKLiO5cWZlQVlSaON6mwsox+n6Bp9TXVpk06lycjPG+hSKY8QHpgCC1TUCdM6W9T7SlOS1EasrjbMrmVTTt3k1iZ1+W37/vEWb5VNu6+Ab7n/jUwMzPzq0mS/Mk6xbA+7a4D7rrk7MwJeP3vZ0ZN/sRLOQFfmWhUbJnSMqgfSoGsKtzs79X6Q7Ay+quqmChqoBtLLNQe5OjsPdjFJr1kgY5bVW/YruOjxTa7Nu8jQ5Fuu0ViuCyvzlBtLWLnTQW8ppVWoTYD2SH00MRKp+haTVZWFwkdj1KmTMYuEEYGntiNU5JoliIloOR7yj0mi7p0yqLTlgVaHVtPyKdsCpboZU3a7S6ZfIauL1GNHp2qS6/XxTcddTks3Wu5bAm9mEaTid0vU5/2Of7UMkObK0zuHVMlnt2ZhEOH5njosQWeOtRhUz7iip0p6gs9rrl5Cy+87UbOu+w1oEvCWZpYuFFp33ADwmabhekTtGqLrC7NcvLECUzdZs/u8zj/iiswRkeVdtawDfxeU7U1G5IIGkuAvaasveLO04wMhlwV6DGJtI6sVjnwwEMcPnKE4tAQ+y+7jNGJScxMCs3UMGxTLe1SutAGTXpem1orYmTyEozshPrd6qpENRQfMbHTxm03cVaFr+3S7Tp0Wk06rTZdxyEUi3EQY6bSZItlMsUixcFBsgPD/bAdy1aLTRX+b0ryXFqdtOXyJkk0lqv1j4xt2faWc//O+bf9iBuT7zn4/U9PT785SZK/PlNmduaSbR2Uz3yqM6fa9TjH9Yl43Xm2fpszb7s+BUuThfB7kqerwFXVw4u8SQLaZeJN+lpPWa7Jei6RjX2NautJ5lcegtQyhcGIprNAL2gTRh4rS8t0O122T+5ioDhBr9sliB3aTpW2ZBhYMDo8Sj5Xwu9BPjeEQZpe4LLam1HtERL4kgQi/TJpdzxljkiLs0ooGeEyiXCdpuoIk8v5lJ2jkMvitOrEoiGWFaIknZFREYpygpF+NK8XUG81VWBM2sizbdNeNk3sxMjnVElo7FmkkSnO6h+XrBRkxMRtm3YnZLna5ODjR1g8cRg6y7RWa0zsstj/gou4+rrXkR+8AGLR5OrgJiqNTEJmjh98ksWZ49SX5rn/O9+n1/R44fOv5cY7bie7fVLpZbOFPF7YQtcjbHEzxpKzm/Qzdi2bWJfM3DRxEuJ3OzSXluhUV3GaTVZqNbbs2Mnm3bvIDkjbdD8IRx7L0Dxiv0rPb1HtRAxPXkpsjykNsZ54mHK8xaWoCCYNI+gXtapGlCRWVyJxKNkOkm7Wb0uRCVi3xXQhQG+qGiYB3h+yXUqnWxgRqVS0hFq9+ReTk5v+3Tl4q2w8xBlHYAN8z8HLYXp6+uYkSb5kGIaxrnBY53zPlJqtB5k/W/P7bBpivfHiNNAKhyhuNOEW1Yfwiv3uN5l8lXosEuDtV8GrN64l0Y11YtrKu99o1fD8FXreHLG2Qr4S0fNWVCaDZogVVqPdqDE7ewoNk5HRrcodJRNQ12kQuB3Sps7WiQlKuSKrqw0SQ1qL0yxXl1htLagGXfm5s9KuYAp328NxeqRTGVIZm5RtkBgRYdRD96VzTCrmU8oY4DptfLdLSrrvYhNbz9NrB4q66DhdNPleDJtyYZBybowdWy4gX9lEJMYGoT/k5KPZStHRvxIQcVcaibyRsk+hBjqNRZzaKdzGAoHr0Par2GVbmSvs9ASGLpGSBlZskzgRndUmJw4eYvbYcWqLSxw88Dh4MZdecAn7rrickf27GRrfSnl0SBWOgqs0tkkoChBJF4sxs1k0I09MBjcI6LXbdJbnWZk+SdRpqVzegZFhBrdtxSgW0DNCU1gKNCXBMwlW6fRWqTZ9BicvQktNkCBNKSEpLVKUQoh86Mq0qFyMGmoC71vFI1WeqknMpFRKyRd1jUBasOUoqRaVvqVc6Cx5bcndpPNNDDhhGEWNWu2tW7du3rAXnwOs+KEB7Bw/3r/Jh5NYyTAMHzRNs3Qm6K4D8bOXbqejJGa9oAAAIABJREFU/taO1plpYz/uAP5wMlnf1aYygeN+x5DodnWzi+PNMLt4gF6wRLZg0gscgrCLjkcYthHFrAjz5b+GlWAaGpahUVtZpd5s0vUjBoc3MT46gS5Y1gvQfJ+MFpPLpQhE2G9EJGmT1foqzVqD1VpVsc+SMyDpY4PlAYKuh9NqIyarXDlDbEnqVoAVJUqiJVkIppEm8GN1uZ4Ra3acYIppwhpgYnQ3peJm7GxFqSRK2f5izDCkdSMDhlh6BW0EbPvaD7EuS84CFIg0B00XGZtGr30CrzOHFnXIZG38xKUXe2pZWG/UFGBJHoUs/TTXJHI0VuebPHr/4xx5/BDdZoudmycZGx6k0e1S3rKT5193E5M7t2MXLaJwrfAzsVXQsoCXmUujWSUwi7jtgNryEk2piT9xhCOPPMipQ0/T9jz2XXkF19/xCnY973J0CRCSE1viijoY11vFDXUqI+ern0tgUxkpVLSoQaLrBOs1U+r1ILLCPrjKBKzO0aoIsL8IVIkfatqVxpN+vocArxoC4gTPlxwJTS0Oe71e3eu4t4xvHn/wx702N77+0x2Bjcn3pztez3nrY8eOjei6/pCu61vk8nqd4z1T5/tcbrd/tettTcjQ/88a56u4Rhl3xAVVpdq8j/nq/cr+W6xkaXYaLK8s4vkuXc+h3W2SzhnYWWmZkAaEniqulI92SyrppWq8wNjwJKOlTRS0PJYfYpsRZibE17u0445K8ZqZnaVZb9GQPNhAErak6sxiYmiYwOlQX1nFDXwyA1mSrKXmUhkUDZG9afJhEbhCmlhKkpZN59i9dR97d15FPrOFlCXZDiVVCa+LaiPsx1MQ6+q+kUx2pq3CxsViK+lmGmU0o0AiPGtioAchiTuH111Sbr7IgEwhp1QchpnQ6a4QRC1smZIDnW7bxXEiWo0ej3zvEQ499CTZxCYd69RX6mipDJdddwPX3HgjE9u2qnSwOGwry3ZfYZBS/cJGOoWRzYGVEy8G7WqD5sIii4cO8cDdX+GBe+/G0CK0lMl1t9zMHb/wFkb3XSxJ7kjUWhRU6Xo1Ii1FeXgPSVzsT7EKfOWJZKJVVL86rmJ6Vtja9zAqcFXKF+kKVCaQ9YCl9YLAPgBL8Lq6uor6kZTiiBQ7s+s6x3pd5+atW7eeOAdvlY2H2KAdzu1rQCzGtm1/T9O0C59L5bA+6Z7Z53bmwm39u/lxkrPT3/XaMk3ee7JIE7WD8vEL3yk8nTHH7MLnaAUHyOZSSu8pk2/Pczl8/CirzSqFSoHJ7ROKBnA9h26vQ6NWU0siWWiZsSyKUmTSZSrWEOdv3s+u0c1EcYuav8B8exo9oyv12tSJkzREktbx8VzJFNfR/JjRUomRcom0rXFydpqZqoM9kEVLpTDDgHxGDGFd0qqVwSb0NLXs2X/+JZy3+3LS5gQ6I2j6AImoEfSMms4UzS1gIUEzvg9JrOgLTTOJNKm1l4wFaW/Ig54V05lSAeDXiCQRzXcIJRtBNK7iUem1cMNV/KhB1spgSnoaGu3ApdFqMn3kOE/ddwCzE3PkwFHwLfZf8nwm9+xj0/Yxtu7cRml4nKBbVxZsQ12E5AgkMShtYeX7P3OspQk6Ac25ZRpzS0wfeoLHHvgWJw8dYKiUY9/+/Qxs2c0L73wtmaFRpfONoqaihnzSDAzvRNNLirtVAKtAfq3zT2TcazkefQZ4ve1v7Xbq3/2rg9P3XRuI+1RDrAA4kubrWJc9njrWvV7nW+2299rdu8dXzu27ZuPRNibfc/AaEKOFbdtf1DTtJWcu3c6kHZ5dpvls8F0H3h8fwCPI0+98kwvLfg2R6Dnl3ScfPlizzNXuoe48qqiGbreBLrkMBhw5eZyVxiq5Sol8uaCSwsT9Jnys23MIvB5JEKv8264XUhkYIWMUuXTHReyZ3EYctTi1cphj84cYmRxRvG51tYHTc6mttpQ7LejFxL2Qndu3MD46pGRj9U6TI1NziidOF9KEiUcxZ5O4HlYYqcYLsRDv338lu3Y+j0x2AmKZj/PEIoGjjK6LW6x/iSxLIr/Xz5oQ3lICZDTdQrNShLGuJnIjnVVBOUksOQgRWtCFsEuv5/RpCqmol6lTCjzdBZKoph5H0tHilEUgObexRyQtD40Ws4dOcu9Xv8vM1BLbdz2Pa264gy27ximWc1gpG7fdwDIlPEhoAVvVHiW2gZUfRLMroKWIHA+/2cZpNVV048yJQ8wdf5rFqRMKGrft3cvVL30xhdFR5UiLdJ9u7NALTQZHdmGYQjusg++6seYZDO6/nNf132uRomd09a2/3EXFkGD0rxZiCVQK+zyvdG7Guorg1DUt7rrdD8+c8t519dWbe+fgrbLxEBuT77l/DRw+fPj3/3nj8i7LsrQzed91uuHZCWdn8sDrwPuT0RBr4Ku23P8fe+8Bbdd91on+dq+nl9uLumRJloscWY6d2E4lJiEhE88MMLNIgAR4b3iBN8w8YDEIeA8eZYAJkwABElIoiZMMiYOTuMclbiqWZOmqt9vOPf2c3fub73/ljMnKPBgsl+B71rpLV9K9e+/zP3t/+9u/71eoy2MjntWrL0vAcRYgXELbO4gLy09h6LZRLZoIrAEGdg9n5s/BCl1Iqg5OVGDkiowdXCqY8OweJCGFLMmw+y5OnTvHHvXzehEztUncsHMXykUFy+0zuLh8GjkWX96FHyToDh0Mei5ihzpSYuDy2LxxI/McWFiaR66QQ6vdw9AKWfFNtQSKJEOlxF1riM1T47hmx3WYnroGkjIJpHlA1NkjcBrRJJ+MZrTV90w3moyCI+nP1cfvNL2c5kAmNoKETJIAiSJyyA9BZG5uXEym5TYr2KRc8/o98J6FwcIFPPHIPaiUFdz4pjfAHKtCKuoQcjrzSKBH8ZSGZUMLF89dwGOPPoqtW/fidTe+C/k6eRsHCH0PzqAFVcygSWQhD0SIwKmUGjwFSCNAnCJzbHBRgGGvBce3Yds2Ii9gET5cHKNaKyJfz4HXZeh6EZmSwUs92BGPan0TK77Pe0MzR2cWsnr5fP579s/fRncvt7qXzfIv37bplCGsnLnapTFjYrBBb0KURB4xgcgZhsPh8Gc++9lPfmbfvn0vjBK88hfQa3CLa53vFfrQT58+fWMQBF+TZbn4nQnG/zOe7/MwBHsM/AdUbi88zNUByuXOhaO+d/W64HkHPE8x6kex3DuCxfYJDL0WNs3OoNts4uixQ2zAxMkieDJaKY6gmK/BdwLkVBlC4iFnijg1N4d2x0YiZmj3B5BEBSon4drtO7B96ywct4G+tcwKUq89AJcp6DhkzBJi2HUROJTjBpRLeWzeugGt1gqb7ywutTC0Q6imBK7AQxUlKBGQDm287dbrcd3O3ZCEKUCZBZI84jhDTLhwwkFyFaSegJhSHEgMQR6+ogzTzENUqTOmxItVcUNC9CmtAAgGEoq+YGgyeTEESD0bKfkOLyzi2DNPIeq2cHL/Ezj+9DPImzLe8K7bceMdt6A0W4FkqMg4wlclBISHcyHSzEejcQ6WnWFq4gZUqjMQOA2JF8CzViCkBKOsMi5iErloJgR9PcBVEdk9DJYuwuu1YCoCFMOktDd4EbFUBChE/UKAQkUBJ9PnKQNSCjdx4EY8KvXN4MXiKt5NoXrsPCDchCiFBC8Qz/vbve9qmb2sgFytyzSYJRbGqpczw3XZv1HnS4kalIaxSi9L44x8mI/Ytv/DV1218bkrdJmsbWat873y58D+/fsL/z1K6D5Jkm54obz4u6ncvhsG/HwBfmEX/J3KtuePmrA7utCo2U2YixYRPCOACq99BMvdZzB0GizvK0j6UDXyLEjQ6i3j4tJFqDkdhWIVOb2Gcm4UqZOgQB0aXBhKir/6q7uQQkehpqPV77JBDaEZqixhx9ZZTE3kUcqJaK0swuoMkUJG247Rt3y0ejbihHwFMmiijOnxMYRBAMex0e2vDuQERYRSkmGQHZrrQIlCvOeON2N6bD00bR04cZpF+0QeKcYyZFEM3hEJMYBPuoKEh+2GsGwHuVwOE9MTLAKdIpsIcKV9p3IJnFRhPNtvD51Cn4VC2p0WFs6cxsXnjqB/6Twe/drfoXmxhWq5hJvf9Qa87o6bMLp5BLKusC6b8GSPbgIGjygdIk2HLLHDcURMj+9CwZwBfBGI+siCNrjMYV05hX5mSg6ivg68UMawt4jWyeM4dP/X0Z2fR310DNtvoH3thJArMVMiiRElfEgaD4GoX1kIyx/AjXnUxraAp8Ejq7ur0ALHmNGrhZg9FVz+r1X2L73oyYA5UHw7uYQV3GR1wMbOMbL4TCNmzEPG+vRvURQng8Hwl+fm5n77zjvvfN5I5MpfOK/hLa51vlfow//85z8vzM7O/u88z/+6JEk0gPu2vJg6YSq4z3s9vJD7+zzG+0JBxQs74e/WEVOXszrDps4mAieGyODAduaw1HwcdkBwARnYFJEvSYi5hA2OFlYu4tLyecSIoWh5jFVnIfM5CJGAsXIJw9YlFE0Ozz77LJwghRfHzCJy6FJXGzDfg6mRAt5w0w6M102cmzvKVFRUDDMlj87QQ3tgkzgMYUgG3TGEjEdO1xD4AcIY4CUaimXQ8xoKhgh4NiZKRbzz+34Axdw4OGkEAqrIshxSL0Pqh+DiDGkgwHVSRAkVJJENhFqtFgLfR61aRn2kCs3UIWgqKztRrEJSSuAUYg1QW8gjizOELnlD9LF4cg6D+fM49sQ3cfLgM4jsGGaxiu233IDXvfUmFMaL4LiESaApQp5s3mIpgaBySBOPiVeInha6CkbKW2GI4+CCIWKvCZH3wPFExxOQSDmIxhgEqQhv2EPj2HN45K7P4ehjj8AaDlCanMBt73wPrrn5FlRmZlkAJ1SieZGUQkIY22hbbURQMDa1AxyXpxb/csGl4rmK+9NUkZFdmDc+rREV3dXv2funbvYyLMHgBargzGhptSNOGLyyGkWUpFEW+MGTbhDcuWvXroUrdImsbeY7VmCt+F7BU+Lw4cOTruv+jiRJ/4pFyEvSarKsIEBVVdZRPO//8Lz3L/1J3cZ3YsAvLLovlCAzdIJLkdEXHbtAVCnK8Wqg0z+IoXMEnDgAB/JfqMIsyLADC71BDz2vhUZrEZ1Bh+GioyOzCF0gdGIGTbSXL8An794oRKdHPOCQyWK7Qw+WHaLf95BXeOy9fiM2TlWwvHAWvkv5bREErQAvyuAHMSyHUnPJYzxBGqaM8yswFgINxlapUZLIoWSKEBIX1++8Hre/4QcQJ0VwYgECV1x1FrMzJEMXWRAijjjEicjsGanY8zwJGVLEQQDXHUI3VORLBegFHRkl+VISUkZpwjwyUYNgFpEJBsIgRdC3YM1fQvP0UTz4xb9hHgm6UUBpYhZbb9iNzdfuhBU6aC1fQqWiYXSyBLkkQzBkCIrCIuyT1IYfrKDX7QNxHlV9A3RBQeITbk5sZxlRpiKRVvctKQVkbobuuXOYe/SbuO8Ln0O7sQA3dDCxfha1yWncdsf3Y/0OSkguIWOKQBGu38NSdxkQc5icvRocX2Rpzpe1EpctRVn+MPMrpqGZQDcaRi0j5zWyESUcd9X7gxExqONlfusc/MBfTZUCxxR5aRIjiLyzMZd9cPv27Q9ewctjbVNrxfelPQf2798/NhwOP6Gq6ltkWRaoAFPhDcOQ/fl8QX4eeqAu5DtFGC+EIL6T/cCKMoMbViXEFGvLcUNYzhlY7rPg+IvQKFkXGsJAgqhSsQqx0lzG0B+Al1MMvCF6tsuSDbhMRbPZg6Eq8L0Bmo15dtEGHgkleBhmHj3Lg+XE8F2qqCHWjxexfeM4wnCI4aCHzoB8fAVoqgFTMTHsWfBc6q8FDFwP6eUhmUJMB15kEljfsWHqHKp5Be++433YtOEWZFkNGUdUKlKqSYAVIekPkFA6BrXTnMSGVqtyMh68wIMTM/ixj57Th2QoyFUJbhDBhxFSN0BCSdK5KqTSJBKljiTVAD9F1FzGxWefxFc//WfozJ9DeWIGm3fvxXU37oGRNzEY9PHM048wDPa6G6/B5MZJiNRZq2SkQ4rDAEAPQ3sB7VYXOWEcVXMEfJRCoBsjJVvwGkLCf0nhZ5SQ2AkuPncSD371bkipj/OnnsPKwjkUVRW6oiMTFLz9X/wQdrzxVgjFEgQ5hZcO0HP7yMQ8YzukWY7ltJFrGRVKwnwzgp6QsMJKhVQgRctlSJggGDpNGADBBmo0IUiQkvyZCHUCHSsPcp9M4zS1bftiGMT/Yffitf+Nu5NIemuvl2oF1jrfl2Bljx07Vm40Gj/H8/wPiqK4QRAEmZzOqHASHPE8xEDf/8/sJr8Tjvg23kuUKkqvZRU6ASeQU1kftjcHPzgKxWhD1TOEcQrXj9iFSfloruVg4PaRcDG8xEd7OESc8ahUx9Fs9dBotNjFHAYuu0hDL4TIZYylEMYJvDBDGGWIHRfVnILRooE49uBGIWyfvGQBU9FQMQqwuxaDKSg7o+8Tx3hVc2XKKoXSgPAH3/MhcymmRnL4wL99P6rlLczaMeMrjNPLQwFnR0jJIGb+Ik498i10Ls5D0QxkvATNzGF8ahK16THwpgpe5hBKHFJNgqirDAmF57FHbdEoITNHkGpjAF+gbHdwVh+tk8fwxDfuhjtoY3Lzdmy+di+q1SKGzUVmpPPM009Ay+m48Q1vxMS6dcgUGbyqrA6xeFp7sshsoD9YQepLMHgdGieCoxj3kAMnqohpzkfHa1SRRCLOHT+JP//jP0JBkzFaLSLzLSzMzSEh/2ROwdjG7Xjje96H8noyeY8QCQ6c2AOnFFEor0eaGiw6nkzmGei/GkLPnoYETkYckpfHqkyYzjMqtauzg9WumAI+6dOgG3JCYpM0QuilSRoJjdTHveCFT/u+/dhtt91G7fva6yVcgbXi+xIt7uHDh43FxcWdcRzvjeP43aqq7lRVlcI2ue9kQzD04HLe2/MQwwt5wH/fYIceEGmqz4EJnVgqxRCO/xyC5Dgq9RiqzqHRWUR70IKfuAxv9TwfMZl+i2Ax75kgQDcL7KvdHOLMuUvodvpMDSYKPCSBKFOAofGIkoh1sTzhmK4HheJ7ZInBHh4NtyTCs30oPM9cyYgjPBzS/gQ4EQefuKOUuBGn4KIEMiU603sIHMyM5fCBH34fckYVcVYEJ01DEifBZ3kgSJA5DuwLZ3H/Jz+D8wePYuu2HUgyHq12F0Yhj5lN62AnIUY3zGD9rp0QSzkksgBZUcGxQE4XtFCU08aZY+ClEpDJ4OIIfnMJS2dPQdNUlKY2gYeMoNuA6LTRXDyLp/c/jcr4DK6/6Xbka5OALAOquBqFRMQCUhNigCS14NkW4DvQhQwi+au7CQRRR8pxSDIdkl5DJufg9ob42n/7Ms6emEOv2cDuXdtRMww0Lsxjab4BjxPxhne+GzM7t0HOZwgwQMfpXe58tzCqGTEjyFCJzgHGTGCZfKuwAin8yEiduts4oxtviCiNWHaeF5JRUogg8RjX2XOHxOWFKhS+VVBrf1DTRu+79tpr+y/RJbG22TXY4eU/B+655x6l1WptCYLgjTzPv1lV1U2maY4pikLFmBXeF2LEdIQvLL7fWYip/DKoggy0WBH2EeI0MvESJqc1SmDHuZU5nFuaQ7O3jKFnwQtt1gEXi0WmYqMbQKlYhaHnMex5OHniAlpNixmJE5xRr+dQNDioUoSUhAaE1/IiQjdEOHQRuQlERUYqG4yTaigeU7LRgC1LeMb5RabCsmJ45NvAiWwIR4GRpmkCsYjIGWK6KuPOd9+E0VoBMXSo2k5Iylbw2Ri4WAQCD0m3g3ChjQe//A0cO3oMC5eW0esM2H4K5RyCNMaWa67Be//Nj2D96/YQoIxIEpAKMZRkCCT26kRfMMDRF6cwu0TityZBiFRSIKl5uK0+TnzzQaycPAqdi1ColzG6fgsq05shFUZIj4xU4FnMO7OHJF61QLStEFk0QBycR+o1wHkuEieDKuehyDkWHw91FJlWBsIM1vwy7vrUp/DYow9hZLSE22+/FZNTY2iQ21nkw6xXMbl5Pcw8SZQdrPSaCDMDlfoWcEKJ3XzjhPBZgp7IsJ9mZxGjpzHpuD1Eo91A1+4yNZ8XO+hYbVh+H0Hqw3J67Gf4mAPlf06NbvjGdbv2/vTPvvcX1iTEL2N5WOt8X8bFpl198pOfVJMk0S3LyqdpSpDEdsMwtiqKMiUIwiTHcTVRFPOCICiSJEmCIDDRxgs7Y/Jd5cgknR44hRCibEOQ55HL+ZicKLM8sYXOGZxtHMOZi3NY6S1haA8gSCI0sj+MImaArpCDFkdxOTz6HRfuIIQ7JCNtHmOjBsoFHhTUQK5nYRIzxVsSAKmfwunTYzIPUTVYN10sijBNwmozxEmCQd9GmkqwB9QFB+B5lVlEep4HRVbY3327h3opxdtv3YItG+rMySyfuwactP2/r9QMuERF7NgQqAD3QoRWiJV2D63OAG7fhtUeQJNk5AsFyMUixjZtRn3jJnC6iVSRGWVLiNqA20DidZlTGC0ayYfJmwFkRSmoSAQVgpRD4meYP3oM/cV5lDQNkzMzEM0cEl5iYZgUTx+Q6Y+uQtEVSJoEQdJY8QVvI4nPw+rNwWqeBWldclINZm4UgjIKaJOIUhN2qw+31UHj/HkcPXwAg14LnjPA9OwUrr3pBlgZUdo0yDkdxaIOO7Jxav482naA6vgGKHoF5FJEQ1ry6fV8H8PhAP1hB63BIvpWB50esSMi6EUDsi6tijlCG1FCrBhKM/YY/Y9sPxXRQOrDHa1MfmX79p2//hs//JE5jvmUrr1e6hVYK74v9Qr/A9vft28fzUnkIAgMAJUsyyZ1XR9PkmQyTdMJ+juA6ctFuSiKoibLCq8bBicoEgexg+KIg2rFxfRYDdMj0xB4FfPNUzi/cgwnLh6G6w/Q6/ZgBx68jB5lVwtIRsOgFCxnLbRDZF6GxEvZk3WtImPTpjEYeQm9YRMDmyhkKVybIhoowYLEayk0UWDdn6iT4EGBpgnMpMdxXfh+il7Xh2VlkEWTJSYEbsAelwmGULQU+VyAPdeNYc/O9dCgQeZmoZi7kPEbARSRelRAfcDnkXgJAklCRMKCKINMw60gBkfBlXkTmZ4DbxK9zFyVG3MeOLLVtC4h7F8AHw7ApwEEkVgTZEVpgFPy4NUcoFZWvyLKcBOQhQkiL8Sg02ExSsP+AJ5HjnESypU6yvUKlJwMXTPAUZim6CLh2oii82gv7gd6MUyQ9/EEBKMGrjCJ0BJx7Omj2P/oY0gDH/VqEW6vA6u9Aog8rr/19dDH60jJ+0KRoZg8moMWHjl0AIfPnYFRq0FQNYRpgjD0YTsW+r0eXIKRePq3PuLUh1k0MDE7xWhrK50mE1NIMoVkBnBtj+kzmJiCfXaEUWeAh7Bq1p69ZtsNv7V351sf2VXfNdy+fTslta69XqIVWCu+L9HCvpjNUjTRnXfeyZdKJX5+fp6/9tpry2EY1oIgmLFte8ZxnKnhcFjkxKBQm4yn3nbH1t1btlfksdFx5LUxBi8sLp1Aq30CjcZZRGmMvhPg6AlSvKXgVB5mucAe12kkI6Q8AstDOEygiwKqhRxqVQ0bNo2jNJbHUmseC80GerYHz+IY55YYA1XDQJ6FNaaIJI6JOSSZKEskqvDg+RFcD7AsmsxLUESdDfI81wcnSSgUZeiKg5tfN4s9O9ZBiTm4Ax2jE69Hym8AR8GWZNIThcgI/yV+r0TWjRwiy4JJNohhwNgZKOaBQg2Qyb6xgIzacZrmpy1E/bMIeuchpRYkktJGZCZELC0VgmqwgiYWpsDnphlDAbEAv+9h0BmgubyI5vIS3OGQDUspJkRRDJRGSqiMFlEqFJhXcSb5yCQH4FZgd4/Dbw5QlifBcyPgtQq4XBUJl8fpZ47iix//JE4cPISiqeLqnVvB8Ql8McPmG67FzNYtEDiJPX0E0gBLgxbufughPPD0fmSqgZA8K2SRdbOE9xMfmCxBtZwCPxyiXKFB5ATj/Da7PfhByBgrrVYXvusz/w96/wRXUOQ8c+MEx+KbvJ6HnFyxrrnqhudGK1MXY4/zBV5xeKBZqZaOlXPl/T/2gz82z7Fp39rrxa7AWvF9sSv4Cv7+Pfd8Np+vL31QMrr7zEpmFIrjUKVRJGmMpaWj6LXnsHyBXMwcpEoOz504DcsPIesaSrUK65iIp2uqCgLbYWyFgl5AKWfA0AUISoLiSA6JmODi8iJWWn3EoYjAohifDGVNB+kPcoYKuaCDF8nlLGFdLxmg+6uqCjheDNeOIAsao6CRGY9OXbIOaKKPt968CTdevRFiEKGx4GHDltsBcT04jACRAp46Mzax55nog0S42dCC1+mwrpga30Q3IVYmIOQnwCkVQFIZVs1lHYTU+VrzUFIPEsNnY0QhDc2IDiYwLnCijkHITUMzaoCgsQ7Y7fTQXFxGe2UF1mDAJNKW47JkiFK9iJHxEiqVMjRDAa8mgByD43qI/QUMV5ZQz00hSyeRkdhDLzKpc7Dcx4lHvoWvff4LGLSbWLdugok4RjfN4KqbbkBM0JBMuH0Gi1vB0rCNrzzwEP7yK08iUYm5oYGnJGWy4hQJc47JwgJGQUJ9pIhipYAgjLCw1IQs69D1PFYaxGbps1w2enlkFyrzzDdDNwRwaQpT16FJKoOexuozuH7XHjhWhH53SGo3iKIQaoJ8wVT1ByRF/kbeNObG1s82fuYdP0Mx1muvf8IKrBXff8KivVp+hTrkUwu//+7l9vE/zlfFer4wBUOjbivD8ZPfhDU4iySwsdDoo2mlOHdhEX6UQDUMmPk8HHcIRRYxWi1j6dIFmCoVX53F0BQKOUgqD05JoOoyesMhun0HVj9A6CTwrBiaJEJXKHxXRnWszLijvpfAdQK2H+q+qFBEaQbbCpCEdOEncOwQZl6ErqUYr8h4897NuGaljRjRAAAgAElEQVTTFDLXRbfpY3bjzeBl6nzHgdgARxBBsspjZWbBjo3lY8fwxL1fR71awPot22BOzIDPj0LKTUDJjQA5ExkFhiY24qCN2GuBjy1mYcln5JNLXT/BH9Spc0jVOgRzCnqhvjoMDIB46MFzHGYwP7SGiOKI3ViiOIaeU1CqGsjlc1BNBUpOhGRIbPiZhA10W2dRKYxDFbchEfPgJR1ZxIF3YwzOnMfBRx7B/iceRzmnoZIzMIxc7H7LLahtWM9SO8iQaBAt4nxrGV99+HF89suPwiWGm06+HCJ4ifLhEqgmUB5RUarpMPMahrYF34sgChpEXkN7xcZKw0ISpyxSPggpSWQ1BYXU2OQ/ZBoSE6lQfhsRRIj3e/XO6yHzBuuYXdfHoNtjAzopozmA3jfM3EVN1Z4dH588uH5q3WM37Lnp+G3rbvNfLdfG98JxrBXf74VP6f/nGJ88/tubGq2DnzNz6bUzk1tQK8+ynz5y6hH03QsIEwenL6xgoeGi2aIk4AyqnoOmayy6J2doKBU0lIs5FAwdvXYbZ05fhCRKKJZ1yEQ30yn6nUzCRRac2VimuKE28wswcmCx5dWiAc+O4FgJongVS8wkHrImACLH8tScQQTPTllQZ74owNRS3HbTVuzdMQlTjGCI5EecR764FRBnAWESSApMLUZ0KoqqF2hQNOijde4sDj7+LRi6iW3X7EZxcj2glcGrJXBafpUSRkIIFiMcIQkHyOIh4rADjnOQxj5LP5YFHVmsIObJ8DwH2Sgzz93zc+dw/NljrGiNjIzCLBQYlzZZNVYAJ6UwCzR401jR1XIy5JzGjNmztINW+xh0NY9y/kakfA4iryBoDrF84jTCwRBWr4PGxQs4sf8ZFMngnEuRnxrB6971NtTWz8LnYwyjLg6fPok/+szncf9T55hjKFcQwCkp63aLVQmjEwUoBocwJTFLhDCMoEgGdKWEbtPC/IUeC/Okgsrz5P3AwQ8jlu8nyxkMXYJRoOEjxQZFqynTGdg2Svka7KGHXtdCq9FeTTQJUyiKDIMlW8upIsiRwIn9sdr4oVv33v6J9VObHvqh236o/T1+Wb0sh79WfF+WZX7pdrJ//59IA5z6zzw/+KnZ6SmRXMokQcLZlaNoDM7CiYc4dWEeFy514DgRfC+GwCvsIot8H3lTQ7lgYuO6SawsLaHfJnlximbbQTGvo1TQIXMZu/AmauPodlxcuLQENwwIGoVW0pjAIi+J6HccDHsxMvLhpUGOIoCTYiIVMAcyq0cDH1K3UbqGgPG6iPd+/15sGlNZV1rQ8tDNKYCfADDBDHayzABIJpzEiH0XUuCAc2ykloVeswcv4GAUxwG1CNWkIVhpNZFBpnSLDJJSJEoIEPnIUkpC7oDDEEnmsSRiSSNcWUVsefAtB0mYMLOgfmuIJx97Cvv3H2IS63Xr10HRVRQKBUxPT6FYyUMv6tByOSh5BWpOgWIS9EIFuo9m9zCTUk9Ub2PvgQQQ9rlFHHrsSdx/z9+hWiphpJBHngPOHz4Mw1QxyALsfudbsXXPbmSaDAcBvvHYt7Dvd/4Ci70eYHDgdQ56XUWuJKE6oiNflOFGxGSgwhsiSzjkzQpCBzh9fAGxS8kVFIyhMKN0+jmCh0SZB9leGHkZskLddIaEI94ysUFEBjXktBKay13mWucMfAQWwTirzwskapEVGZpKQXNkI52ioBVQL409Wa9UPxFy3n3v+ZF/vfih3R+KXrqz/3t7y2vF93v782NH//jB350plpOPGYXsrbyUiUSq7zltzK+chhdSYvEAy60+el0HYZgiiTioss6KryLwKOV05Km7DUMEjg3H9WF7MXTq6gQOBl1kgoRKvowzp5aw3OgiX1ERChmMag5B7MEURfSbLjrtCEkswgti6AXysiU6Gs/i5YcU/+5w8JwQxZKKyVEJP/zemzA7SnS3PvhMQb6wAapKMtoRcNwIYqhM/JB4LgSyg7T7yDwbWZgi8AW4oYpUKEGWS8zNzLWHWFy6gKXWEkojo3j9zW+CpBUhanRDIHWXA07wEUU2BE6EQCyMTEM66MFpLGD5wjz7ai+34Q49DG0Xnf6QMUUajRWEYYCpqQnMrJvFzt3XYHbLZih5FUbFZMWZbkRh3MZK91n2CL9u4i1ARrzmDL3zy7h47CS+eteX8OxTT2JqpI7rrtqKiUoJS81FJKaMqWuuwqarr0ZxbBStIMB9Tz6B3/iDj2Pe6kKtqBALAnIVGbrJQdM5aKbMAlJpwOnaCRRBZ3aeyxc78PsJU/gxteRqpDETh4gyB1HhWYyUkVegmZSyQd4QZKxPwzgOkigz+KXXumwRSgklQca8MYjfDOI3CwQr0blEKDzHfIy5GNAVwykXi8dnx2c+tW185ku/8eGPN1azjNZeL1yBteL7z+R8uND81LX9ZPFTw6SxszvootvtIHIHMDWSGKfoWkM0W0OGb2aJAJEEuJTXFQTQZRFSljGLxygIWIabZpZYJHwQeTRsQSlfZP4DcUCYrssy2UKSAMQugiRCUc9h0PWxcMkFWQ6wi10C9LyMXFFnOCP9f5qo6DQdiGKCzTMGvu/2LbhlzxQUOYVtR5DkcRQKmyEKdcSJAV7IgUtFcLbFvhKrD38wROBnyIQSYpTA82XEHo+li5fwxOMPYWC14WXAta9/I/be/EZo+SLy1QpLByaZLfkgJEnI0pnZ1IkidLodNOaO4tN/+qc4e/wEqsUyuq0uRscmEJKKjB7ZOcC2bHTabViug007tuP9P/lBjK2fhFE1WTepmuSl0cT88iFEforNE7cDKbEIZfRXWpg/cQ5Lp87j85/9DBoLixip5LH7mh3Ycd3VKM2OITJkFGt15CtVDLkEh06dwv/7Xz+Ko5fOwxzNIVMj5MoiJCWGqpGFJnWgKqxhiMimxA4dzaUu7K63GnhCdZfnGe1MJGaiwjGYSNFFKCalisgsw4+GtF5gsbWRBJ7l6MXE6Q4EdFaGsAYhIo9bxYQZWZpkmRnUvIJiMQdZFpEzDGRxykzyefCoGhU7J5j7J2sT/+Wm1113/523/W/2P5PL7Yq8jbXie0WW8ZXfyEPnP6ny/MV9vXD+5+bOzkkrl5YhxxkmKxImp+pIBQGd7gCBTx4AKosdIqUcyWJJDktROXycIvIDyJKK2uQ4bM+FGwewPJcVYEPVmUevQlzbOIQTulhqL8PxPMiygTgU0GoMYNksAAwCMwyXIMoifD9EGkngoWL+Qh+uFWGkBNyyu4wP/fhbUK6o8PwYtisgZ47D1EaQBCJLs+CggXdDwHaRDIdw+g4cj4Og1sDzFQSujHPHzuPhb9yLgqmgVMvDTgTsuOFm5l1cGq1jesNGSPkCy6Ujgx5S+ZGWgMsojTNE1G3i4tGj+Ms/+1McfuopbJydhqmbrGPvOS6OzZ1mfOJKqcREIpIsoFCr4s4PvB8791xLeZkM3yZII8oaOHXmIBbOLWNd8XpE7Rib122BK8m4dPYShittzB17Dt986EG0lqkAF7Dn5htx67u+DyNb1kHQdGSigF5k48CJ4/idj34MxxcvgDN5yHkBhQqZx/tMZScR1YNXGJ1PzYoYtoNV9Z9PqUU8M0dKmQNeClnjoBoc8wrWdAWqQabtGfts6QYURkSVSxiUQEGmxPiYGl8PQyX4YYCLF9osZ4/oduTdU6jkWdH1Qo95RVAsE8EVHE/IMsdgiIKShyFqYc6oPFirjn5EldOn9k6+bbDmEfw/Akhe+eqxdgQvagWI+fDV4z//rxvDsx87fuZIobXYgRTxqBc4bN+6HmPjkyxqx/VilpDg+xGiwEfgkEN5gIxsIaMUoe2Dp053vAYpp8NLQhYlb1kWZPKfIMOWLIWiSvCSAMudFbRJzUbJvvJqlzoYuHAcF7xErmMUJU+2OiJyehmBm+Hi2TaWF2OMl4E33TyC//iz/wqyFrDujLLgBMjI6wUmLyYIQ1CL4BIdmQekdgjfJpUWdX15ZImGwYqNB+9+AAefeAa7du5Cq99BbXwdUklDdbyG8mgd1+7ZA07WoRplKFqBWSyGgYd+twEuCyFRwoPl4MBj38Q3vvIl1PImqCZFKdC2LDhkNCTRTYsUzz6qtRL23roXu299A4oTo9ArBngxhiAN4fnnceTgATz98LMYEdZh6cgC9t7weuRnZtHvWxAFEUPHxv79T+PRB+9HWVVw4017cP0bb8LM7p0ojo0hlXlcap/Hw089gd/+6CfQ9PpINR5GUYVmUgpFgISy73QdlCEahTy4QEJzoc9SKKjjFSQeCqVFZzEx/qDqPDQqvirhvSI4kQZ9LKuNxQhRjpuuiYxjTE8GjG8smCjm6+h3Pfg2RSTTUFFEIZ9HoZhnMnWyIG22m1iYn8fQslmHzUyjOAE5Iw9DNSBmQiZBahbM4reKRv7usfHxb6rbCpf23bbvNWvgs9b5vqiS9+r65b995t+/eaF15DPPnTk42mwOIXIqNM3H+ukJrJ9Yj1p1lMXiULDjYGjBdxxkYcBCLBUSWgwcZmYjGwq0Wh6iobCudmhZCFyXhVzS0Iu6HFJ1OZmHHklXgwidlZD555ZLZYiCxLLJvMCD45OklQx6cjDkIjrNIZbmB+i2Mhg8cMsNVfzaL/4oClUeqejDCwZIIyL7SxAyEd4wQcrnoeXXgyPjHV9E5gmIQnofPHMo6y93cO8X7sH+xw5ibGwWUHRYng81b2Jy/TpsvXoHzEoVCQQUSiMYG59mkEPouzh16jjarQbK+QrDK4XIxf7HH8KxA0+i121i1/W7MTa7jnXMqmbC0Az021340RCTG0Yxu2MHylOTLMlZUcnzoY1e/xgOPX0UT957CBPiFM4/eQplo46NN74OQ9fD1m3boBfyGFoDPPbQg5g7cBA37Lke3/8v3wttso7caB2ZwuF04wQ+/YXP4RN/83U4XAQhp0LNq1BVMkYnwQTdCEUEYcZUjXbHQeSR4m+VwlwoFyHIHBukUVeuahxEmYaQHHiRPH7J6SxFHNJMjLi+CkolAzxPghZKESEPERmqUsDCfAvtJRf14izGxydXMV5FZ0q5paUGBv0+BEmC7dhod7uXt02DVh5aXkNO15FXNZSMfFbOFYfd5dbxnFK6+823v+eun/s3P3fm1XUlvTxHs1Z8X551fln28uCRX7v+/OIzXzx6ev/MSqcLXlQRZjbKpoqZkUnMTK+DKGtwfA/9QReBa7McNSHmkHgx89ot5XKI6VFcFRmWS4WTJKze0Ea9UICYZbAcC24cIpJ4DJIAfcen9HX0Oz7KJQ2j9RoiMmRvk7FLCFmkqXgOaSxicaGLQSuEZ4ks4Xj7Jg2/8ss/gm2bR8AJLpJsgDS2WZAnObK3lnoYDID6zPXQjVlIGVlC5oCMKGIcIscH5ye4dPws5s8sIwpEPPLUIcydmoMbWHjz278PN978RvCKCjfKkCtVsHHzFtaZ0Q3l+JHDOHTgGfCZgNnZ9SxotKRJeOSBr+G5557F+i2bcdOttzIcVtVNjI6MM9lxb7AE1Uxg1Oow63XGeDDIiC08h077CJ56+Ci+9fWT2Fa9Gv2zTVw4PY+ZnTvghAF27NyJ7dftgJnLsySQxx+4FyOjVdz0plthjo8BioBMTfHc/HP49T/4KB588hgClWNPInrBQAYXPCLIPA9r4EPgdKiyiX6nA1lKWZer5TTIusCePDgxZfCPrJDNZcKM7GloRqkVWRwxdkjeNFEu5lcLb5qALFCZZzInpwKnJzy0zBvwkFKi/vFEweN73YFw9uwFbmVlBUGUMMy7WCrA8mwGS1G2npY3VnPjwhA5RUVk+2guucwYTpdEVIu1Yzuu2vVx06x8ydhhrHz8Qx9/zbAj1orvy1IWX56dPHn4I5MX2vs/d2ju0ZuavSUkl0UEhsahmJNQr01CECVyc4XtdOE5Fmj0xsUykApMWEGPpjSYdoYB4pgEFgbLX+s1mpioVlHQTOYH0RpaaFkuQnqEDmIEFPkTk7+tjxphgaKEbmfAcGVJUpjJNz0aN1c8tBoRuEBm3ZGRS/B//Lvb8O6372VdpyBQNlobFDcsCAlCK4A/zBDyeZRGtkDXZ4GoAg5lxs9Nafrux3B6FnOPjDwBp09fwnPHDsF1+phZtwFbtu5gkfIr/SFkw8Tsxo1M0ZX4Pi6cPIXHH3oQvWYTOU1FrVJGhSTDioQHH3oAIWK89V13YGyaEoglmLkCNM1AGPYgSjY4WYJk5hALEQSFOMSXsLzwHJ689wQe/soZ3Lb7TuRVEycocsklBojBGApvevvtqNbGUCiU4dgtRImLSq1KKgrIBuBzFvafmcMv/dZHcfRCB2meB0wVkiYgTRwofErqaRBMS1l8xBTJMheCFEMzJSb6gEQGHDEyUsER40QWGAZMlpNMXkLFN4mRJ7ZLLse+z5I0ETnZFiC2OV67qCm5UwKMRq9tW+1lj2svu6Jju0LgR2XH97cEQXhNhHSUkzKRCj0N8ogFYTsOFIW41uRyx1klMz/07CB1eq4Y2LGOlPQ9vCCJksALnFur1w+XCuUvjOj1+9/19vee/NCH/vlT1NaK78tTF1+WvRDnt5c13nHi7P7fPX52/0Y37rOkAkpWUEQOhm6gPlaBIHJwHAvOwAUXC6txOxkZp6us+DrOAJ7lI4pTqIqOiGhdQx9F3YQhqigViujZDi512rAi4jxICCLyAc7AI2TKKVJgUGawJIjMc9b3A6haAWEg4NL5HrorPiSZZ0quO94xiw9/8D0weRsSPLjOAH4aQKSuLU0gZhIiTkPM5aAqU9C09eC4CZZwnMUkBRYRuRFinyp8Bt9dDex0bRquc9B1g6ntBp7LzM3zxSLypgGFF7FycQH3/d1Xcerws4itIQRewtj4BG7Y+3pMrluPhXYTozPTyFUKjDdMNy6R56AoAcD3mDkRRQv5qQVIHXS6c7h07hROHmjj3EEP12x5MwbtHipFDUePHMa6jbPgFRHbrt6BiamNqNTqMPIkQrGR8SnilANPPhFygnufOIp//2sfRT9OkOSIOrKqfMsSD7ogwOsnUDixrfClpU6jV+U4ocBniSYqAq+VOZTHDFRGDKg5Sv2gzpTuH2Q4RKGZRFbQA1MtLIoSdzEMg0aWxB1VkecEZOciP1wS9UK7II339k4ifN/7Pp/+6q/+KnfsqmNc6f4S3zN64tyRuXxreXk24LI7bGf4AV7BhJ5TWeDIoGtD0bhMEdXzk1PT/48mSCdW5jtBEqUSF/NFWdZKPDJd5Hk95bNyksTjcRhVDd44qfHyHx84cPzSy3LRvII7WSu+r+Div1S7/vJDv7L7zML+P1jqnLpp6C1zisBB5RWkCFAfLzM6UeD66Hc8SFApa50FRZoFBbwYIU4c9mhq2S6iiEfgJkxSrGQicorGBjRO4KPrBugHgJIjPpMOUeQhicQgoFzMAGnMM4oaDetool4sV+C5KZqNAZaW+oioAIjAhhkZv/Dh92JdLWL2kaoiwg5cOL7L/p+2y5NXA29C5iuQxUnIInWi00BaBxISYmjIghiu1UcSeCzjjRLLKOeNyxIEiQ/Xpzgkm1GvcmYOhqTB6Vq452+/gm/efTeifh+u58GNBdzyljfhzn/7AYzMzELMGSyqKIMHwEZGHGHRgygFjE6X8SEguehZ53Ho8OPotiycPdrHlonXY6a2Ffd/9WswJQHNhQXsuGY78uUy5FwFG7ftQrFWRb6ssG5X0cl43kPfvgRBlfE3XzmEX/7NTyGUAC5PWILEbqY8PdN4MRByl67buefdt29929Fms6le6vfH5hcv7Wi1F2603faWCM5IviIZlVGzqBp8RScLTCF1JEW6MFKt3ztR2/y3G0ZuO/2hOz80eLHn4jt+7B0zDz5w/8c4kXvjxPSYNr8wTwZF89u3bv4P/9ePbvvinXfe9Y+KJKIg2ve9733Za8G8Z634vtiz7lX4+8R8uPtb/2n3mXMHP9ZzLu4uFRUIGXm/egz/i2IHgeeg33YQOTzSQMLIyDgmp2tIBZuJEGzXQrfXh+uQNJcHH3FQyPvWC1blxlSKsgQdy4ebJExmS5lqRC4lQ/XAo3BLQBHJEJjSNVYlwrbtIyT3Mi9EmAgMjgjsED/9/utx++4qqoqEyLYZ3jxwySkMMIoSZE1DSinJERnP1GHmNwECuZCtAy6nHXMJvRcfXEp5bwKj8CbkepYl4LkUljOENbRYJ66KGsRUgszJOHrwCO75q7/BqWeeQaVewVK/h1233Iwf/omfhFkfRa5aYXim7zeRBC0IGEIUSEFHj/AhEq6HhGvi5IWDOHH6JCqlDajmt2CitBm8y+HR++7D2aPHELYDjI2PYteNe+AmCsZmNmNsZhp6icxyEvBaDEEPMHTnMd9s4Rf+0+dx78OnwOc4cIaMRARUYhGkKfy+Pyyb5V9+/cZbP3rXXd+9sFEhu/vpu9V4OK/5mVvmFZ0fma71d23bPvzQO/e5V/rUfeihh8T3/5/vfxPPJ+9OsiiL0+yLP/EDP/Xovn371qwpv8tirxXfK30Gvkq2RxDEs+cOvJWTw9/I5YOrB/2LjH4EPkbK+XCdFvrtAfotwl9zmJ3ZgompMQiyDzvooNWjqX0fgRchiTJEboi8brLuslwqsQ7SCRP4aYa+4xJkDD8MkSe3MiUHux+t4pAs6j2ArNCTbsiSN4IoXY035zXYdobOUhe3XF/Bj7xzBzaN6PB7LWZiMwwBJw2hlohFUWJDm4xikYm0pNRQqG2HoG4EJ9D0vQ4u0xnVjdIgCSqhaRNL6yUTdcovI2FIECIKyadCYNaRmqjDs32ceuoAvvmVu3F+4QwyTcDet9yON7zjDmilGgSdDHTI34KSirtA3EGWhsh4DqrqIE4X0bdPY+7sUZxbWEESlzA7dT12bLoeUpTi7JFDaJ07j8bJBRSKJey4YQ+sQGNOc+u3bUFlrAwxRxH3HqxoGecXj+Fv73kIH/nYMQyGKcxRDYIuIUzos0gR9kOMVEf+ulaq//zhBw8vvkpOOXYYWQbubW97q67MKtndH7/7ihf4V9N7fbHHslZ8X+wKvsp//+8e+L9nhsHC7/vh/PcbOVmSDYoZH2Bh4SR6rR7EJIfpkatRyI/D8RxU6gYieGgPeugPBgi9AL3eAEsXl1nCccnIo5AvwnZCDMgPIeYw9GyGedZqBZa4EXocrH4Cz45Z4Q4ii9lHEu2J+MGipDCDH8cHXIdD7HCBnrrP/sS/vH5TTV4pb5wyEQUeAijoxSESJcXk6Bj67RVIXATT1GD7ERRzHIWR7TCKWyHxU8iyIkSuyIaHSEUkqYg4CFnkksRLSAk7DWNEQcxcv0iyFl+Ots8GHpZOnsLZ83Pw+QD16TFMb90GJV+GpJnIFQlftpCGbSRhG2nmIOFdcFwDK40D6PTOo9nr4bmTi2j3ebi2ittv/j5cNTuNoL8Ev70Aiew8FQVacQRmZSv6XgKtkMPUhvUgB6Pl5hKe2P8Ajp16DvfcdxZPH4gY7a8yVcbQ6bEcviwC8mru7PVX3/DGB+968FVVeF/ll8Kr7vDWiu+r7iO58gf0J5/58Fi5nn6wUOJ/mtc79Rgt9LpLaDf6CAbEd6hAFCi2pgBRTRHzAbwohOP4sAYuep0hGvNNZidZK5fDnFFy0lQILs630WpZimbKqlnKVN2QOEVSmNS1uWQnrk0ukRERLCjZB/kSdYpk8MIhCDnYTjIYDsJDK4vZ74kentn34Zt/8o431X7JlFfEQWcRaqGEpUEfDhLkFB2TtQo67UXmxkX+FW7KIeJMiNoYSuVtqFe2QlfGwGOVikYuZSAuMCVfUMQ6TdvIGiwTGIeVhowU/susgr0Y4cDCYNiE7Q0gaiKKlRFo+TIE2YAo8eDFEEhJxNCFGy7ADc+h2TqEQf88s8s8dryBhZUAc2ddhCGPnJbHeLmADZMqts7qMMQAEsUeVWZRHtkOXilA1nNIORVPPXMEX/vGY8yhjG5Kd/3tYSz3QyhVkiaTcixARukdgjR/za4b3/3klx49eOXPlLUtvpwrsFZ8X87VfgX39Sd379N5f+HtZsn+zVRc2TwYLMG3UqzMe+g0EhhGHps3TwGyi5XuAiu+hPfGgYDIFdBdcb1+1z3MZ8IDkqgcCb14cGnZ4VwbRqGI6uhk4W31kfJ2nhelleXOqYX57n6afcky1kkSNyVR05wTCzrFF0EYBCF3yvODr/eH7iMLx3CWnlg//CPbxn70x/fcv3HSucrqnAGvZOgFLppDi6Uez05MwrH76A9abBDHUVBmJsAlyStXRM6cxmh1E6rlachaGYJWAgQVgA5AAxLirqpAqrDumPinlC6c0VdMEUohAm+AJPYZK0BRdfCyAkGSGVYOwUGWdeEHDbSHJ7HcPIRu9xQk8n0IKzh5wsXT+8+j72fwfNpWDEITNs5I2DArQxNj5As5mOUaKrV10M06RKmCg/sX8Od/9g0cPtJGfbwAx4/QsUMEBg/JUBA4DgRKK3a5brlS+pXW0c5/fQVPpbVdX6EVWCu+V2ghvxc2Q3jcH/7FO/f4XPdXLHv5dYOWU1xZ9JOLp62IUnI2bi2I67cW2NCtNxgijSWkoZrYA/6gN8Bn4MWfjuOe8/DDzMqX+sXnzx/u1ltn5VIpMnxR471WbD2MCzEeRrZ9O4ReD6JSNnI5Pi5GEefzvGwFwdA5cwar0qoXvPb9/HVv/8kf2/PFnNLUw7iBgT9Ax7LgWy5VbwiyhFarhSDwYBgKZFHAcGBjuRHCtjgYhobJqc0Yn92AfK0OzaxCVkrghSIELg+OywMgrjKlF7MKjoz8D8iGkhRfoQ8+DVdpcxRSSok5xOAQA8RJD37UQHdwCYsrc2h2zqLXa0LIqmhc0vDlL51EGAswijouXGqjVOSwdcs4ZqZFzM4YWF5cRIoQWp74wsQOMYGohr+7+wLu//oSBSyzoZqoi0iJVVaWyAKI3XhiKzPggEIAAAkdSURBVEnypvb7G7de9SsH7j6whqV+L1xw/8AxrhXffwYf4v/qW/ip37y5FLTmb1+6tCx1muGSb5kcD22DWeLrk+uVbfVJY6tlOUZrpTfnDePPd4fKfc8+3O//r+7nn/rzx5/9xT+aHvV/PApOiWHWw+LyMjP+IX9EzczDdn14ngsFHMKhBVOWIPISegMPi40YfppgbF0RxZEytHyF+fxSl2nqdahyBRKXu1yINXC8yqKOWPeLBGlK6Rc+0tRng8IYAeLUQ0LuunEfvt/BcLCCVmcZ3aGFboc41JuSu/5ybv6hB5Y8XedUQeHLgpgphQLHjYwUMkWLOFnlRInn+EJZ4vJlopV5KBYqkLJpfOKPn8C506u8O54012oCieh71KDHGbiIc+HhK1etu/rfHXj4wJpR+T/1xHqV/d5a8X2VfSCv8OFw7/vZvWqe5+rd5kquF3uNh/966WW/2B9//Bd3bJrR/loWz+8IwkVYdh/OoMtwT5IJk8Vj6PqQ4xSDxRbG83nUSiUsN5tIyVc4iOAjgmjKbJCViERVM2EYRRTMGkytDE3KQ+RNFmGf8SJz/kooXigJEMUUFeQgSFyEqYso8VhCM5dliMMQsR/Acl10hgE4bhbHj4RP/PmfPvOHzflwKY6hgcNYZUSumznRCAI/c5xUCWKMGQo2arowla/w5swGURutV+XmEuLHHlqQPY9DTC5rOnW8Ipm5kTDGkSAeTX3hy6Ny5S+OPXOh8QqfH2u7v4IrsFZ8r+Birm3qyqzAvn23im9/040f3HlV7nc9/7SWpj1YgyW4vsXCLsm0a9jrw6Bud76BzIqxcWYcvW4PRqEEzlCw1GsiljIk5NAlcOBlCYqiQpc1GJIOXTFZogfR0UIWzOnDD214noUoCVkhjjMPYeYzdZyh56ErRaQBjyQAvIDHwFewuKgcvufLz33gwbsHR1Z1fexF1xWP7eBx7Nt/F2EgJwnarJnn1+slJ5fX1GqrEeaH/XRnwnFbZF0qeWmY8Hl+UdbEOUNTHzUV7mtVZ+PCgQMHXjOeB1fmLHr1b2Wt+L76P6PX5BHu2/dB/Z1vnv29WrX/AV1bkHipj4HVYoOsKCLXrQxZGDFLzM5KE94ghCHLkEUNUZQiM1NQRk/MC4g5EbKiQyEv4oyHJpLsedVOMeE4Ahbg+kOm7PPskDEhSEIcxgEzppF1Uv4ZUJUSi0iiDDqOG00WGupTjz927qc/+yenDr/ID0mcnJzMu5mrC0UhllRpuHRgieR0a+kPL3JhX82/vlZ8X82fzmv82P7wtz4wXq93/vOGmeQHxycFWRADuK6LJKG4mxS+78LzHLi2hdAh828OCbNXVCDlVUAXmZcDWYmThSQ5v/DJKnwgSRwUjbriCEPfYoq/JAgZr1mSRZiazlgOUZZg4HgQNROCUIAkVZDEGuYvxfefOef/ko79+/ft+/tDw9f4x7b29v+RK7BWfP+RC7X2Y6/MCnzkt2/fMFpOfm/rRvMduVwiUv4YwQLknkW+whTpHkfkPUtmMRmiIERKqjpBQUr+DpSqwKcsFJJelPNG9jgk+JCUFEFkw3bJDyJetdWkYEmFDBsymIUiK94XGyvgZBOqNoY0rnjnzjpfXlps/sff+tVzC9/J1nhlVmltr9+LK7BWfL8XP7XX2DH/5R+/d1NBufSR0VHxzbmSLmZ8giD0oJkmU8sFxEl2XbjukEXh8PS0TunJnAQ+lSByEnMrow44JomzkEAgKpciMiNx33URezYCu88SNDTdxNCxICk8EjFFn7phYzwRhKmLp445HzvSWvroX+y74L/GPoa1t3uFV2Ct+F7hBV3b3EuzAl//zNv+v/bunTWKKIoD+Jk7O/twX4m7iVlcwcJO0CJoKdFKBBEt8glC7PwMooWks7KRQFBTpbKKIFiILxALEQIpEvGRkBDduLvzuDN37ozcQawDSbi7uf9Aut05e34n/BnCzj1nCk54v+v9ul4etcvVEYdEGlEun8/OKFZrgfzAIxEHxCy1oUGSOrWHqS/OSrWizMpWp0exIJHGlMur79pW6JjalyZTkqJPvd5OtvSSsUK28FO9hpMtJVU2pTX6qtNjC5/fbn1YWEDwHs6UzboqwteseQ91ty+e3mr1/c6sF23fZiWv1TihDoyQ2U4xtbpI/agNDTz0KZGcmLrXVRuaI0FRFFGiNjdn5z4wkupX7aIrFCiv/s2Qi0nEIXFfEA/UAxYlSqjqup71zI/ZE69bX5mb+7TvoxeHegD48AcqgPA9UE5c7LAF1GkMDx9cupxY23fsgj9ZHy02K5ViMV9gVK0VidmCXHeXRKjOExbZnS5X5yLEkiJfkPRSCt1sYXG2ccEpqyfSyqQ2zXGZUiKshFkVV/La+69r/N6jx9/eHXZPuL6ZAghfM+c+9F3Pzk46lvX9dLs9cnVsrHHTduis4/BGuZraFuMko4A83yUexySJUegFJLyUnNihitrCnKr7Ypv6YUhdLohVq0FksQ3Hct7YVvn5jzX/9fz8z87QQ6GBgRVA+A7saPDB9iJwd2oq51/sjo8fr55JmHc+SYMrtXruQqmctsKwz3oBpz/q6EsvpJPNCWrVm+Tu9EgESRKEyeb6xvZKINOPpebIF5G3Vv3NYH1xsdPbS228BgL7EUD47kcP7x1IgZmZc+3GBLvBbP8aj4NTfdctcz/M1/P1uFqod71dsep24pc7fXe51Pi9tbT0/8m0gewHH+poCiB8j+Zc0dW/rQrT0+1iGPKcEInV63XSWo2i5WW19xdPj+GPRK8AwlevP6pDAAKGCiB8DR082oYABPQKIHz1+qM6BCBgqADC19DBo20IQECvAMJXrz+qQwAChgogfA0dPNqGAAT0CiB89fqjOgQgYKgAwtfQwaNtCEBArwDCV68/qkMAAoYKIHwNHTzahgAE9AogfPX6ozoEIGCoAMLX0MGjbQhAQK8AwlevP6pDAAKGCiB8DR082oYABPQKIHz1+qM6BCBgqADC19DBo20IQECvAMJXrz+qQwAChgogfA0dPNqGAAT0CiB89fqjOgQgYKgAwtfQwaNtCEBArwDCV68/qkMAAoYKIHwNHTzahgAE9AogfPX6ozoEIGCowF/bvxtuK/m6mQAAAABJRU5ErkJgg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31" y="3352800"/>
            <a:ext cx="3400425" cy="3981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106702"/>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FE7B2A"/>
          </a:solidFill>
        </p:spPr>
        <p:txBody>
          <a:bodyPr wrap="square" rtlCol="0">
            <a:spAutoFit/>
          </a:bodyPr>
          <a:lstStyle/>
          <a:p>
            <a:r>
              <a:rPr lang="en-US" sz="3600" b="1" dirty="0" smtClean="0">
                <a:solidFill>
                  <a:schemeClr val="bg1"/>
                </a:solidFill>
              </a:rPr>
              <a:t>PROSTO CARE CAPSULES</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155575" y="838200"/>
            <a:ext cx="11806237" cy="400110"/>
          </a:xfrm>
          <a:prstGeom prst="rect">
            <a:avLst/>
          </a:prstGeom>
          <a:solidFill>
            <a:srgbClr val="FE7B2A"/>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74613" y="1219200"/>
            <a:ext cx="11887198" cy="1200329"/>
          </a:xfrm>
          <a:prstGeom prst="rect">
            <a:avLst/>
          </a:prstGeom>
          <a:noFill/>
        </p:spPr>
        <p:txBody>
          <a:bodyPr wrap="square" rtlCol="0">
            <a:spAutoFit/>
          </a:bodyPr>
          <a:lstStyle/>
          <a:p>
            <a:pPr algn="just"/>
            <a:r>
              <a:rPr lang="en-US" dirty="0" err="1"/>
              <a:t>Saarvasri</a:t>
            </a:r>
            <a:r>
              <a:rPr lang="en-US" dirty="0"/>
              <a:t> Herbs </a:t>
            </a:r>
            <a:r>
              <a:rPr lang="en-US" dirty="0" err="1"/>
              <a:t>Prosto</a:t>
            </a:r>
            <a:r>
              <a:rPr lang="en-US" dirty="0"/>
              <a:t> Care capsule is a perfect blend of many natural herbs to control any problem regarding our prostate and urination without any side effect. </a:t>
            </a:r>
            <a:r>
              <a:rPr lang="en-US" dirty="0" err="1"/>
              <a:t>Prosto</a:t>
            </a:r>
            <a:r>
              <a:rPr lang="en-US" dirty="0"/>
              <a:t> Care supports healthy prostate and normal male urogenital function. It  improves urinary tract function and flow, reduces symptoms of enlarged prostate, supports healthy PSA levels and restores male energy</a:t>
            </a:r>
            <a:r>
              <a:rPr lang="en-US" dirty="0" smtClean="0"/>
              <a:t>.</a:t>
            </a:r>
            <a:endParaRPr lang="en-US" dirty="0"/>
          </a:p>
        </p:txBody>
      </p:sp>
      <p:sp>
        <p:nvSpPr>
          <p:cNvPr id="16" name="TextBox 15"/>
          <p:cNvSpPr txBox="1"/>
          <p:nvPr/>
        </p:nvSpPr>
        <p:spPr>
          <a:xfrm>
            <a:off x="3572942" y="3832085"/>
            <a:ext cx="8388870" cy="400110"/>
          </a:xfrm>
          <a:prstGeom prst="rect">
            <a:avLst/>
          </a:prstGeom>
          <a:solidFill>
            <a:srgbClr val="FE7B2A"/>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3510131" y="4237672"/>
            <a:ext cx="8458199" cy="1477328"/>
          </a:xfrm>
          <a:prstGeom prst="rect">
            <a:avLst/>
          </a:prstGeom>
          <a:noFill/>
        </p:spPr>
        <p:txBody>
          <a:bodyPr wrap="square" rtlCol="0">
            <a:spAutoFit/>
          </a:bodyPr>
          <a:lstStyle/>
          <a:p>
            <a:pPr marL="285750" indent="-285750">
              <a:buFont typeface="Arial" pitchFamily="34" charset="0"/>
              <a:buChar char="•"/>
            </a:pPr>
            <a:r>
              <a:rPr lang="en-US" dirty="0" smtClean="0"/>
              <a:t>Beneficial </a:t>
            </a:r>
            <a:r>
              <a:rPr lang="en-US" dirty="0"/>
              <a:t>for Urinary tract function and flow.</a:t>
            </a:r>
          </a:p>
          <a:p>
            <a:pPr marL="285750" indent="-285750">
              <a:buFont typeface="Arial" pitchFamily="34" charset="0"/>
              <a:buChar char="•"/>
            </a:pPr>
            <a:r>
              <a:rPr lang="en-US" dirty="0" smtClean="0"/>
              <a:t>Reduces </a:t>
            </a:r>
            <a:r>
              <a:rPr lang="en-US" dirty="0"/>
              <a:t>symptoms of enlarge prostate.</a:t>
            </a:r>
          </a:p>
          <a:p>
            <a:pPr marL="285750" indent="-285750">
              <a:buFont typeface="Arial" pitchFamily="34" charset="0"/>
              <a:buChar char="•"/>
            </a:pPr>
            <a:r>
              <a:rPr lang="en-US" dirty="0" smtClean="0"/>
              <a:t>Support </a:t>
            </a:r>
            <a:r>
              <a:rPr lang="en-US" dirty="0"/>
              <a:t>Healthy PSA </a:t>
            </a:r>
            <a:r>
              <a:rPr lang="en-US" dirty="0" smtClean="0"/>
              <a:t>level.</a:t>
            </a:r>
          </a:p>
          <a:p>
            <a:pPr marL="285750" indent="-285750">
              <a:buFont typeface="Arial" pitchFamily="34" charset="0"/>
              <a:buChar char="•"/>
            </a:pPr>
            <a:r>
              <a:rPr lang="en-US" dirty="0" smtClean="0"/>
              <a:t>Restores </a:t>
            </a:r>
            <a:r>
              <a:rPr lang="en-US" dirty="0"/>
              <a:t>Male Energy.</a:t>
            </a:r>
          </a:p>
          <a:p>
            <a:pPr marL="285750" indent="-285750">
              <a:buFont typeface="Arial" pitchFamily="34" charset="0"/>
              <a:buChar char="•"/>
            </a:pPr>
            <a:r>
              <a:rPr lang="en-US" dirty="0" smtClean="0"/>
              <a:t>Supports </a:t>
            </a:r>
            <a:r>
              <a:rPr lang="en-US" dirty="0"/>
              <a:t>Healthy prostate and normal male </a:t>
            </a:r>
            <a:r>
              <a:rPr lang="en-US" dirty="0" err="1"/>
              <a:t>urogential</a:t>
            </a:r>
            <a:r>
              <a:rPr lang="en-US" dirty="0"/>
              <a:t> function.</a:t>
            </a:r>
          </a:p>
        </p:txBody>
      </p:sp>
      <p:sp>
        <p:nvSpPr>
          <p:cNvPr id="18" name="TextBox 17"/>
          <p:cNvSpPr txBox="1"/>
          <p:nvPr/>
        </p:nvSpPr>
        <p:spPr>
          <a:xfrm>
            <a:off x="3572942" y="6019800"/>
            <a:ext cx="8388870" cy="400110"/>
          </a:xfrm>
          <a:prstGeom prst="rect">
            <a:avLst/>
          </a:prstGeom>
          <a:solidFill>
            <a:srgbClr val="FE7B2A"/>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3503612" y="6400800"/>
            <a:ext cx="8458199" cy="369332"/>
          </a:xfrm>
          <a:prstGeom prst="rect">
            <a:avLst/>
          </a:prstGeom>
          <a:noFill/>
        </p:spPr>
        <p:txBody>
          <a:bodyPr wrap="square" rtlCol="0">
            <a:spAutoFit/>
          </a:bodyPr>
          <a:lstStyle/>
          <a:p>
            <a:r>
              <a:rPr lang="en-US" dirty="0"/>
              <a:t>1 to 2 capsules two times a day or as directed by the Experts.</a:t>
            </a:r>
          </a:p>
        </p:txBody>
      </p:sp>
      <p:sp>
        <p:nvSpPr>
          <p:cNvPr id="22" name="TextBox 21"/>
          <p:cNvSpPr txBox="1"/>
          <p:nvPr/>
        </p:nvSpPr>
        <p:spPr>
          <a:xfrm>
            <a:off x="155575" y="2678668"/>
            <a:ext cx="11806238" cy="400110"/>
          </a:xfrm>
          <a:prstGeom prst="rect">
            <a:avLst/>
          </a:prstGeom>
          <a:solidFill>
            <a:srgbClr val="FE7B2A"/>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155576" y="3059668"/>
            <a:ext cx="11827974" cy="369332"/>
          </a:xfrm>
          <a:prstGeom prst="rect">
            <a:avLst/>
          </a:prstGeom>
          <a:noFill/>
        </p:spPr>
        <p:txBody>
          <a:bodyPr wrap="square" rtlCol="0">
            <a:spAutoFit/>
          </a:bodyPr>
          <a:lstStyle/>
          <a:p>
            <a:r>
              <a:rPr lang="en-US" dirty="0" err="1"/>
              <a:t>Varuna</a:t>
            </a:r>
            <a:r>
              <a:rPr lang="en-US" dirty="0"/>
              <a:t>, </a:t>
            </a:r>
            <a:r>
              <a:rPr lang="en-US" dirty="0" err="1"/>
              <a:t>Gokhru</a:t>
            </a:r>
            <a:r>
              <a:rPr lang="en-US" dirty="0"/>
              <a:t>, </a:t>
            </a:r>
            <a:r>
              <a:rPr lang="en-US" dirty="0" err="1"/>
              <a:t>Khus</a:t>
            </a:r>
            <a:r>
              <a:rPr lang="en-US" dirty="0"/>
              <a:t> </a:t>
            </a:r>
            <a:r>
              <a:rPr lang="en-US" dirty="0" err="1"/>
              <a:t>Khus</a:t>
            </a:r>
            <a:r>
              <a:rPr lang="en-US" dirty="0"/>
              <a:t>, </a:t>
            </a:r>
            <a:r>
              <a:rPr lang="en-US" dirty="0" err="1"/>
              <a:t>Gorakhmundi</a:t>
            </a:r>
            <a:r>
              <a:rPr lang="en-US" dirty="0"/>
              <a:t>, </a:t>
            </a:r>
            <a:r>
              <a:rPr lang="en-US" dirty="0" err="1"/>
              <a:t>Punarnava</a:t>
            </a:r>
            <a:r>
              <a:rPr lang="en-US" dirty="0"/>
              <a:t>, </a:t>
            </a:r>
            <a:r>
              <a:rPr lang="en-US" dirty="0" err="1"/>
              <a:t>Shatavari,Khadir</a:t>
            </a:r>
            <a:r>
              <a:rPr lang="en-US" dirty="0"/>
              <a:t>, Salam </a:t>
            </a:r>
            <a:r>
              <a:rPr lang="en-US" dirty="0" err="1"/>
              <a:t>Mishri</a:t>
            </a:r>
            <a:r>
              <a:rPr lang="en-US" dirty="0"/>
              <a:t>, </a:t>
            </a:r>
            <a:r>
              <a:rPr lang="en-US" dirty="0" err="1"/>
              <a:t>Lata</a:t>
            </a:r>
            <a:r>
              <a:rPr lang="en-US" dirty="0"/>
              <a:t> </a:t>
            </a:r>
            <a:r>
              <a:rPr lang="en-US" dirty="0" err="1"/>
              <a:t>Karanj</a:t>
            </a:r>
            <a:r>
              <a:rPr lang="en-US" dirty="0"/>
              <a:t>, </a:t>
            </a:r>
            <a:r>
              <a:rPr lang="en-US" dirty="0" err="1"/>
              <a:t>Shilajit</a:t>
            </a:r>
            <a:r>
              <a:rPr lang="en-US" dirty="0"/>
              <a:t>, </a:t>
            </a:r>
            <a:r>
              <a:rPr lang="en-US" dirty="0" err="1"/>
              <a:t>Kanchnar</a:t>
            </a:r>
            <a:r>
              <a:rPr lang="en-US" dirty="0"/>
              <a:t> </a:t>
            </a:r>
            <a:r>
              <a:rPr lang="en-US" dirty="0" err="1" smtClean="0"/>
              <a:t>Guggul</a:t>
            </a:r>
            <a:endParaRPr lang="en-US"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data:image/png;base64,iVBORw0KGgoAAAANSUhEUgAAAV8AAAGbCAYAAABjzJMjAAAAAXNSR0IArs4c6QAAIABJREFUeF7svQecJUd57v10OHnmzOyudldaSWiFUFxQRjKYa4NtEMEGY1/b1/Z1whHsawwmGDBBBBvHa1/bnz8+3+tskn++xgEHDAhJJIMkJJRAQhLaMLuTw8mn06enznlnS6XuE3Zmd2dEzf7md2b7dFdXV3f/++mn3nrLgf2xLWBbwLaAbYFT3gLOKd+j3aFtAdsCtgVsC8DC114EtgVsC9gWOA0tYOF7Ghrd7tK2gG0B2wIWvvYasC1gW8C2wGloAQvf09Dodpe2BWwL2Baw8LXXgG0B2wK2BU5DC1j4noZGt7u0LWBbwLaAha+9BmwL2BawLXAaWsDC9zQ0ut2lbQHbArYFLHztNWBbwLaAbYHT0AIWvqeh0e0ubQvYFrAtYOFrrwHbArYFbAuchhaw8D0NjW53aVvAtoBtAQtfew3YFrAtYFvgNLSAhe9paHS7S9sCtgVsC1j42mvAtoBtAdsCp6EFLHxPQ6PbXdoWsC1gW8DC114DtgVsC9gWOA0tYOF7Ghrd7tK2gG0B2wIWvvYasC1gW8C2wGloAQvf09Dodpe2BWwL2Baw8LXXgG0B2wK2BU5DC1j4noZGt7u0LWBbwLaAha+9BmwL2BawLXAaWsDC9zQ0ut1lrwWSJBl0/Z3wtXnjjTfi7W9/e5LWzo6jik39zp4X2wKnsgVO+AI/lZW0+zq5LdCHoAfAPXr0qO/7vut5nutoP27vx3ddN89fAF6hUPC73a6fz+e5LX9z/U8XgBOGoev7PivP60x+vSiKuJDrcBv+rX96cRxzXVUmf6IoUuV5nocoivhJeCZRFHGFuA9TLoujKEpc140AhP1ffs//81f+5qfajmWFYZj4vi/lyHdxGIaR7/tREASqvCRJ+BkkSRI0m81uoVAIoiji/+MkSRTQ+RnHMevB7eNOpxPv378/uvHGG6N3vOMdLNv+2BZQLWDh+yS+EJIkIbTyKysrxSAIir7v5z3PK/i+P+l53s44jquO4+zwfX/Kdd0KgDIA+SwSpkmS8Nf3PI+QzMdxXGIZcRx7juMocCZJwr+5L99xHMKToHYIUYKdP2RTf5n6jtcev+ePuhAdx+2vqxQxf13XFXXck6u9MtY/wzAkfLkDQpkgBZcRpIQgf/rFc0eI45j/V8v7nOR+1bI4jlk2Pwlv9ek4jgJ2/5MwJzz5GcRx3HJdtwOgHcdx6LpuSEj7vh8A6Lqu2wrDsOO6bjOO47rruo1ut7uWJAn/rkdRtBAEwWIQBJ0gCLoAmmeddVanv68n8VVpD01awML3SXAtHDp0qJTP56vFYnHScZzd+Xz+at/3LwVwluu6u5Ik2QGA31UcxykB4K+SpH3Btt4K/D9/CSv+8m+CSf4m/GQ7LifwOp0OcrmcAh8/gyBQkOQP1aksy+fz6juqYS7nL//udrsolUqqHK4j2/HvdrutlnEd1oHrs4xCobD+HcthPfldq9VCpVJRZfH/XM7vuX6z2VzfT1+Rq2Nj/Vi+XiaXy48OfR6vtA+/5//lmKQMaS+9faU9tcutFcdxkzD2PI9QXozjeCEMw6NRFH05juMHOp3OXJIka0EQrOzbt6/5JLhU7SFoLWDhuw0uh3e84x3u29/+9mK73d7jed7uJEnOJmSTJNnvOM5TXdd9CiELoJokiYIsxaQJVh0m+nf63wSHDg8dvPxbwEm4EjoEY61Ww8TEhIJhuVxW4OurWQVkgrXRaGByclLBUSDM8vh3vV7H1NSU+iwWKbihyiZEl5eX1XYEJyEpsOf+uF/uj2VyOb/nsunpaVUW1+H+payVlRVVFr9jnQTMLIPL+Ml6sg5y3H3lrMCvP1zkGOTBwE8et7QD66NvKw8vc1nG5UfF3XQcpwFgLQzDhSRJDidJ8qDneY+EYXjEcZyDrVbr6NTU1KrjONbO2Ab3sVlFC98tftIefPDBwr59+74jl8vdkCTJtZ7n7XEcZ5oWgeM4eb7y61CVm1xXXaJeZRn/L6/oojJF0QmQCNf+6/zjlC4hIxAi9AixtbU1BTWCq1qtqk+Wxx8B0urqKs444wzwUwBNwFFtEor8jp+EMJUqVSTLXFhYwI4dO9Q+uC/WiyDmMoJZ9se6EppLS0vYvXu32g+3J3hZFtdjWQQzAc2y5EFDyMv6Uia34bHqqprHIupY1DX3yXbgJ7/ncj6EdLXftzQeB2O2jbwdSFunXYoC6/53UZIk7SRJanEcz7uue08QBLfMzs5+6Lzzzlve4peyrZ7RAha+W/iSeOSRR4qTk5O/XC6Xf9lxnKm+r7quKrOqLkrWVLdiKfCTcCAseOPL67+Apt+Rpb4jaPt+qVKKYi8QTIQsIUaYCQRFwQrMCTGqQYJ1z549CpgCLh2+BCbXIRwFmITn/Pw8du3apeBIwLFcwpfLFhcX1/fLuhHqBCz3Iw8EvSwT5PJQ4nayPuHNOhCgBC3bQhS6PGy4f9aN67BO/D8/+X9RvmKZiIpmvUVNC3QFrCZ89eXyBmGea+nfcxyHXvNfdDqdt0xOTs5t4cvZVs3Cd3tcA+wrWllZeVmhUPgrx3EmBIKiXrPUUpryNe2GceBL+PBHPNB+xIFShQJfgkte9Qlfwpj2BLch/AgqgS/hRkAR/FnKl8eqK9+dO3cq+OrK14Qv68jvx4Uvj48PAx4DHyAEehZ8BbaEsEBW4Mt983tRvgJfLpeHmQ5f3TfWz6XuDctyQ/2ue84stw/yWrfbfWehUPh9x3HY4Wd/tkELWOW7RU/SzMxMeXJy8rcdx3mlKFb99VVuUrMjR+Cb1pGm2w6Eoyhf6TiT13DZj6hi066QDizxTtPgK8qX8E1TvoRrFny5jUBblC/hnQZfwp4PAYEv4Sm2A2E6TPlmwZeAFeUrDyvClXUQ+OpKWJSvqPos5cs2lYiNNIWrn1e5NM1zLODW33CSJPl8u91++cTExLEteknbalnluz2ugVqtttt13T8Pw/DF0tveD616nFeoRx/oCkmALa+tZu+9dFyJkpWONPF8uXwYfKVzivAVCIryFc83y3bIgi+BKZ1kuu0wCL587We9CUbCl7YD1zfhK6pWPF85VvF8deWbBl+BrdgLmw1fOVdpNkSa+jUsiaPLy8sv3Llz55e3xxVua2mV7xa9BhYXF8/N5/PvT5LkOforqtxwooZ0+Mp3WZ6vHKpELRAiAl0TvqLQqAx1z1fWoyrMgi8VcZbyFduB+2Y9qBjNDjdd+dJGENuB60qHGzvo+F2a8hX4Et6mhaF33rE9RPlKh5t4vtKJZoax0R/W4Wt6vsOUL9tSV776/0346opXt5P086htX6vX6y+sVquf3aKXtK2WVb7b4xqYnZ29oFQqfdBxnGsFprr6kZvOVERiEcinfJ8WMkbbQVe+YjuIl5ilfKUDSjxfgks8X4kmkBhbsR0k2oGgFV9U4MtOOOlwI0wFvlSic3Nz65EQZocb4ct1RPnqHW4C00Hw1ZWv3uHGOkjMsXTKsaNRlC4/Zb/D4Cuerw5cE776ORwUAWGef+O6aDUaje+amJj4xPa4wm0trfLdotfA/Pz8xcVi8UMArtA9PlMNyc0qh2FGOMj6omAFJuL5ptkOuucrHX1iYwzqcJMYW4KMsOI2YjtwGTvJCF/prBL46uFhWfAloAk61puwpRqWaIeNwpf1Yf34KaFmMnBEHmIygENigVlPiXLQox1E+UpIGuusd7jpni/L1s9fWmebfnkKfNMeuIzqW1tbe/nU1NS/btFL2lbLKt/tcQ0sLCxcSvgmSfIMHaxmR9sgL1AfKCCe77jwlWgHHb668iVcpMNtGHxpFRBuafAVq+BE4cs20qMdBilfiTWWtpBoh82GryjlUeCrgzWr002ugwz4BrVa7fuq1eo/bI8r3NbSKt8teg0sLi4eKBQKHwTw9DT46t6veQiilDcCX+lw0+N8uR9T+Q6DLy0EqkWCmfAVz5eKmFDSO8kIRekk43a67ZClfE3Pl1YELQyxEUzbgbaIDNjg8bCNTgS+rJv4wmnKd5RoB135bgJ8w9XV1R+enp7+8Ba9pG21rPLdHtcA4VssFhV8zdAiUxmldcYIWGRdU/nSFmDHUZbtoMNXXr1ZD+lwkzhfwpdglSgHgZvYDjK8eKvAV+9wSxtkMch2kFAzGcmXBV8+WKR9ZZCFPixbPF+Br+nlpp3fIaqXX0fLy8s/vnPnzr/eHle4raVVvlv0GujDl57vgVGUrwnoQfAViGaNcEvzfLlM4l2pWMeBLwHECAgqX/q0jELYTOWrh5oNU74mfPU4X4lHpqpN63AT+Eouii0G33h1dfVnpqen/88WvaRttazy3R7XwNLS0tNpOziOkwpfif01wWx2uIk9oStfrjMozjdtkMUg+OqeryhgUb60D2gtbCZ8qTxlhJt0fPGYCHmJ8x3k+ZpxvjK8eBh8CVtJwsP9jmM7iPKlqpWhxuYItnGsh5SrOFldXX3l9PT0+7bHFW5raZXvFr0GBL6u6x7QgWq+oqb5vTqQ5W891MyEbz8HrvI/pWNNQtlkmURLpNkOMsiCgJUcD3qomeR/oBcrypfKkvtiVIAeakbbgqo4bYSbRDtwPyyLo9+4vijftMQ648b5mraDtAePR7K2DbMdJAGPHiss7cHzIW0oA1GybAczEmLYpbq6uvqq6enpPx62nv1+a7SAhe/WOA9PqEUfvh9yXfeyNPhm9Hg/Lj+vvt2gON8s+IqXLPGwumozbQdC91TBl/CjhaHDl8dndt5JVjMBuZlYRxml/dwOZlYzCTUz4ct9EPbDOtz4UNkofNOiHgZdrsvLy6/auXOnhe8WvafNaln4btETtbS09AzaDmnwTVO/Ato024GHqH8vI9z0QRbyKiydUKJ8ZTsJOZMOOn2Em2Q1S4MvwS6dcpulfAW+MsKNMDwV8BXbQeArUQ56SklJl7lZ8OW5M2O5sy7Zvu3w/27RS9pWy3q+2+MaIHz7I9xSla94uebRmDkcTAtC4GqmlDxR+Eo+3yzlK/DVPV96q7QWTtR2IHzFdhDP14Svntths5SvwJf71wdZbBS++rlMi3Sw8N0e9+y4tbTKd9wWO0XrD4Nvlu2QBV9Rv6cbvlSrEu2w2fAVz3dQYp1huR0Geb46fHXbQU+4cyLKVy4pc4SbQHlE+NoOt1N0b27Wbix8N6slN7mcpaWly/vK91J59R/W2aYDVrcadPWre5iDQs10f1e8UX6atgOVL/1SGewgCljvcNMHWbDD7USUL/fBV3mWm2U7ZMFX8ktw38Pgy0EgkttBIjYkNE+3HWRKJPGAJdXkKIl1zGgHE77mEHL9/wMuM8L356anp/+/Tb4UbXEnqQUsfE9Sw260WMK3XC5zkAUnwlQ/0gGWpXp1+JqddGaomZ7PV6YFkgxe0jlnWhE6fNPifAlFGWQh8KW9QCDRF2Z4GOFGcI0a7UClzO2oSAk4mclCcjsI9Hm8hLzk8zVtBwJfMqQxOoOgZjvy2NOSqaellKTHK0mB+JmVUlJmweAxyiALqlc9hE/aOC23g4XvRu+e7bG9he8WPU/Ly8tXlEqlDwh8BbgymCKr2qJsdeXLbU8lfKlS9cQ6Onwlt8OJwFfPamamlDxZ8JVMbzweHb6SWjJtDjcBtwzKYBnyxiCJdSx8t+iNdwqrZeF7Cht7nF0Rvhxe7LruJSZwBwFYj2rQ19tK8JX5zySr2aA4X1356vl8JXJC4oqz4JsV5zuq8s2Cb5byzZrDzRxebOE7zt3w5FzXwneLntfl5eUr+/C92LQddKjqitj0dvVDO9Xw1T1fUb6SWCcLvuId64Ms0uBLZSlDlcVjZptwP/o0QoOSqafBl+unJVNn25nKV+wHM58vFbHMfCxzvonytbbDFr3ZTlO1LHxPU8MP2+3c3NxV1Wr1A47jKPjqkBX46t6vGd+r/5/bn2z4ShJ1dmgRolnwTUspKcp3FPjy9Z3w1fP50ms+HfAdNI3QsHy+J0n5/uz09PSfDLu27PdbowUsfLfGeXhCLZaXl6+i52vC1/RydbU7jvIlxKjQCHB2tFHZmR1u+tRCAu9Rk6mbM1mwkysrn68OX33eNf6d1uGm53aQGSVYP6pOSczODjfJDazPhGxGO2R1uOlTx5vRDoMm0KTtYHq+MjMIy7Ge7xa94U5DtSx8T0Ojj7LLPnyZWOciuWn14b66FZEFXQGmAFZ63PURblxGADF6gZCQXA7cZhh8ZYSXmduBy2XqeH0mC3OEW1o+X776cznhJ/AVaFNN8iGh53aQBDdsIz23g0Q7sCx27hGKEmpGhU3bgNvw2CWhDtW7jJrj/tkm0oGp2w6EvxlqNmz2Yn3qID23gx5GmBblwHMrCXiGdLYy1OznbW6HUe6urbGOhe/WOA9PqMXKysrV/eHFF4rtIPBNU796R5sUNip8deWrw1dUrm5b6MrXhK8knOHnicKXwBVg8m+ZOl5Ppk74ciAFv9OzmkluB33qeMI1Db5UyfzR4cuydPgS9jIohSDm8XI7fopvrXu+3I8e5ysj38TrlU990lKBe9bINvPBOyDMkPBlYh07vHiL3tNmtSx8t+iJmp+fv2ZycvIDruteaHq8ejiZ6QXrhzMKfAlTPc5X4KvPXqzDl+AQpSzwlQk0dfhKjLAMcKA6JjAlq5k+ezGX7d27d326d4lQIAw5gaYZ58uYYa4v8BXPV59GiPvTLQwzzpcQFeVLkBLuAl8qYF35sk0EvoSrKF/pUJN2GAW+PF9i8Yg1o59fHcLysB1D+dqUklv0fk6rloXvFj1ZKysr1/Q9XwVf/QbUVe5G4SszFAsQdPjq8cGyXOCrJ9YZBF9RllyHwJThxVSFYhUQvmeeeeb65JU6fGdnZ9cn3iRcuX8TvlTCEmrG8tNALvAVz5cQ5TFRZYvtMC58szrc0may0AdZyINJUkrqFtJG4Fur1X62Wq3aDrctek9b5btNTgzh2w81e5ppO5iRDGJDZEU4jOL5ZsFX8vjq8BWbQle+hBohSBWp2w6m8k2DL5edddZZqrOMUQyEF38JQ8JXQtQITAKL+yFg+Z1MWc9jJ5yphglySREpFgbrJZ6vTF+f5fmaypfrmZ6vdPTJ8OIsz5ff66FmMmxbJtXUH6z6eU7zf0fwfDmTxf/eJpf4N3w1rfLdopeArnxHha/uBetWQRp89WiHNNuB24gqFgUs8a6m7SAzWUhKSX4SVlxfOtwIQ9120BOgE74EJqFI8PH1XTKR0XYQ+BJkfP0X5Uv4EvqEvUQ7sCzuR4evRDvoHW667aB3uHEdye0gHW5y3JLbgZ+EOY9Bz+1AG0LifyWlpMBXPHAdvjK0WD5N1StvNbJ8GHxrtdpPVqvVP9uil7StltECFr5b9JKYn5+/mnG+ruuqaAeBoYy40m9M8YB15av7wtJpJJENeoccl8kwWEJV94kl/wNBKgnXpVx+R0DKRJEEmHRIycSc8lpPAMksEOKlsjyWJTCVLGGEF2HJH5ZNsBKUBB7rKqkwCT9CnmXrQ5W5TMK9WBbrSJUp88hJh5kOVoJS6k6wy7FwG4kAkWgFmX6J38k8b/rMFfoIN9ad/5d2kg43eZimfYrXboLXHExjdrwlSRLX63XC98+36CVtq2Xhuz2uAYaaVSoVDi9eh6+oWb2DRvd/0+wIOVrZxtxW1K2uzHSlLYMBTHAIyHXfUl6v0zoEddBIWaK49WgAWU9ex7kO9yEPEFHh0lklECIkxY+WY5EypEw5Fqmfrii5Do+JoDTL0esu58B8KzC3YdkCZ71uZllpUM0Cr7zZ6N9r5zdZW1uzHW7b4/ZWtbTKd4ueLAk18zxPhZrpHW5S5QFhR+sj4oatK0pXbmzpGJKy9fhUAY8+4EIHgl4f/UEgcBUYit8pMBRbRMAqHVJStn78OkgFgBKxoadq5HqyH6m3QFyiCNLqI8erPwT0B5h+XHqyHKmrlMlPgW6a4tUvu7SHpt7ZmXWezfau1+u/Uq1Wf2OLXtK2WkYLWPhu0UtidXX1mcVi8QOe510g8DGrOgi+aTe37hnqN7yuvnT4mmo5bf+68hYYCsCkLNlOB7mUrYM5DXi6KhZo6g8Us+7maDIdnPq6ZlmirPU3AH0dc1t5AAlgTT82y59NU7ppbwpZDzJpo7TLttlsvrtSqbx1i17StloWvtvjGmg2m9fn83nC93wdIPrNZyqmFB9w/WBFSUnnjg5NfTtZT8CTVqb5uq4DRcqV6Aj9/6JATVVsPihMNW6Wb9oJYl8IxEQBm1aKHLuupFm22fGlrzesTQWyOvR1W0A/Vr3eopTTHijmFTrsPMv6rVbrt8rl8hu2xxVua2mV7xa9BprN5rPz+fz7Hcc5z7xB9SrrN7rc0Loy1NcVQHCZhJDxxqbPyR92hkmYF/1K/s1l/J4dXoQct5PoAlmXnVwS0sXyZFvp7JLyZd426WzjcrEcuMysl+kF6ypTQM7tuS073qRTUNpLrBqBMTvbJEyO6xDO7MCTv9kJxx+uJ9/JdPX8jr8yxJl/s1x+z1/+n9uxPP7KdlyH/5e66GDPepCawNcfRuaDTz/XrVbrd8vl8i9v0UvaVssq3+1xDdRqtW8tlUp/FcfxudIDLgqIAJGBCPJJOBKU/OXfAkaCkj35BCJ/9e+4rQCVIJSbXPYjNzoBwl/Wg1AS5SiA4nf8m+vLuvy/rC/lyHFI1IKUI2CS9cxPWc88c6ZC1h8+kiRIlkmUiHzyez2XhXi0EvEh3+v/ZxvJ/2V9KYOf8qNbN9JGXMa2Ibz5S1jzgSHwlr+5nMv4f1km0ycR4vyen/qPeOedTucPy+Xy/9geV7itpVW+W/QaIHzz+fxfUPkSpIxfPXr0qBoowNhXxtZScRKsomJFZckNrN+0VGVyUwsAdDDoIBWYCjz1/5ugFLjJK7/udZq+pa7gdXDKKZBtTV9UV4jm6UrzVrNe5bPKT6unXoY8DHSQi0fM49AfYvImwXMisBZA628V/E4elHxASg4KeWvgNpJ1jvvl+WHYGkPsGPfMWGbGRvNvLu+HwFn4btH7Oa1aFr5b9GQtLCxc2mq1/s/dd9/9rDvuuEON5uKNzUEIHN3FX44K44gw3pD8lVdhHZD6a6n5Opt26Lq/qK+vA1GAIyqS2+h5CvQOJH0fWT5zlgdsep3msQwCvrRB1unVgWpaN+Y24guLmhcIm9DW3xj0umYdt/7g0v9muxLOPAY+ZOXtRR7AfAjzAUw483q4+OKLcfXVV/N6+I1qtforW/SSttUyWsDCd4teEg8++ODu1dXV3280Gj9IsFLpcCCC5DcwASAgkldeeRU1O9iyPMNBzWDaEDp8ZTt57c4CptRXV7n6sjRwpYFbVPAoDxJzn+a25sPFbCsT9mKpZO3bhLGp2HWVLso/TaWnla+3j1geVMkEsmR8m5ycfN0555zzO1v0krbVsvDdHtfA/Pz8xfl8/q9833+m+Kziq5qv2uarfhoAzZtcB0sapNLUn6xHcOieqQ4ZXeWZ8MwCs66UB0FVB1bWerIPHaRpyjZL7eoPJ1G8UqYJ3zR7JKvdzIeOuW2W1WK2mbmenHuej1qt9padO3f+2va4wm0trfLdotcAJ9D0fZ9Tx18iPfKsqgB4mDoapmSHKcc0L1XKFI9TYGjG8wqkpQzdHhBQp3m+gx4C8vCQMofVX4eo+XAyFbAObHM/AnEuH6Z8h11Kej2GKX19YIYO7rRjkbC+er3+hunp6d8aVg/7/dZoAQvfrXEenlALJtZxXZdxvheKAtPDlXTPUr85TSgNu8nNHY+yvkRbiNXAfZowTVPAuorTlXjWclM563AeZJ+Yqta0TbJgrL8NpCljParDrNugh8GwNh30oEu7PNPWT5KEw4vtTBZb9H5Oq5aF7xY9WQsLCxxk8X7XdZ8qIVqivrJemfXX/zSoDlOLArdh6+nwTbMS9GWj/K1Dz4S2XhfTnsh67U97MJn7GGY76G0p62bBd6OXkNmGw2Cd8dYTrq6u/vSOHTtsYp2NnpBTtL2F7ylq6HF3s7i4+GzP86h8n6LHx+ogHmQ9ZClafbkJNh2+gwAsHW6EhLzypnmRuiI3lWIWZNNgnqaABY7DHhS6wk6Dsr69DmQTzvLgk/ZPe1DpD4e0B2HWsZkDL8a9Vvrrd1dXV390enr6Qye4vd3sFLeAhe8pbvBRd7eysvLtSZL8led5Z0mAvnymAUMH3SDll6WyBsFRh4rErOoDMvTvzeVZ4NS3GQZcAd0obac/BMx2MtvF/F73d3X4ynLzwSfljQp1XX3rx2Q+QEZpDx3u/fU79Xr9+6vV6j+O0k52ndPfAha+p/8cPKEGSZI4y8vLP+C67h97njcto8vkJtdjWE0FKVDTVamso4/uEsUqEJD/p0E1bV25+WU/AhBzlNwg1aoDaBhwBn0/TP2a0Mv6vw40Hajm37rq5ndmXLWk2TThrHv2+jZpXv6wB4d50SRJ0lldXf1vO3bs+MgWvKRtlVJawMJ3C14WSZK4i4uLP++67m94nlfizSlQ1SFphnzJdwJEE6hZINRhlKbCdBUo9RCw6PsaVv4wwIpFkLWeaZNwPbO+pl1gqmbThtDrnGU7EKa6ohb46g+lFBg+4coy9y3g1mEu+9KtJka46EO8zVwR/XPR7NsOf7cFL2lbJQvf7XENEL5Hjx79ySiKfjsMwypHMknuBR3CEo6ke4a6RWEqPAGmDMAQRa3DRQeEbK/D0AQg68X66bkNTOANU7hmmWkgG1XdZqla8xjSrAJ9WwE7QSdDr82HS5bdYL4FSAelCWsT6NJOUleG9Mm5lXPt+37geR5/Xc/zvFwu5xYKhahUKn212Wz+4K5du+7dHle5raVVvlv0Gnj44YcvX15efm+3270+SZKK4zi5/k0ZOY6T8L7zfd8RRSQgNV+JTRUpcOUnoSJDkmU9LtfDxtI8YgETP9Pgm6ZcTXtkWLOn7TdtmyzlO6h83Q4Q4OntIn9LzXOWAAAgAElEQVRLbgu2kTlzhpRvdpaZDxIpS3I36O1sPijSzpVYRf23nOUwDP85juPbPc8rOo6zG0All8st5PP5W84///ybHMfppYezP1u+BSx8t+gpuummm/xCobA/SZIDcRxfEsex6njzfT/kTed53nXlcvkSPcuY7iOmAUZXsjpYxNaQ77Nidk1lRljo2dXSlLK5bBCY006Fvn7atmk2g1mOuQ7LyYKmDk+uIykixceVh5v+kDMhqpchf7OdmEhHh6+AOctmkbec/r6SIAg+3Wg0Xr979+67Z2ZmWJ7HB/DZZ58dnHPOOR3HceItejnbaqW0gIXvNrssPvzhD3tPfepT9+fz+R8rFApvzufzvAHVUejqTYeL6TWKchXlq3vK+g2fplbN7wW+ZgpHAfUo8B0F2sNOUxpgTXWqv+Zn2Q76chO+0m76vmR93X+WtteXSYYz0/7IsnRSHnRxEAR/U6/Xf+nAgQNLw9rDfr/1W8DCd+ufo9QaPvroo9/sOM6/ua47MSz214SveL56SslB0DUhLFCReF96vpIMPW1dHcSDVJ55oFnrZp2yQUA11ampYPUyBa46fMV2MLfTI0/S1LCUa8I3TR1nHX/fCiJ83+e67uvPPPPMxja9bG21tRaw8N2ml8PXv/7183O53G2+7+/U4SugM0EkwNU9XRO+0hRmaJkJT9PzJVhktgod4mnQHRW+44J3EPh0YKb9neUbm56veamYIWY6tHXYiz0jMdJ6XXV1LNvo1oT2MIu73e7/XFtbe8uFF17Y2aaXra22he/2vwYOHz58TqFQuMPzPPq/Q2crFigKfPmpT3GT1smmL0v7W6Ciz/AgANKnKTKhMsjHHRXOpoVgKts0Zam/AegANNeV9UT5SqekCXjTV8/aJ7dj+8k0SmnlmA+FFBUchWH43mq1eqPjOL15n+zPtm4Bq3y36embnZ19KpWv53k70l59U27e9c4eUVtZ8E0bpaYrWv173fPNgnWWd6zXcZDS1dW6eVxZqtVcngY307tN83Rl6h7dVzf9ZfMtQz8f4v/KzBS6qtW3M0GuvzXw7yiKoiRJ3nX//ff/2rXXXmvhu03vW73aFr7b9CQeOnTo8mq1+mnP8yYHhTvpN7EOwUHKVx+sIdubnrD8X0LNJCRKVGOakjb3bwImDcBZUJb9jOKd6uDNUqdpIE6zHbiedFBmKV8dvlJulvLVjyMNwHJ5Er5xHN947733vtfCd5vetEa1LXy36Xlk1rNisfhJ13XLgwCkA0/vKOM2+uy9AtMshWvaFvIqLX6v+JlZtkOa+pWmH2RDmIBOU7RSTtZ3abaCvo35vcDV7HATiJugNlW1ePC6n6sPtJD1zYdmGrS1cxY+BvB33H333b9p4btNb1oL3yfHiVtcXLyhUCj8k+/7airbLPCY8NVhdiLw1bfXox1M+A5Tvmm2SNqZMaEt6jBNEQ9TwaY9kAVTUaOjwneQDaG/CcjMx9yvCdo0FW10vNHzvTGfz7/Xer5PjnvYKt9teh7n5+d/qFKp/LXneeocmirKhJZpG4jtoE9NpKtf3W4wrQfT8x3U4Waq22H+rwlV06rQ4Wt6tIMeQubDaZB6HVf5pilrvXzWUx5UpuebBmJpb3rycoxJktB5eOcDDzzw3gMHDnS36WVrq621gIXvNr0cFhYWXlWpVP5Iz6BlvqKnqV5ZR+Arw5LTbAcT2NzW9Hb1EW6DQtT0Zk4r14S9CUsdWqOcsjSVm6Z0pSxdefJvHgvbRoYWS0SJDlV54KWpVtPLFc83a3+mojfLJHyTJHn3ww8//Os21GyUK2Drr2Phu/XPUWoN5+fnXzMxMfG75rBX0z/VASyKVU+sIxmy0sCZFvVgDj3WczvoZegPgnHUblYHmwlfgWDW+qYVoDdimk0g3+tvEGLLSFYxE+hp1oEA3uyUoy0jsdD6QyAN5qaC74OcyvfXfd9/t+M4Ns53m963j7sOnwTH8A15CAsLC79QqVT+QIdvmvLVXlvXQ80EoGmer6hbUac6gPW/pdGlw40KOEspy7pZilf/Pu3vNHCaSjrL886CcJrtYCpjUb58QOmJi6RN9UEWpvWgq2KxHfSBKOYAjawBG1p7MNrBwvdJdLdb5btNT+bi4uJPlMvlPxVfUMBhWg2m8pXXYa4vio43fpbyle3le3178TEJXkl5aaplXaFm2SBZp8BU8aYiFAgOgvMg+A6zJnTbIW3WaNOq0FWv6fmaDydT/eqK26yXKN84jt/zWAfrexzHsZ7vNr1vrfJ9Epy42dnZ76lWqx90XVdFO5iKcVjnGW9oE76inHV7woSvqV4lysHMN2zuP61+g06DaSdkeb5ZtoM58MQEtKlUdRjKthLna84kwnUHRSuY+ZG5PttJkg/px6IrZBPA+sOm7/m+54EHHniP7XB7EtzAjFB6chzGN95RLC4uPr9UKnGCzV26AjThmNaRJp6vqFjxJ/V1Tf82zXIwlamujgXkJ3pmsmyEUYAt7ZHmC5vl6v/Xt9P/1pVo1nJ9HXOEG79LeyOQeGAd5ll2SH+Q228ePHjwRtvhdqJX1dbazsJ3a52PkWszPz//knK5zCxXZ+sj0nSv1oRpWuEC4nFe3QeB0XzNT1NzOphHgSyPwwylM5X0yA2npd40HxD6gyvt4ZGlsmVdeZgNW89U2QJf00PWFbjrunG73f6L5eXl15177rk2peQ4J3yLrmvhu0VPTFq1OLHm7bff7k9PT59ZLpdfk8vlfj6O47zupeqvqmmv0lKu7lfq26Qpw1EAqSu/tFd6s17m8WV5s4NANuzUjQJBHZy6nz0Mvml+9CCYZ72RZJxn1XkpbyQyW0kYhve1Wq03+r5/0969exnxoGY1GdYO9vut2QIWvlvzvKzX6rFkKt6xY8d2djqdc3O53Nme5z09iqLnua77TY7jTIpqEviZ6skEYRrkssA3CMpZzWbuL8urTYPxIEsgDYbDgJ4F37TlpnVjHp/5gMv6Xl+e5nvr6li+F1VvvrWIXaHtmxEPjwC4HcCXoih6KEmSr3ued2jPnj2LdgqhLX4zG9Wz8N2C54sKd3Z2drfjOJc/NmfXtY7jPBPAZa7r7nQcp+q6bsF1XUdgpY+ESlOgusrNUrHDwDeKfzoMhmn7NpelwXoU5T0KDIetM65SNkE77FLSAS8Pk0FWR5paZlswwVkcx50kSRpxHK8kSfKVOI4/F0XRTe12+94LLrhgdVhd7PenvwUsfE//OVA1IHABeDMzMxc4jvNf4zh+KYDLHccpSseMPn24DiTdG8x65ZfDHMWvHQbRtCYbtl9zmxMB6jinKgukafsdx9rQ19XLyrIhBu0v661AljOCRM6tCWIZaSif/e8J49ujKPqw67r/eujQoUPXXHMN5/yz1sQ4F88pWtfC9xQ19KDdPPTQQ1PlcvmqKIpemiTJiwFcxH4hfWp33oR6yJPeU84bXB9RNQpoh60zChxHWWfc5s2C1aB9pcHzROo2DoQHPaDMcnTIZlkeWapcf+MQAIsdYYBXD2Xr0p54zJ66GcBH6/X655/2tKfNjXsu7PontwUsfE9u+w4snTMUX3zxxVd2u92fcBznxUmSnM0p4hl/y18BrPkpsDUtBv21VrxFfR151R1F2WapOv2ATgRww6B/Gk/H2LseR11L4WnKeVxvWveS+bdEu0gcsaaK4yRJ5pIk+VySJH/muu5Ne/bsqY99oHaDk9ICFr4npVmHF3ro0KGdhULhhzudzmvCMDyfINOVrsBXX25CV8BqgtKE4kYgOfxIemtkebcnG7ajPCRGPYbNWm/c9h5XcZsxw+boRBn4YlgTQRRFf5kkyTvPPvvsg5t1rLacE28BC98Tb7sT2vLBBx8sTE1NsQPtFzqdzkujKCoJVGXEmYyQGqR4BXijgHZcGAw6sEGgGAWE+mv0CTWgsdEo+9zIfga13Wa26zh1TPN/5a1GlLDpCfeBzITsVMHv6XQ6N59//vntcfZr193cFrDw3dz2HFjaYxd9bmFh4XvjOH5dp9O5MooiT7KKmcpXgCwATlO9uuIUy0HUcFZnzmYe7ijRASfyaj5OHbNgngXGE/GHTxdkR2kH3YLQB9uI+pXv9f/TDw7D8F1xHH/w3HPPbY2yH7vO5reAhe/mt2lqiUmSFObn53/4sUERvxYEwZ4oihw9t4Ixmulxfu8w8Oo71EeC6R7wyT5MfV9mz/84wNssWA8qR4fpVgbrqOdMBzC30Tvi0qIiuCwIgqOPhaq9ft++fX8z6n7sepvbAha+m9ueqaUtLi5WkyT54cfiM9/e6XT28mah4uWPHsEgf+tqN8vnlR0NAsmphG/agWf1+ssr8ijbpB3nRk6ZvBnobw0bKW8rbKtHQcjfaSpYlvGzn+jnkTiOXzkzM/NJOy/cqT+TFr4nuc05Qm1paekVURS9udPpnMfBEdylhI4JDPRQMjNuV+9Y0+GxFQEyDPgCZOk0GrX5TZAP8o75Xdb6g7Kd6Q+F7aSIdYspzYbQ1S+/Fwui//lgkiQ/c+utt976/d///dGo58Out/EWsPDdeBsOLOHo0aMvyeVyfxQEwVMem/pbjUoz/VwBgpm6UCwEM6Z3s9XgSW4CVbwAwnxFPhX71h9ST0bla7ahmWhJV7w6iCU0LYqij3U6nVeed955D5+q82H3Y1NKnrRr4LGQHndhYeFKz/P+rNPpXE7opGWtSovlFThL5fTttht49Z75tLSUm3kCTLWqq1/5Ls2mMd8mpE6notNyM49fLysr053AV88tHARBOwzD33cc55379u1rnqw62XIf3wJW+Z6kK2J+fv4sz/PeG8fxf+92u67p4wpgzbAy0+MV1ZYGj5NU9bGKTQMUl+k3vwmzsXaQsnIaVPXV0iyJNBvBBLFu7+h13k4WhN4OpgWRpno1//doFEWvPPvss/9ho+fHbj9aC1j4jtZOY6+1sLDwo0mS/E4Yhmfw5tVnGR4UvytWg65+s5TZ2JU6CRuY3mqa4koD44lUJSuCYTPeBvQ21s+BPPxOpL5bYRu9Ay7DcpDoiKTb7f5nGIbfs3///qNboe5P9jpY+J6EM3z06NH9+Xz+g3EcX8+5uzj9uNgOpvWgT0mudwaNC4DT9Yqs39xsypPt6Q7r0DNBbKrkUVWz7s1vV+Wrq3d5G9FtB1G9sqw/GeprHn744T983vOeF56EW8MWqbWAhe8mXw6HDh0qVavVdwdB8D+iKMrxxmU8Ly9+HbRmp5v5yjtux9CoUNrMw9XtBX2I6yj7GKZizTLMCAbTWhgVkOZDatB2JoBH3ccox3+q1zE73YyIB6V+Cd8wDL+YJMkrnvKUp9xzquv4jbY/C99NPuOHDh26vlqt/mO3291jAldXvab1IK+340J3k6v/uOLSACkQNH1dM3QszXcdVNdxlPtmPGiGQVevq3neTmabn6yydeXLv/X8D/I339LCMGxEUfS2ubm5P7CxvyfrbPTKtfDdxPadmZkpF4vFX02S5E2Ekd55ljZM2OyE0wG8idU6oaIGKVN5XdUhOChuNwviYlOcUAX7G21UjWZtb3bGybnRw/42Uu9Tva1uD+nw5d+ErpzTvvXwyXq9/n0HDhywc8WdxBNl4buJjXvs2LGnFwqFPwuCgLNPPM5m0EevyY2t2xBbCbwCRR1AAlAzYF+UehZ8x7UXsk7HoHLGBfAowNXroa+vv7Fs4qVzSoqSNjRVr6F8CePlZrP53y+++OJ/OSUV+wbdiYXvJp34d7zjHe6rXvWqH/U87/eiKJoSr1c6zmQWCt3b1ZWxVGNckGxS9YcWI6+tvFH1H1FU5rKhBWoDL0ZZV9YZ1mF2Iu1otvkwSyLtjWWcYzid68r50j1fKt/+cGOlgjlNUbPZ/LtcLvcjNvPZyTtbFr6b1LZMFblz584/j+P4BziMTZRvVhyv/hq7VYErTWMmahkE2iyFOqoCzlovzUM+0XYbRfma60i99CgUecDqD4YTrdMmXYYjFaNHORC6uu0gIO50Ogvtdvt5l112me14G6lVx1/Jwnf8NkvdYnZ29gLf9//xsfmzLhPg6nOupQ2y0DvXNqkam1aMDkEdvmlKNw3GwyCcBbdxDkA6/7K2GQWy+raDFHBalITAV6/HdoGvHnKmA1hXwQsLC6+58sor/5fjOPE458WuO1oLWPiO1k5D15qdnX2553l/8djAikkBrW416Il0zBjeoYWfphXMULJxOtUEViaE03xkE96myk2D7DiQGxfC8laiWxg6fPXyzPDB03SqRtpt2gM1S/ly3aWlpb/1ff8nL7nkktpIO7ArjdUCFr5jNVf2ynNzc7/nuu6rCSg9T6+ZJpIlDMustUlV2nAxRgJuFaucBjL9pjZhO8xuMD3ctLJMYMv/BylffZthHu6ghspSw3od9LearDba8MnYhAKkbvL2IvaD2A79ULP1mN9Op3N/rVZ72VVXXfXgJuzeFmG0gIXvJlwSDz74YPWxqYE+6jjOc1icmSRdB7CoqnGU2yZUcewi9A62LKthEHRlh4PgOyqYT1T5DrIR0hpkFIWsQ1fKkLcaXSmP3eCncAMTvtLZJipYrIcwDOcXFxdfcc0113yU/aOnsIrfELuy8N2E03zkyJFz8/n8ZwGcIz6g3JBpeRy2OnjZJLonmAbSYeBNA+uJ+sAmfEdRl6OAd1xFnAZeeZPJSvu5CZfXSSlCRrzp4DXhGwRBc3V19c1LS0t/ZIcbb/5psPDdhDY9evToM3O53CfiOJ6kypWZh03LYbvYDWwSuSmHqd5RbYZh4NVPgw5bbsd2S/OQR3mIDbMfhpWRBvGsZXK+N+GSOulFyJsNIWwOspBlYRiGtVrt98vl8q/akLPNPyUWvpvQpocPH/7OYrH4kTiOPYJ3EHw3YXcnvQjemBzpNC54WbFRIKsr11FtCbMTTuybURpjowDW98WyssrTk+GPUq/TuY4OX1P9igLux/v+ZRAEv3DgwIH66azvk3HfFr6bcFbn5+d/yHGcv+EFzRtQZiROm5NtnN0JmHTwDFNq45RvwlIUp9yM+vemzWBCM80a0O0Ks2MtzcrQ655WflZ900BsWhNploG+jtQ/DaxSl6xMc1KObjFt9nka97yOsn6a9UAVzAcvf9rtNjqdzr+HYfjDl1566eIoZdp1Rm8BC9/R2ypzzfn5+Z9xHOd9XIE3IOEr4DU72zayO8kXcTJvbIJEer1N+OsPgSxPd5jyTat7GpjHsTN0sI6ikEfxg02gD2tzUcR6SOFGzvVmbTvIHxf1aw4v1pVwo9H4Qq1We/nVV189s1l1suX0WsDCdxOuhMXFxVcnSfJ7vAEFvnqs7zjJWAaBSNSZ3FA6EAbdZIMO0fRSxe/Tt5Gbkw+SLCtCVOkgG2GQspXvTL932OkZBYpmGWmq2LQTspS6vj9RwlK+fs6H1WvYcY1yztIU/7BjNc+BDmCJcpD0kjzvzWbzqysrK995zTXXfG0jdbbbPrEFLHw3eFUkSeIsLCy8FsBv8+YzPV/ehBKIP+6uTG90Izd0GhTN8rgObzh57RTQynr8Tu/8SrvRzW1GVbBZZelQ1mEz6HhGaScdtmlKWL4315P/m28FUjd9u2HnO62MLOgPK0u+Tysza1s5V+ZoNy23L1qt1kyz2XzJgQMH7hy1Dna90VrAwne0dspci/Cdm5t7HYDfFPCmDSs2VVIabNJuIAJPFLV+Y5nqzVSwpirKUqRmkm2qn06no6yHSqWyHnLG8rhMjsO8yeVGNuFhqvO09dKgaipsE2r68eptIW3FMrMAnQZWri/HJlEp+qcOV3M9/QEhyn3QA2DQ28Eo8M16OzDbYZRLWwewnmxHHsKtVmu12Wy+7NJLL715lPLsOqO3gIXv6G2VuiZnKT527NjrAbyXXi8BLGrXTKqTVkDvRop7EexaGLu6CZMIC/PzarPde/fAdXNKmabd4INu6CwQCXD0V0+q3uXFedx111247rrrsGN6F4I4gqpOkqi6SkW5zASnPgTZfODoN7oOpzRQZSVnl3WzFLZ8nwU/E7z6+ll/6yGCj4c74Gh3UNr2ozxkVRv2z38qfJ31FkfCHcYJEm4QczlPTO8a8lyOQOTCBC4cJIiP+4q9xWp9ddoYtdGvnNM7uYiiGHEcIQpCuKD330Wz022u1Ne++6LLrvqPDd4qdnOjBSx8N3hJfPjDH/ae+9znvjEIgvdIR5vZ2Zb2iqvfqLxJeEM4Dm+Z3k3hcFkU4v577lGK8xlXXgnH9wH0fFf9x1SX5iGlgSjp33ou7+U47qm+hOkiE8weOYzP3nILvv2GF2JichoRa6Nu3H69+gBWqll917/ZFZx7v2l1SntADFJ6wxQiv896o0iD+6Bl5jkS4GbBmm3MNjl+A7F1evlnevuR3+NnQ84aTx/RyBblZ+84+2e+x0E4PB/EpzzsFIB7O3TA7wCH0JWKMHl/3ISDEFGnhaDTRrfZQNhuIeoECqjMBholQMRO4UIRuVy+NxrT7dlN3U5XvfUkQRdeEiAKu0Cp0qkHyfdc/pwX2Ny+G2TFE+7LTS7vG664JEn8paWlt4Zh+LZCoaBgwE9RSMMg0BM8kjSqd1PxJnPjHgi/dt99CMIAlz7jcsDlzeY/TrWcaIMLCJSA0uGbxJibOYLP3tqDb4XwjR2Efah6ZDSVuvqVmjtw1pXx4x8MomCzHhhpsJZjyrIN9O8Hvd7LejpY9WW6atcVrX7uBsH3iW2vJ/86Dl+9rdX57T88lXpVEBVlSwULJOqhBjieqxRo76KI1K/LlXm9hCFXBIIOuitraNfraCzNodusYWV5EbXlJfh8skYhfOpgx0EuX0KuVEahMoHiZBX+RBXI5YA4QqfbQb1Wx+rKKjq1NXTqy1icn4VXqYb+rjNf+b0/9er/faLXmt0uvQWs8t3glZEkSW55eflGAG8S+Mogi0E+7+PAom4o/vBW6ykhwtdJYjxw330IowiXXX5571XTyfVuWP199wSOIRW+vKnjSMH3c5++Fd/2AsJ3CmHsIOrDlze/WA/D4CsKWPdnzaoKnAcdzyClP8qhD7MWpD319UZRvuPAt3ej9eDcOx4XMd86emdzXUH3NHDvvUTp4jiCS0uB7R51kHRaiLtNdGePYmVhFmtLi1hdXETQbiOXRIjaHbTbLTQbNezevRO+6ym4O66DfKmC/MQkChOE7w44lSqcQhmIQ3TaLTQaddRW62itLiNorGFp4RgCP59g8oy3/eAvve3do7S1XWf0FrDwHb2tUtdkEvUdO3a803GcNwh8ZZDFsE42KdBUvj01FCkQPnDvvevwpfIlfHv+cHqGsVEPR4fvcZvgOHzXle9Ez3bg66paj3aIpnyVB0lU8B28/yNqVn9ImACVdUzbQfd09WMZZE+McsymgtXrZvrEIytfXeSrO+m48u3h8/jt1fN0I7VIqVvH7dk5aivaNroVQa82hsc2jQJE7TZaa8uozc6gPn8MjaUFdOuriLsteCwzCuGqMEdHXSthGGC1toqdO6bVm5iywbwcvGIRucokcoTvxBRypSkU8iUF31arxbAy1FfrquzWyiLmj83ArVQRlne86/te8/a3jdLOdp3RW8DCd/S2yoTvrl273gXg9dLhlqV8BSCmyut5vj01JD+ugm+s4BuEIS674gqlXk6G7fAE+B49ojxfKt+JySlEVGlUYf1OwCSJlFWheKKG27pIosfn2zY7zLL83lGhmtV2o5y+rI4wc/nYytfM89XvNet3aT0RvuuuOQHsKOW7fr6J4iTsd5iFcGgnLC9g+dhRLMzMoL68hKhVBzod5AnssKPWV9Dux5ezw4w/URJjdW0F5UoZpWKxd44UfEvITUwiP1FVtkOhOIlivqDg3em00W61sbQwj9byEsJmHSuLc3DLU2j5E+/+3tfd+NZR2tquM3oLWPiO3laZ8N25c+e7kiR5fT7f68CQlJImZLNerQd5vg/cc08fvpfD8TwmrNxgjXubZypf8XxvuVnBd7I6jTAxle/o8OUx60rYVLOjdrildhoOUP9ZbZ+mckUFjw1fsk6/g/p/Hz+fjz9VNBf6XWz9OAQq3p7KVW86URdxu67U7cKRw1h49EE43Q7CThtxt6POfN514SYOHJedcUkvFJAPP3VleErpxlGIldUV+L6HyYkJJLQevBzcYhmF8iT8iUmUqlXkyxPI5fNwoi7CbheNRgPHDh9GZ20FubirPN+kOIGgNPWOl7/mnbTW7M8mtoCF7wYb8957783v2bPnXWI7SFYzCTkbVryCj+H5chulfAF85a67EMURDlxxpepwE893WLkm5AQwsjwVvqpTJ8bc0Rl85uZP4dsJ36kd6/BVII05zXivM1Agrnr9zTC5/o6y/N605SfiYw/rlDOP27SCsuwIPbzM9H/X2/YJtkOvVah8+3EIPY+B5oJDjer1vu8vIzIJ3aTbRmdlEfW5o1g5dhi1pXlE7SZyYUt5/7W1NdXB5nse8n4OnushcYEgThBR1fo+4jhBngtjhpw5aDQb6HY7mChPoJAvAn4OfqGMXGkSuckqStVp5CYqcPI5uHEX3XYLa2urmD0yg7jVQNhYRRR00XXz6Oaqb3npa9/2a+Ncc3bd4S1g4Tu8jQauQfju3bv3nUmSvLFYLCp/TdTvKDDZbPimwUgOQK/PWPBlh9s6tal6j8N3PQTtBOGrAN7v/R+lvcyTMUpnnF6u+bcZwyuwPhH46ixWVlIS96IV+MxUEQ3Urn0YJ7FSue21FSwfOaTUbmtpHm7QhheHcGJGMyQI2i10O21UiiX1YKQvm8vnVChaQpXL+FxluSdwE1c9n+n9cp9LiwvIezlUJ6fg+HnkihXkyuxw4+8UvMkpePkCPCdEu1HD4tw81laWgU4L7bUlIAzQ9gpo+hNvfPmrf/U3N3ir2M2NFrDw3eAlocOXHW4CXlG+x/3U9B1tRfjOU/nSdnj+DT3l2w81U2lgXSEAACAASURBVOBSfu/G4atDdyOnYBTPeBT4DoLyUOW7PgiidyTrylfZIj0tTEW67unHIYLVRcwefhSLRw4hqK/AD7vIJyFyUYQkaCMKI8RuTsXdUoGW6d0mIbr0gmlB9O0t1pseL31d9hzw4c8ON8931TDx+sqagm++VEa+MAG/PIH85CQq1Wl4Ezvh+AV4CNFpNVBfW+mFrC0vorO2rFR5M/GSpld+/ct+8a2/s5HzZLd9YgtY+G7wqujD98YkSX6F8BXly8438TuHhlFtsu2QpX5HVb46fCeU5+uqUDMTvsrL1QZZrItjbRDIoDCzQSp91NMyimoeBb66PaFHO3B5Jny1Svb1rJgtva7TROIZ1EgWJGEXQW0Vq3NzWJo7gtbqIpyghYKK2w3ghIH6VKMh4KDLMN6gizAIUMjnwI5O2hmtVkMpaRnUA3a00RLqx2Cr4JMoQi7no9VkFEMLlYkqJneegXylCr9URnl6J3ITZ8ArlODEAcJuC91WA4vz81idPwY/7qiOuKV2ROX7updb+I56SY68noXvyE2VqVxzi4uLhK+K882Cb5YCPtnKV9/v2PB9wQ1qhJt0uClAoTcEtRfr24tFlRFu48J3s9TvsFNowjft/+L9jmU79DVurx2Od2LykUR3V3Wi8Q5jjtxWC43ZIwpsjZVFIOzCCVtA2AYjt6NuRwGanXIqx4KKXIhVTl2CtFAqqE+OeOMgjG67A8/1UfDzSGLuC0hUJ1wEz/f656g3AjAMI4QJ4BcrCrqVnbt6oWblafiFIrwkRNBpolFbw+LcHLq1FRTcEN1OCyvtGA1/4pdf9gu/+rvD2tl+P14LWPiO115PWPu2227L7d+//+1JkrxFh6+Emwn8xoGvCopXLmuCr9z1Za3DzeOwp8wa99QXXz572zqJCyfxe4hgOJKc7cd1FNGd7N30vTH+wMLMEXzmlk/h215wA8r9aAcZSkv1RfCqbVTsby+a4XFgH1H5ng74Zna4UeGqTjH1hzbDtKsp38fncujF9fYiDXT4AhE8PpziEEkQoLmyjOXZo6gdPQQv7KgBE4zfjYM2kHQVbJUtQXciitfzd3hhoDrCgjgEI2lUVjnPheN6qNXqanhxpVgB0zkwzjqMA3h5X6llRjpwfZ5dzy+oaIfEzyNix1tlAtUdZ6BS3YVcvgjfidBu1bC6tKSGJTtBG3FzFc1GHU3k0fTKr3vxK99kbYcNssLc3MJ3gw3K4cVzc3Nvc133rRLnq+d4GFZ8T/n2ToPEhxKCKvw+ifHVe76MIIzwdEY7eNRIx2OBe5lV2LnS61sPkaARrqLZXUWpUELJnYATFeF77JgBPHbGcEdi2XoJEjdGqCDiqA4bL3axdOQwPnPrTXjuC1+AYnUaEfehtuHotgiJkyBiEhdWXQVI9BO9pBysbjtkWQSj2A8C96x4Ydl1msWjh5BlhaD5cFT78FAT16fXAEc96PjQ6j241GnqN796oBGwvUQMvcESavgvCwjgRh1EDN+amcHCkUOIGzUUGDHdf3hFcYwoDhHGkRoYERPUalQjz0+srAePHW6tprId8jmGkTlodlrqPLuep1Tx9OQUkm7IIDOlbt2cp3xhfs83FB6v7+cVgHPFEtxiBX65Ar80Ab80qZRvzmEynY4Cb6teV8o3aq6h02qiHjmoe5U3vORVb/qtYdey/X68FrDwHa+9nrD2TTfd5F922WVvdV33bVS7+kALWhDDftLhq4Y0KPh+5e67FHyfceXVgOeTDD1ACAdExUZA6MWYjxbwsds+jv3n7cdFey9E1d0BPwZyLm9Phor1atQbvsq7tZe8Rb12M340drB4hIMsPonnvuiGx8HXVZCNETl9YHNz2o39JAWqXimqVxTuRuCrt2NaJ9sg73cU+Hpw4PMhpsFXlHAPvhxMomIAe3HLKoLB7Y1Yo12gAgxoCQRA3EVzaR6LM4fQWlyEF3RR4HpqYEQvN4ZKShRFqrMsipj0hlZD1BtWrpgeK5iz86zTaKDA6al8D4sri+iEAcoTFcRRgmplEl7E68VFyHPKUW5qsEZ/RKLKJ+3DzxWQL5ThqWiHqhpokatMKSAziQ5th3arhdbamorAiBqraLcaaMQe6m7pV178qjf9xrBr2X4/XgtY+I7XXqnwveSSS97q+34mfAdFPIwC324Q4vKrrlmHL0OLyFyly+R9NwRCP8QhLOD/+de/ZP81nnf1s/GMsy7DGZhCLnHgwYPv5PpDWnv5BCjk3P5otZ6KA+ZnjuDzN38Kz33hMPgyBwVv+97swjp8TYWqvs8IKRtF+Y7SiaifnCwFnKV8CVoeybr3K9YDVSbfGNRo4f6rg0oB6qnBDWx/9R1Dw8IukrCNxaOHMH/kUUSNOkoukIsT+G6CThT2xmRE7HyL4KiOtQRRECAOwz58ewmL+Nt2Qniei+ZaXQ2yKBULSs3SY6cCZn2nJicRdwLl/yaeq6wHAp0P1OMTero95VsowStNqtFtxakdyJWrfc+3B99Ws6ng26mtImnVFHzrkYs1p/jml7zqTb++wVvFbm60gIXvBi8JUb6O47wtzXYYFvEwDL73f/lOEL5XXH3tE+Drr3u37C1P0PI7uKv2MP7k03+LpeYipnMlXHnBZbju/KtwTvFMTHsV+MxxpeJBcwqaCsCUTIriIRIPmJ05gi/cdDOe98IXDlG+Tx74Og6Nhx582Siu28u3oD6V5dD3HfqRKQRvrMaUJapDjZ1rYW0Zi0cOYm7m63BCqt0EuX6SJKrPjtd3KcJeVjJHqdxYwTcJA6WAlX+LWAG0nYQqpCxoMbfDmgKyn/cRJhG6QaD82olKBRHLom3SV9Qq2kFZE0oKryvfHJVvcQKFyarqeCOIGefrI0TI2F4m11ldXbcd6DfXIgc1p/LmF/3c6y18N8gKc3ML3w02KOF7ySWXvM3zvHXP1xxifOLKN8G9d96ubIcrr30mQHUTu4gZUsThpP2hZbQC+Iq65rRx8+E78Kef+zvkpnJori0rlbSnuAtX778c33z+Ndg/sQ9VlJFLOLKJnTccFdV/neaLq9NLKfmfN92aDl9Eyu+NVHazBC479FVe2eMZDcRmMK2CzVC+owzEGOb7pilkwpedmfTb6a0yKTnBq5Qw3QWyV+XY7fWu9V44HHjKPgjQmpvFsUe+hpX5GeSdGAV6tEmEHO0C1+0lKvd9hFyfbxocKRiGalv6u0lf+aooEg4bVp/s1GTnXIKo00Gr0UQYBQq+xTLjdgs9C0kNKe5lweMNTXC7Xm+Ke+6K/q+fKyJfrMArTSjboTS1A35f+RK+AeHbaq7DN27VlOdL26HmFN90w8++4b0bvFXs5lb5bu410IfvWz3PS7UdNqZ8Bb4hrrz2Og2+vbgGj4rVg/JguwgwG6/g7+/6d/zzfTdj4sxJwI/w1YMPo+gWUWj6uHT3U/Hy62/A9Wc+A7ucSeRi3ry9ziIVpgR23ITK8/38pz6D56Yo3xgR4n6Hm7KM+x1uikkpj/LN6nBLO2vStk9QFCnpNnXfNxu+fRtB1K7b6wxlQiMFXpn9IaY/HtDEVcBbPXQQB++/V+VEmCxy+G+vM44hXx5HoiX96Al4KnIh4kAVh35uL6dCTz0zt0MvvEzla2CHm4J0rHx1jyBVgO5N5RTw0+tBXY1oA9CNOPQ7RqPZhJ/zlGWhOn9zBZXLt1CcUB1uTK6jhhf3PV+Bb6vZQJO2w9oK4taairSg7VB3ym98wc++zo5w21x02NmLN9qeSZJ4x44d+9XH/LV30GMblFwnM9ysX4nj0Q7HO9zuvfMOlVjnymuuU7ZDT/kym1UMJ1LZARB4CTro4sHGQfzppz+ILy08gOLuMs4+5yzc88D9aLXayMU5hLUA+8t78UPf/DI8f//12Ikp+Azx9xwEKq1hjBwCLD76KD576+fwvBe9aN12YEccO9wIX8JeKd+4p3zX830bHW6DlO+4Pu8oilepwAHgTYP08fheJW1Vx5qCoepg48AFB/A4lLeXooEdlwwdceM24tYK5h/5Gh6+7z7kwkB1qpUKeTWqzfWZxpFRExxSzI7MRG0bJaGKVmhFbbTaDaytrmJHpYKSl0PUDdift56yM0h4Vnodc3EYIe/5iDvdvsfcS1rJNxsOuiiVSipt5EptDTMzh1EsFVEoFlGtVlEpT8LNF5EvVFSHW64ygfLUDuQnJM63N8ii2ejBt1tbfRx8W7nqG7/tFa+28N0oLKzy3dwWJHxnZmZ+9TGF8Tj4ymALM/41DQ5i3Y4GX/bIh4gY04lSL8TMBRiR+ZkjX8Tf3PYRfB2LSArAZU+7EMuHj6K2VoM/Uca9Dz+EfJLHhZPn4Meufxle+NT/gsmkBEflCFbd8Soh9+rhQ7j15k/juS9+Inz1aAexHSSNrSjfrHAw3XYYBb66fbHZ8H1CBETP6lUuuAoXo9dAtUt1qRLjOMgzYoRhgBSqq7M4ct9tmHn4QQ5DQ9H1UM7ne/lzmXuBIxz9HJJ+uJrHEWlMhMMBDU6Eeruuhg7H3S4qfk7Bl+qXDzROGxXQRsj11ue+g25XPeUIZ5VGkuo46GJ5ZRndoI1SqYxivoTlpWUsLC0qb3iyWsUZZ+xGuTQBR0U79OCbr0wo24HwXfd8u20V19uq1RDU1xA2VvqhZi4aXvlNz//p11nbYXPRYZXvRtvThC9f88y53GQfYyvfOMI9d96h4kCvvOaZKs6XypdyM+ArqpsDB0bNzC3hKwv3446VO/GfK1/GbL6GVtTF5eddhIuLe1WylIfWZvDFow8h4Ktoy8H10xfidS/4aVw5daECMqMgmLGMnTZrhw/jlltuxnNf/GIUJqfA9DCifNNCzXoTOR6PU95M+I57foYp37Roh96yRKVpZCckg/KY7Jw9Vnwr4F1CK8GNaMskCJdX8fBd/4lH7/siGDsyNTGp0jxSfXJYQ6FUVlnE4HFtBrFRTTu9mSbiEKuMoe1wsAXQqdexg5nHqHw5eWUMdBj7m/AtJFbRC4xi6EUwEM4h2FVKD7ixtoaVlUVV75yfQ6vWVsOJ6Rfz32R1EvvOPheVyiRcFefLGN9+Pt/qNPIVKt8CfKrxgNs2FHypfMP6MoJuB43EQx3l13/7T73mt8c9F3b9wS1gO9w2eIXQ873oooveQuVL1UPbYdPhyw43wpdKKmI4UaQU2ZGlAHfe/iju/eo9eDT4GpbOWMRcdQG1XE2lGzynsBs/9azvQrNVx199+iO4t3UMK7QsIqA6F+OVz/l+vOK678MuZxoFFJSaIkWXDj2KW2+9Gd/2oheiUJ0eCb5sxv4czKlTtpuhZqMq33FPz4nCVyXAoV3Af/30j2AnHCWrywEPAbyoi+7iAh64/XY8+pW74Ed1lW2M0C0UKgpkru/DzeWReL7q6GJ9PIdBfkzb0FWpHmk3MD1k0XPRWquh4PrIF4voug5aboIaEU4Lo9ubpYIWD60KDrZYWVhE6bGpsov0ktstxJ22gjj93XqjjU6n24vdBlCZqGDfWWfDy+UBr6d8/cqkeqAWJ6eQ0+AbEb6tXqhZl8q3voJOWwZZTLz2+T/12v857rmw61v4ntRrIA2+erSDPpz1RJUvPd+r6Pn24UuVefhoHf/22Qfx4P0H0XW6WNm9hPkdh7FSnkGQ1OBEDnJ1Dz/1Td8Np+jiT279EB7BClaclpp1Yseqh2dXL8GvfNercNmOi1BCESqMAsDC4YP47Kc+iW978YueAF/d81VTlEvQcb/DTe9g26jneyInblz4yvkhfDlyT8EXvbAzZTu47NDiJJRdNOZm8ODnPo3D992Hks+BFSHKpQrK5Ul4hSIix0VpYgIxR8d57PDy4VM4c3AKYjRaHdTqqygWCiqfA4IQeZV7twW/UkYtB8yig7mki9D3kBMPWEVfOEg6rMMCip0Au/0C/GYb0eoa/ChCpVRGwHC3mMq7gNJERQmBQqHYi+LwisgVy8hPTPVnsuCn2A4c4dZXvhLn2+5FO6wFYGKdX/z2n3zNH5zI+bDbZLeAVb4bvDr60Q5v9jzvRt7Iuu0g+R2G2Q7K20wbXhyHuOfOL6kONwVfL484drC80sG/ffwufOmr84iTAlpuE4tnz2F24mG0Skexp1rEebvPQalTwlUTT0VU8fDHN/8NHgpm0Xa7cKMIE00f5wU78fqX/Byef8G3oESTmEG+hO/Rw/jMJz+B73hRH74qR0Rv8jGVTN1JEDscDKAi03qhZjKLg8zMa0whv1WVb29wRW+0Sewm8BKqVZoEDMPjCwYnUeoiWJrFXbd8HIfuvRM7fA8+k5kjQZkzAVcmVCiXmy/A4W/OVxEIvsc44Fh1pHFa9oBRCmGAUj6Hdr2mOs8mKyW0qFYrRSz4Mb6ONuY5im6irCIeOt1uz44IQjjdELlOFxP1NvY5OezohAjnF5A0mHQdyJdL8HI+JqeqKJbKCviu68Hz84DLfL49+DLUrFDtwddnbgfG+XbbaDVoO6yhvbqEbn0Fq0uLWGx1k6C047Uvf82Nv7fBW8VubrSAhe8GL4m+8n1zLpcbCt+0Xelq+PjIXHZ/MYari7u+dAe6nQDP/KbnIAh9xI6Dz91+BB/7xP2IOkUViN+eXMPM9FexcsYR1HOz2FGo4IqzL8W3PvV6XFTYh0PtBfzhrX+Nzx+7G74bYpdfxEqjg/JaCa9+3o/jR654GapgvliSNMLi3DHc+olP4ttf8CKVWIf4UTl3+rkdlLsrWc1Ub2E/N4UGXvVA0RLu6DZDluUwLB561E63Xo2Ozwi8PgxwfaBE70zQp6W/S/zGDGLwOFBBZXlQojdBgBw6CJeP4cs3fRwPfekLmPCg8izkikWVarM6NdUDGLODqbCuHPw8YccHcV4N2W23OyiVywj5psBcCw5UlEOeVkccoBN1kCtXUM/ncF/YwtQFT8NFl16hcvQS1l0VkhaiGQZYWJzFwdtuw5nNFs5oNlBiIpwuz5CHdquL6o5pNXcbtTYfAFzOUDmP08YXyyqfLzvbaD24pUmVajIO26ivLKLbamFtZQUrx2aAbk11Bi63gyQq73rtSy18N0iKJ25u4bvBJmWH29GjR9/k+/67hinfTPgKvNZXkHSEIe6644vodiNce91zECYeavUAH/nYXfjyV5ZQiqfQDTtolhexeMZDWNh5EPP+UXWzlTsF7HN34ulnnY+LLr4EX3joHnzk9n/H9Bkl7NkxhTsfeQQT7Qn8/LN/GD911fdg2imrvcdJgAUmU//Up/AdN7wIFZVSsh8L3J9AUw2pUENstanP+yEbg2wH/Q1g3GYfBOa0sgS+6ymL+qPUerkbGKcr8CVwXSX6Cd+EKl+FnDHOtoO4voh7bv4PfOU/P4MJN1I5FgrlAhqdAMVSFZPT0718HoUifHa2FvIqUoI+K5PnqBg1NW17EV1GLDBrGZVwt4VyIY+w20StVUOhMoFlx8GXozbOecZVuPzS69CMAzy6eBBhFGLv5B5MT+7CYm0On/z7D6Jw5BAm5maxwwH27jgD5cIkPC+v6kDFzs45PqxU9AZD3jwfhdKEmkKI08cXqztUhxuznXU7NbRra+g0m2jWakhadZScCEHQRi1E0s5Vfv5bfvyX/3jcc2bXH9wCFr4bvEL68P0V3/ffvanwVWnEIgXfKASuuvZZaiLEQ0dW8f5/ugVzqz68RkX5t53CCtb2HMSxHY/gaOEwukXA7TrwVmJUOy6+6fyrcOCCy/AnH/1LPOWKc9H22vjEXbdhZ1jFLz/3J/Bjz/huTCZFuI6nspZxyvDP3HQTnv+CF6oZD8aBryheE7RZylfU7LAOuLHhK/G+/dAsVR9JnNMHMS9+pXw53Np10Y26KvTKcSL4bgy/WcNdn/oY7vvszUB7DZOlvMqX4Hgu2t0AO3ftRXmyCs/3FWwJvnyx0I/vddFstVFihEEup+J+CVFHwTdUs1IUcx5azToaQRPI5zEbhrjbCfCUq67BRRddgc8/cDvufeQraEdd7CxP4/nXfCtKSYJPffTvUJo9humFeVSiCOedeS4m8pMqsoL7oN2g+gyV0nbhs6+A/nOhrIYWF6emUZicRuQWlGp3ki5a9VW06w3EQQC324LTbaBeW0XHzSfdUvWVz/6hX3zfBm8Vu7m1HTb3GiB8Z2dn3+i67ntOGL4qX0Dv1b7307cdkODO276gfN6rrrke8D08+LU5vP+fP4NGOI32igfP8dH0ltDYfQRzZzyCo5UjqPtN5OMcnlo+E+c5U7g0/xQ862nX4EMf/xD2PPNc3PLQbfjiw/dj92PK+c3P/xm8/MIXoBTlVUcTBxAszh7FzTd/HN9xw+Ph26tab5JN1pEB/jJV5DgTaKYNM95s+PbyXfYyj6mBav0BGJxwsvdFT3dwBJr6ZEY3/lFwEQYNFOMAB+/4Aj754Q8g361jouQjV8orK6DTDTE1vUu9sjNKgXCl8mV0Az1XKs1OGCIKY0wwexhtCJX9rJe7gUaHSkjPOdK6DTS6DXSSBAsJ8EjZw1lPvwI79+3DR279V6ygiYiKvNHFt1xyNZ6+5ym45WP/hN2tJs5utuG1Wtg7tRu5OK/2yyxo7Djk8TNe2OvDl3G+fqGE/GQVlekdiHNFtCMXxfIEigUOoGFioEillOzQ811bwvz8MUT5UuJM7fnF5/zIL/3h5t45tjSrfDd4DfTh+wbXdX9tY/ClUJFcvbQdesly77ztiyr286qrr1NhTA8+tIAP/MOnsdKaQBhMqMxaNWcRjV2HsbzzIGYrj6KRb6Di5nHdOQfwnH0HcElxP/YWzsCRhYP4unsM7/uPD+ChuSO4bHI/3vqSV+G6vVehnBThRMz8AszNHMSnb/1kz3bQlO8w+GbF96ap4dTBJlo6SvO0jKt82XmmEuQQvgp45G0v8Tl9c36q13JOxS6v5wznitpqFoeDd34Rt/7fD6M7N4OposuQanSZ/tHNoVqdxvT0rl6WMIYW5vPIM1cu4cvZgF0PXQ4XdlzkcwU10oyKNEe7I0pUKkjG4fK1nuFn7aiNeqeDVcfBkYkCzrz4MpR278ZHvvRJLPmMte1i0i3hwNTZ+JanXob/+Ng/48xWExd0QpTCEFPFKpwuR9T1EqirIeD92a9ztBxoPeQLyNN2YMwvw9qY4648hZ27dqNc9BC0G0r51laWkXD24voKZmdn0HFyibdj7y899xWv/18bvFXs5lb5bu410Ifv613X/fWNwjem39ivnkrUjQh33n6bGr9/9bXPUq+7Bw+t4m8/8hnMLvnoJJNoA2jl62hNHMHq1CNYLD+KenFNzRc2FeSxz5nCU8r7cOXFV+FZF16Fjx+8Fe/7lw+i2e7ihZc8B6/9tldgb343igmnk+l1QM0d+jpuvfUmPF+DLxWfgmuG8lXZ2kW3p0DUtB1OBXzp79LPXYcvh0gw49d6Ix+fsYK5eKn+8h6w8JUv46a/fT8eveuLKDsBCjkgyblq7rOde85CpVxFaaIKL8eOth58fdoV7GQr0Otl5npGTTDhDVTu3U6rhUoxr2J+u51QZbYPgg6azZqyCJqELxIcLLo457LLccb+/Xj/bZ/AoWANXS+C0wnxnPOejmeefQE++h//gP1BgGd0HZS7AfLIw4lV8JqCrhqMQetB5Wim3esjdn2UOWNxqYw2h0eXJrBz7zmocHJNP0HYbmJteRm1lRV015YVfFvNGlrwE0zufvVzf/J1NtRsc9FhR7httD03A77SbaVGVfVffxV8nRhf+Oxn1M1z9TXfpGJHl5Y7+Md//jweeHAJrWQSgVtA1w9Qdw8j2j2P5cmDmPVn0cm3VKIcNLtA3cGlZ16IX3rpK/Avd/w7/vmWTyHf8fGW7/9F3HD+NyMHzmCbU6O3/DjG/JFDuOXmTx2Hb3/qeAVMA7693Oxq7vLHNaWpgs1QM33lQYp5nAgHvUwq3+Pw5Swd/VhZOg70X8NQTTDZ4bTslQrCqAUv7MKvr+ETf/0X+Mqnb0JUm4efT+AXPVSmp1Gd3oVSZbqneAvMnVCB2x/RyKTktB/YDUkrxvF8lfbRc3Mq+oBAzBd8NfNHHERqKqBWg1MBhQiSGCu1VdQ8B4eqBZx16dNx2YFrcOvX7sYXHrgby60adlSn8MJr/wt250r48L9+EE+LE1zRijHZDuCCw8N7llFvIikV/9fLc0HQMh+Fn0Nlcod6WEeuh+ruMxV8aTtE9JyjLtaWltFYW0XUqGH52GEVfrbE8qf3vu7FP29nL94oK8ztre2wwRbdOHx7/ilBq26gfsCs24fvHV/4vPKCr77mOjheHt0gwRduewQf+/jtWOsUELuTKt7UKbZRyx1GY2oOCxPHsJhbxIq3htALkQtdTHVyeOV3/gCayy38/Uf/Bd9x6TfjR7/lv2J/7iw4Sb6HUGbiSkIsHDmIW265Bd9xw4t7tsM2he9x26HX669mxmO6Rb838oydi54aR0FQdYD2Ku786L/hzo/9K8qdGoocDVjxgQL9XsK1jJxSuyW4BaZoLCvFq5IpFYpK+bL8XL6ghicz2sH38j0fOOfCzbuIuxF8x0PcDRE0mipeOMkBRxfmcaTbwJEzKth3+eW4+pJnMW8dHph5uAffHTtx0RnnY3FxBv/343+Lp0UxLm/GmOyE8Ny8ioRRIxRVJop+h1s/TTNBz45EhpsFfMAXitix5yxM7Nyr4Ou5IZJuZ135ot3A8rFDWF5aQCNykEzufvPLXvNOm893g6yw8N3kBmSc78UXX/wG3/dPsMMt7nWQqAGhBnwR4u47blODLK6+9psQO73p6BdWu/jYx7+MO+85hHa3BLglJG6EtreMVmkR9elFLBTnMOfPoparw4sjVBoRrj/7EnzrVf8Fd33pHvy361+CK6YvRiWpqE6pHvOZKS1Q09/cfOvpga+ugk9U9SqPmZ6viuXtDRChBaAeMK6jBi1whic6wJwnjVnD/KiB+794M27+4IeRW1vGtJcgM0V31QAAIABJREFUlwOcko+Es1IzTpbgVR1XBaV8FXypgDmsmEN4HUfl661MTKiRZoRezs8rvzc/QZ81VBZI0cmhsVKDE/QGXDSDBubrK3i0U8fRvZMo7X8Kzj/nEuXD5wo5RL7KHIyCk8fiyhw+9Zl/V8r36e0EkwEf2TkFX84BlwZf+hp8YMSMZskX1CCLHWfuQ2V6N1w/r6IdkqCjQs2W5ufQXFpAUF/G2soSAr+IbnHqLS/+hbf92ibfOt/wxVnlu8FLoA/fN554qNlx+HJmBL4e96DBGNEu7v7SbWomi2uufzbimJ6lh8gFZpdC3HrL/bjzy4+gG+TQaHeR5CJ0nBV0i/8/e98BZ9lBl/udes/tZfrM9k0P2SSbQgpRKQEMIF3gvacIqKhIFRApT2w0FcUHgijowyfSJYDASwgJISQhhfS2vUwvd26/p5/n9z/n7k42u9lNZuITcifZ387OzL0zc+693/mf7/+VZZijIcKKgwV/AfX2AhTXQ0m1UMmXkVYy+I1nvQLnDp0OPSJfGEcm0rWmhwEWpyb/v9EOR1NCPJ6HKBYzHCJ3D4FvnIEbh5hbhi7VPyldw8KDd+LqL3wWczsfRMHQkFYjpNOmWIb1dBa6lYNB0BUThSGTJJshCL6cfPnv+BQaoVAsycJNFnCqIUYJK5eGHbnQpaQU6DY6MIXG8dG2W1hYXsKM30JtYkDMFo5HCYYpwfW+4kNXDSnCZAV91GngFGg4JVCQdalHNoGIDRc8gbMONZ58e7QD2YhUJstOZZl6s+UKikOjSOXKkvUrky8LNLs25mdmMLN3lxRo2t0WYOXgZwbec8XvvrcPvo/nifgot+mD7yoP6FqDr0xpPfCFh3t+cqtYTM+/6JKYllB0+CwTjgC7G+D+e2fw4M4DmKu2JWCbsepDwxmctm0dRjaX0AxqmKvNwvZtwaKlWg333nM/Xnv5S3Hm2EnQYUGnykGVvmSxwy4eJO2wYuH2n0g7PFbwPdrXP3Jijiff2IwXQaN0K3BBsoWQ2W7U8KMvfQ4PXvctMgxQ9QimocoCMpspQtVimoH8rpqirIxmijgfV/5eCb4KUCgwCY7LPE6jsfWafC8NMczlJfXAFAlWD3WYnRu60h7c9F0sFCx0aUN2QvBh8c04rznwONWq0FUVac/HBCKMkibyolhmFhhCeRwJvrEEUIGZyYpe21M05AcGUR4Zg54pIpWmVtyG3W7Atx2RmtVmp9BcnIHn2lDSuUgpDL35517TX7itEioecfM++K7yiBJ8Tz/9dErNHiftEDcCi26WVlC2HkgtOV81Hu6+/RYB1fMuuCjOhlVNuKKvJXCw8QBodTxUW7ZETxq6jnI2g3Rag6oz+NwTFtBHgC4CLLlN7J3Zh3NGT8JAqijLGk5jvDwP+b0jBQvM872BUrNE5/v/GXyPZzsWeFkRoh6/H2/6Y66hF9ZLzjcOjVeVECbpgMDF7ddfh5u+/M9ILU9BTasImYquqsgaaVhqBoaWhmZloFgEX12oAE7BhnkYfEk7xPXxoeQ9EJTJAfteCDNlCr8c2F3R+DpeEqje7QjoZi0dOSU2SEz7Ntq2h269g6FKEUhr8A0FrhdANVigGcHkJB04SAWu7Nh0JQXF0x/B+fbUDtT/aibt0ArafoDS8AiGxtcjlavIRGy3ayI1c7s2mvUaVKeL+vwUfM+BqxqRnyn3pWarxImj3bwPvqs8qL3JV1XVPz2yQPPIYJ2jfStRAcStiXG6i0y+PfANcNdtPxZQPe/Cp8YFmlL0o8iGnDXjUiGjsDY8RhrCsi6GjbiqhvfswYULB57MxT666CANTaYpjTIlB8hrGZSsIlRfx9IsTRZX4/KjmCzEKHCEvVgkyQ8XOxyKlTwR88QqH4JDNz8MwPwJY65X4zqSHXdSJpnk60bsNrOR130s7rgb3/70p9DctxMZzZfJlmYWLuUsFk6qhhRVaqm0yMqo4yWYCu1gxjGSsa3YkphPz/OgGyasbFayHQI/kslYTBaei5CORNdBp9uRv3OZNCxTg8pGY8+FSxOHzeVXDblMBmqK1yLxG0+OPJ5SQ8/uNzYZJ/plUkdxC0bcNhK7muNgeF1jsLspGR1cuHHyrYxOCO3AeqHI78LptmAL5zsHr1mLXW5KBFtLBb6V/+0LX/GGv1+rx6l/P8lM0D8QqzsCPZNFFEUf6FUI9fJ8Vw++Ie669RYJ1D7vAkZK6mK4aIUOWn5XPm67tsiY/MAV4HX4AnZddBxXBPe+H6Jld+CFLpqdpgj7Hd6WObF+AM/xoXsqzj15Gy479xIUU0XMH5zEDT/4/sN0vj0A+GkB38MnMg8KOU0xVvDkxgmRucsBvOokbvjKP+OB71yJjOJD1ZnJkBJpn6obMCWhjBwv+d1Y08uFWwy+FnQzIxNwrPW1hF6gvIwnw0KpLPfjuYEs5PicYF8bHWjMzaXGl5m+6bSFMAFSXu0Eti0yOH6OJ12+sZ1YItkT3W5EcE1S48RlmOiqGaITX0GFkjwXZwnH9AdtxLxq8nVdHG7FyjCsQkV4ZTV0BHybjQaa1UXYovNtIJ1J0V4cuFbxty9+VR98V4cUj7x1f/Jd5RF9YsE3wF233hqD7/kXSqOBHwF7agdw1767ZZEj0mC+QNlCoVNnGgepcOYjwPJ9NbCghwx5B1KMM3RtKVhkSDjDXcxIw2hxBOvKo0ipGhanp3HDtT/A5T2pWRKsI5P1T8XkG8dcSj+FXFUkp44kKjLwHRQM4IEbvoerPvdpBPMHkOP0yVSzBHx5LCkZOxb40jFmEHyttOQ5MLaRgT1SAeQHyBeL8niQ82XYOt8IvtQVu64DXVeRYt9bckxZH++7jpRmigwuDAXIpdJIaoPizjbWDIUs7kxMLwTf3hvBl4FHPfDlxwm+jLZkhxtter6mI1MsCfhmy0NwfCZCsDvOlwqi6tw0vE4T9blpDJSLiNL5wEsV33DBK3+7n+2wSqw48uZ98F3lAV0JvpxwGLyyZpNv5OPOW2+Vy8jtrI6nfTRU0Ak8zNaX0Gq35NK2UipjsVpF13YwMDgMz42wZ+8+aTHgBHjPXQ8hlyqh3VnCtm1PwdTUNK655ho87wXPwnnnnQGDG/1Ihe5zWvJRnZ3CdQzWee7zEnsxl3FJPthjBN/e4T2Ww+14tMRjeXhW8r6UkHGSZG2StCz3shuo6IgcePNT+PfPfBIH7vgxsloMPjRdUHolQTl67Fw77uRrUQ4WT8Q0b/D34eOQzubiynbNFPDl1YjnOHBdW54fpqkLsNp2V05ogeei1WggdBz5PLN8qROWTji2VvjxBG0S0CV0icXGrBaiiSKxpXO5dxTwZcWQ8MVc1mo60oUiSgMjAr5cwhlqALfbxvzcLGxWCHWaaFcXMDY6jLobBp5V+t2nvup3PvVYHov+1x7/CPTB9/jH6FG/guC7sLDwjiAIPvhEgO9dt90mk865CfhGEV1uXdzxk/uQy+XRbnewZfNJmJyawlVXXYOX//IvIwgU/ONnP4dXvvIVGBwcwZ9/5OO46OKn4ZZbrsFpp52GjRu24CMf+gg+8tE/xKWXniomjl4xIxQfC1N7cP31P3wE+PbsxY+F81158FbGTZ5omtljeXgOgy/1u3EDtKcakpkRgy8NDi5SYRf3Xf1NfPefPgPTboi6gQoIU9LJeAKlKYJdfCZUKhkM8zi0A3nfmA/myVfAl1pfKhsCiIOOFBDBl+CYyXASDmW65SRsd9tYXlqUavhUAqSmQYlaXBNPCsLpdCWhjLcplvKHALcH0HJVwsyjFeArqW0C3ly4seLIEtrBzOaRL1VQGBwX7S8CGw7T1VpN6alzW3XMH9iLTCYF30gHvlXqT76P5Yl4gl/bB98TPFDH+rKew+0/xAcfFMnRmk6+XLjdGoPveecnhYw6duyYwpe/+G085znPQaVSRqFg4cCBJXz5S1/Dq1/9SkSRjr/71D/hta95OcbGRvCnH/gH/NwvXIYbb7waG9evw5bNp+Nv/urj+LMPvwvnPXVTTF3EbmaoWhezU3tww3U34dnPff7DJt+fJvBl57BMh2K9jVUkiuLBirqo7roH3/jkx9DYswOpyBWFA6VohsYw9BMHX+p8e1wwa9uFEybP6wcSuNPt2pLny/p20hE0c3C65ijeajVgmgyNiOLoxm4HGctCWtfRZrIYCzZ5MtA0ZFjM6XoywXc7HdhOBwXm8kqORI+Nl8Qg4f2F9V3J+TJf2OTCMI2AP2cmg0y+jOLwhHDBlJoFri20R6u2LFNva3FOMocdxQiDzMBbn/Eb/WCdVULFI27eB99VHtGV9uJeXfxjpR16UoG4vn2F2iEKcDeDdVaAL11wc9Nd/P2nvoRarYYLLjgfz33uU7FzZx1f/MIXcfkznyVypO9+97t43et+GUNDw/jAhz+Fk08/GevX57HtKWdiz85pfPQvPoH3/dHbcOElW2F7LlRFh66p0I0u5mb24IZrbsKzf/EFEiDD9mLqikXyJQTE4TD1XqTkiQTrnIiGd2UGhHCdCed5LLlZj/tc+TBKpAHIgauAT/0rHXy0TtvIuk187//8A37wxc9hKKXCMlQoJj/PyZfTIU+gnIAPc76HJ994wiXoSUoYjRdmvHAjTcHJl489g3UoJyMw5rIF+R06nY6oF1h0yYWbuAkBtFpN0dPms9Tb+nDbbaEoWs2mtF+QsuDkyysTPr9810OLmlzfh2VZsNJpmYI5WYtIkVSE/BeBhhJZuLHAM0V6JIPIMNENIxTLQ6iMbRCpGctByYNXFxYky5nZDppvy2M9vdyItNLo2575G7/frxFaJVb0Od81PoAE39nZ2bfruv4huUTU9cfM+T4a+B6afM9nhxslZBoCV8PMwQDXXnsdbr31NrzkpS/F4GAZX/j8V/DqX30ZgiCFf/zsP+I1r30JBgeG8Mcf+Bhe+JJfwrOeear89td89yf40J99Ah/88/fgzHPW40c334wzzzgTIyMVKJqN2cm9+NF1P8Kzr3gB0pm8cIXUxxIAVWrKVuT5Hi1Y51hBOasB32M9bMcEX40dcxE0n4tFQ5aLetTBwj234spP/BX233ojRso5ZIsZmTCZxaDz8tygMsGMW4hlURVTDjLhJullptiNCb5ZUUKI3Vin6y2mKqjvrTWbMk0XC2V0u1358Sulkizb6LAzDMY/+jLJUu1AbXen1QIoVROVhCtRlAReOQkR0G1bFm6O2xW+V05UgAA0r7qEdkgmX83QRPZGpUTKtARkWR2vpCxJNcsWyhic2AyDNfe+LWqHmclJLC/OI6spkudLRUa140bWyPo3Pf217+jn+a4xdvQn31Ue0C996UvapZde+nuGYXz48UZKHhN8EUvNOPluT8DX9xVMTzcxO9vC1i0juOqqG1EqlVAsFPH1K7+O1772VVAUE5/+u7/Hy172Upl8P/m3n8Tzn3cFnv70bfC7wA3X3YF/+eev4nkvvBzZooodux7CK//bKzAwkEekeJib3Isbrv8hnn3F848PvsTiJMCldyj/M8H3aA8fAZlFzFxGmZIfGULTQoStBfzwC5/DLf/2ZXgL08jlUsgUssnlPS/x44WbSMw4bXICppSsJzVLwDeVthKdbxys0wPfHu1AIF6uN8TcQa0wQbDIrjdVhW13ZHHGn4ngy8UazQx2uw3PdYTzJeASXCUrgrwvR/kgRLfTRco00WjW5D74x7ZtmbAJwFQ7aNKYwd43D7V6TXjmlJlCZWgUxcogdDrdVB2pTA7ZyijSbOJQfHSbdcxNT4vbD3YH8wf3yiLQgR7lRze/6emv//0++K4SK/qT7xofwCiK1NnZ2bdpmvbna047MM/3lltitQN1vnxRBgomJxdx/wN7sG5iPer1OrZs2YDlagsPPHA/zt2+XeiDBx98AFu2bpFlz959ezA+MYqJ8UFxWFUXWlheXpZoREX3Zds2PDwEQ6fEyUZreRHfv+p7RwXfJ4p2OFINsZJyONpDdqwpukdTkCqR5l52mYU20maE/bffhG9/5lNo7HwQmtuWvrpMMSfhN6LtlbQdPQFfXcwTGikFTsMrJl+Cb9zZRh41mYiThRunVgbqLNfrwsTQpJHP55HJZEA5GRdilJhxqiTw8t+ddlMoB4KzToWG6wr4Skoatb6ccNkykYCvTqokCYKv1esyWZNXJm3C4CBy+PVmHZ1uV5Z4LPAsDwxhZHy9VAjRKg09hVRhQACZ2Q6t5apk+TJGcnl6ElN7dsDUVXG4ZUY2v/VZv/Wuj63xS+dJf3f9yXeVTwGC7/T09NsMw1h78I0C3Hnrw8E3brtQ4blsQghgMaA7vjKVzbq4zWLTm7xJJb0Cac7V6YZjYS7xlrueQ5X1cQQN/V+IPEzt24Mf30Da4ZGT7yPAN7Hyskvu8U6+x5qUHy3V7PiZDob0Fwehg7TmwnKb+M5n/g4/uvIrGGR+Q+Ch3W1JzbqoFAR8VZl8SR2Q5+XHaGyJgZcAHE/B1PVKY7EssR4OvuR8OTEvLFXjidTKYmhoSCZUTqFcuLFCyPddAV4xUKiQx4YPGaVmvufFhooV4EvOt9PuCKfbtdsC6DwG9UZDaK5cLifgS/UEzSL1VkM+79qUtpkSR1oZHEFpZEQKNAPoCPQ08uUKchlDsh2cdkdUD7P792B6z045IYRmJhzYcMqbn/bat/Un31ViRX/yXeMDSNrhsssue5uu6x/p0Q6cfnpT8CEN5jG+r4CIEnN3sQe1t3BjqllP7RDgXNIOOmt+YiF9DEyxhjWudRcJviCvXGjz5kmuF11utIoSdBmnyGYMyph4F24Q98Ux64ALIcs0sThzENdf/31cfsUVx6UdZOEmKH78JotjTauPFXyP/PoeSB9eznGYZ54CUzqZg9DC3D234PMf+gDmd96PiYGSBOdwYszl80Q+ydzlgk7yM6DA4rFIZ8TYQqCNeV+mmrEyiH8TjBN7cSJHk7Qz8rWej1anC9txYaXSQglwgiW40tFGuoGKMtdxBCzTlomUoceTsecKCyV1QGGIRrMptEMpXxCgpiuR6hfSEVzi0QVHSoMAzOcOb0OzSNvuCHfMx9N1PLS63WTJNgGrUIBh5dAlN6NTJ54VnTPBt9tqoDE/i9n9u0X5oOWKUWH91jc/9b+9sd9kscbY0Z98V3lAe+CradpH+GTv/Tlh8D1kCI2LFWNDAFHDl0jJe++8Q5pyz7/gUkAzUKt5AqKRH8F1PZl+aVm17di6ajuetOPa4qaKhf1tpyv/drsB2gSFriPAw+/icNnitFAsWHjVq16M007ZhNnpadz4w6tx+XN/UUAo0rjBT6bqJD+it3SLgZDLuMNPpZXg2FuIHctMcaImi97dxxkSvZk9fvDkdCP/rzwZxbSDofpAbRrX/Mvf4wef/yzUbgPlfA6ZfAkd2xHNrclJmOBrGGh2bDiuh+GREQnIWanzPQS+idrBsDJIpTMxN0zul0oHWUwqQjnwJMfm4F7mB39XLtrkhBz6aLdbsnDj+1ku13QNYZL/wMfS7XbhOq48p9KWJSdVTtNLS4ux4SLRFccKC9m2HYrOrDfq4mwrFHKoVpfhByGKA0OS6WDli7CKFSipDLquD0ML5WQUOC66zZbofKszk2hUF6FmCpE5sO4tF77q9f0Ot1ViRX/yXeMDmCzcSDs8LvDlj8N4lHhKTZp2k0QzGh7uvPVmSaM67/ynIQgMfPNbP8Adt93PLpi4iDGKxfp8oUvrceLlPxRly3AZU4GR4jRuwDQY/p2Rv1UtkqhDx21gdHQAF1x4FkbGypidPojrr/kunvfCFyJHCVSkyc8gQrNEV9qTnR1WPvxngu8hjcXD0sziRPjkDy/ZfQ+ZyMfCg3fg8x/9Y1Qfug05ipkjIF8ZQccLkLFSSDOsXFMRajrqTQbeuJhYtx7pTPZhaoeV4CvBOunYXizcMivYpT3YR6RqSFsZ4Y6FhkiME1yCMfCcIKuEATrttgAwp10yQgRTU4v53E6LjrMZFJiQllQV8ePk+ClFy+dzSFmsuU+ch4kaJbYmQ2gOTtV8/KgZNqwUrEwB2fIAcuUhGPkijFyBKRFSHRQyYpPOOtuTbIdubQl+twufwTvZgd875yWv/ugav3Se9HfXn3xX+RRYS/Dl5EtskOlO8SWP7PZbbxZA2X7epQhDHQ/cvxdLy03RmvLF3Zu0uQXnJS9f2CKVIodI44BB6RsTEqkrZciKErc49DhhanfVCAEXUwqpiAC7du7A7T++Hc97wYtFwkQDAW3NovBN6IX/bPA91sN0dF6Ykjymu/kw7TZ+8KX/jeu+/L+R8+tQ/W5MN5QG4YdA2jSRZoqZEeckd2xPpsuh4VFkslmheh5BO3AJx7AcK5OoHmJOVQgcSsDYkZYvIpPJCqgLNST6W8rFKDuLBGTJ7Yq92PPQbNaRMgwxWvBn9xw2G1MF0cHi4qLQWOR1CeQ9aRnphd6bLOgOlZzGJ0nejqfM4eHhOFhIM1D4D8djtjKIVL4EI5OHbqXgdjuoLs2LuQMMAqIm2me4eof2YgSZ4tsvfMXr/3KVL5X+zY84An3wXeVTIgHft3LhtpJ26PG+x+N84xSq2I2lSAlir3+BH/Nx9523ybb6ggsuQRSxRkiTS1u23yb7M7ntyvelIIGLNTrWkijbOB94xcMtAyC1oiFIc0YhHVS+1NVfd+11aNXbeM4Vz5fMAlbj8LKVBoMgOJyi9fAyzSd28o2phoQXX/mY9eqBks8l9ZVyPaH7NrpTe/HVj/8lZu+7DRk4UCMPjXYTmWxeqIGMaSHD7F3GQUaRBBfxKqJYqSCbzUm2Q1wPv4LzTSIlNYtVQqwXSh26MpB4SYs8b1ZoCPmJk2hHSt+Y7UCVQ0wtxRYVXu63mrHjjfXypBx4bqTdt9NsYWlpST5H8CW/SyAmQPOqh481n2PC9a4wW/DfTClbXq5ifGJCQn+o8y2PjMPMlWAVSkjli1B4wla4mOtgfm4O9cWqZDuYkQ+d2uNIi8JM+a0XvvI3+2qHVWJFn3ZY4wOYcL5vpdSsB749hxtfJCcCvgSKGFz0mDtNhLNR6GJhbgr33Xc/LrroacikC5QtACZfcaGgK79cOE++nygbBGgVVbbl8sa7lyt1hrwecQCkrigetwPfxe6dO3DllVfil174Qpx0ymlyP5x4Cb78ToxlPMTTPqzJ+IkG3xWZxyt+BcntXRGkLmDHqVcJYAZd3P+9b+Kbn/lbGM0l6afTDBXLrToyGdpqQxTSWeSsApzAhy/5x6osI8uVAeF8j9T5ysItAV+d5gYrI0tOl+lguiGuNCubg0lA750YuATt0QOidPBkouUUzJNfnqlnQh35CH1GgfpiuGg3myjmCwKs5IrFSJHQC72FHKdfPsd6DkBZ7DGYXRaqChbm5+EFHsoDgyIrSxcrSOUrUiWkc/I1U7Jb4PRNOqOxVEVzaV4yfTvNhky+RmX0nc943dv+fI1fOk/6u+tPvqt8Cpwo+B7LHpsEQibgqyEUKVlvxgvguV384NrvY2xoBFtPOQ2mqiMgmkbUjHJ2jc0EvKwV8A0DRJ4vL1jJ82WalseYQx+u68Nxbdmyux4XdLHIny9S/nu5WsP+/Qdw0SWX4KJLLxPwlnBwMyVB3mJhVVnyGfPLAsKH3G5PLPjGJUf8roePz8r3exNmTIdEMCMHemsRX/nYh7DjhmtQYAQ9OVkFqLUbyOZS4iYrpPNIGzm0HRsKGyOoBPF8jI5PCJASfA/ZixNVw0rwpa3YozIBuhRnErAlYJ3FlGp8YlipxmCYOo+553TR7dBK7CBNXpg+Ct9Ht92MHzvPFxWE6IMll9mHwdS0XsZvooYg8PYm355Zh7uA3vHg7ZrNJgrlklTH67k8rOIAssUK1DR5Y0uaPehwo4PO79oSKem36rBbTQHfKFt521Nf9fq/WuVLpX/zI45AH3xX+ZQ4mtphZbbDo2lV428tabyJVIsvAy1WnPFTbKpQIsxMTeKhe+9D6HvIswiRAEuNaPKi7E1BvV9FQDkBX7GhioiX1TmcmOPLVKELOTExH5ZyMwZuawa2bDkJGzdvFaDi1Ctb9LjYKLGz8odLrK2H5GUE4sMH8kgFw4koGo73NT3w5UkgljbEf/cut2O+M5Zk8JilYWPyJzfgCx/9ANSlGZi+C8VMwdc0mXzzWQtK4KOQzoksrWXbrMcTvpYqkYn165HNUYamJYYK6nutOGRdpGZxmwVxjn/YhcYM35SVibveVJotYmDkFZA8nOR9E9kI+9s4AXMp6BP0mOfLEyJ70xQlbkROJIX8NxPSeFKJr1+i2HyRUBqHFSXxCYq0Se9jIkGTLk7y1BlZsqVyMeXAv2mZ1hSCvSMLQKfVht9pIOw0ETBoxwccq/B757/sdf2F2yqx4sib98F3lQe0l+2gadqHeolmqwJf0gWivI0ZAhHeBy7a9TqqTJrqUjRPkT9fNBp0I5a38Xv3piwCKUcpeXBVDYpGcI0JYOp9+ZnelXqsDuZSKKlYF2Bj1kEi6JLLXL7cD3O9vUvflYB5rPfl9LISmY9xvI/3NSvBtzfx9gAmvuyO6RN+HXlTs7uEq//l07jx376IQmDDQggvUiRSsdaitC6LyHdRyuTRbjpiR+ZhIKDyKmF0bEI0wBFT6lJWou+NFQ10uDH7gSdK8sQM18kXK8jkaFVmdi4XnrFjbiX1JMeNJ0OSzSGvThg56UMRi7ErVyQE5UNgGlBT+PDjLoArJ8Qk6OgISkNOtisWo73vT8mcbmVgZItI5ctIMRUtWxR6hAlwvmNL4A/B12vVEdpNBI4t4Otaxbef//LX9Rduq8SKPviu8QE8MtWsJwvq6XyPP/km0y+nSeFsY/Dt2S64FRLqtsfNylexF5wfTLZpMlaR503KIg9Nob3ghcQCl+zcZMkmoSyUpsWmgnjSjv9IgpnCVrh4wu290I98/0TB93gAfDzgFcBJaAfpMUtIe08SAAAgAElEQVSoh96xpYKDJyhNVRAxSEZX0dp9D/75z9+PpT0PoKCy9ywCC4A9KGjaXVTKFZkys1YKi/NLMXAy4jEBzcGhYZGa0eHGpRqpF35eaoQsLiEjqYcnOBeZjVuqiAmDJz7JzqX2l1cPdM0l3LvCyEdetXATmoAv/03wlfB0StGETgjgUX6WnPB6J7v4OPTS5chtr4iTlIMcxoE7Ar7xlQpziplTcSgIKJuHWawgnaPagbGUKbABsAe+brsDl43KdguB00HTBzyr/K7zX/6aD6/xS+dJf3f9yXeVT4Gkvfgdqqp+4PFNvvEPIJObvLp6D0mMlEkZTvyCZX0MN9scnBRVpGQxUCcvyvieDoN3gscPb/I9yi+cKCNipxyBl7BMKmTtwPfRAPjEwDc+kcRsc8z7xuAbxaAbetAVRRohTCXE/f/3a/jmpz4KxevAAItCQxiahmarLV1mpAmo1ggCD81GDdlcFvlCSezFXJSVKgMCTAK+jHVMrjZkCtZ1NBiEE0TIl0oYIFBn8zIdU+Gg6IZw40I3rABfaYgO/AR8Y8CN+Jj68bKNwTqkmiQQvQfSBOAwjvDsgS//JoUknW+cjpO3GJhj8JUTKvlvnp8T8DXS2XjyLZRh5UswM3mZ2lVSIJ4Tc9D8vVoNhN0mfLuDJk9YVund57/8tR9c5Uulf/MjjkAffFf5lOi1F+u6/qerA98EOFfUAPfAUMBTXkW9GEG+vOJlTuzsjZUIj5RjHQbwlQ90PMzGHClfoJwcD/OGsV2YMiaC01pNvr3D/Gh88LGXkofbkQktK8GXNIpGKoUTZEQLbwivXcdVn/ooHrj6G5Lja+icPqld9dCst1AuDaHrUY+rwnbaEiZk6DqGR8Zl8uXvXyyz2Tclk23M9ZpiVOgVZVZrdbEij61fj8GhIahanIRGOmgl7XC0yVeWnOTlZcol+HoysTJQhxNx/LgkjzWBV4wtDzeWyONJvl6+vhf3mVA8clUUKyBk6OY0zjaOdBZatgirUBYANtO5WMcdhfA9Nmp04bSaMvkG3SYCu4N2qMC1Su84/+Wv/YtVvlT6N++D79o+BxLwfZeu63/yeMG3xxLEGtU4sDx+iykBTrqyRFO4TOLEQ9qA3GC8nItBV7iJI95fOSutnI8OQeGhgyEypwRsWb4ZS8qS6SmhH1ZDO6w86o9GVxyLpumdk+Io9/gt5rjZ1RZPtuQu+ffBnQ/iG3/5J/D33g+aqLWUDgQO3GYDlkKzQhmNdoBACjMjGDqdZzQjjMN2A6ELONHSGixcqVTwUL8bgy9jG9kOTUAbGB4VVYSqxzw8dbPMfaDrTVLSjqAduHA7RDtw8hV1iiuPG9UOlJr1Jt/eCZEgHatKkt9ZHnI5Q8Z1RD3Nb49bT3I/pB6KDFVSi6SnczCyhYTzJfhmY9qBy1saOsj5tluHwNfvttGOVASZyjvPfcmr+1KztYWOlar7Nb7nJ8ndRVGkz8/P/4Gqqn98tEjJE+N8ezNrfMEYTzmJMyp+yR1WQCQMrQD0ysADkaj1wDeZguUvvvoebrB4+PTJS1PZnx+aoOKG3F5OQnyfRy7ZVvKQMRYcljscj0ZYCeJHgvLRjtfK34q8aZw/FMMwXYFs+aU6QAkcpFUPP7nqm/jO3/010p0aAiX+fKvVkl63PB1koQrbj8R4UKoUpEaHJoZ8cQDtTke422KpJMiVIs0g4JtMvikaK9gErMNMpWFlcgJuYsSgtpeh6kmyGY0b5IAZ88iTZsiAo2TpRuUKgVeMKn4MruR5+TFSDjHHH0/H8dItnvlJsYg6RdJ3YlpBHgv+F3iJUT3OteDTQRaxdDUyfc3KQrOyMAtlpPMVcbjxd+XVAsGXjjab2Q6dBgK7BbfdRCdQEWRL7zrnJX3Od60hrU87rPKIRlFkzM7OvkfX9T9cDfiu8sdY9c0PXebKlM1p6jCgrgTaXoPCSsAlYPYyH44E4hOZeI/3wxN2BHMjBUaoCeiGDMzhpKsYcLxYpRD5LRTCJr758b/ALf/+VRT1CO22LaFDjbojXXcskxQnWBhIg/DAQAWdThv5Aq22FmyH5ZcZ5Apx/U/aSsskzOhI5jfwa0THa7I9IiOTcK9GiNVCnJBj8NUkLU0m4ITWEZ00gZI8LafewBejReA48jPJFE9ZWeDJ52Nyn+5CRkxCjBbM5+X0LCcp4XQV0WJLEI/dQafblkk9m8lJuSrv17LSyDBMqFCBmS+Kw40yM8PKgy49OinZ4RZ0bTiNBrrtOnyvjaDVhhPp8NKld5/90l/rc77He6I+xs/3wfcxHrAjv5zgOz8//x5VVf/waE0WJzr5rvLHWPXN5dJ1RWjOSsA9Hvie6OT7aHzvo/0CyfpPFox6wCVjDL6cftVQgaanZfmlh134i/vxt7//Jhy442YMFzKoLbeRTqfQbhPgiGmRJH0xbGZwsCLB5gyhyeSoaDDgBj7KAwNSB8+TKfN4Cb5xpm86znTgtGhaMFOZeBGXGDEIupx8hfcl3SAOR4I9L0BiCif0aS2GKC3sTlu0tW6nI+Cay5EGYCSlJ8DL6qDYrRhzu5yCOfnKyS4IhaNl0A7/MCOCxg1WDPXAt9Ohgy6CZWWQzmYxMDqOgfH1yA2MIF8ZgpUpQ5NwnkDAN7S7cJtt2J2GgK/XbKHrAa6Zf9c5r/j1vtph1a+yh99BH3xXeUBvu+02Y2Ji4t3/8UJ9/+PlfFf5I6zJzXvg+2gLNiFEku6wRwPcY9EOj/XjK3+xkPkITGijSouLR0kgiqkXXU3BpyNMcbHjxmvwuQ+8D63pg8gbsZ6ZGQ3LyzUoio5u10Eux3xdF+PjY2h3WlJqycwExdAFiIdGR0THa0gnmwWDfC/BN5WALydcmXitePJNnG/kgOV2pB+E800aJyQYnVcHsZyECgtWwXfbLVn02e0WGvUa8oUcioV8bKDgiZCMhB/zwQLgvCIJAsnxZRNJq9GUr41DldjQHMgxoevONK0YxIUP5jFTYGZzSBcZqlNGaXgMA0MTSOVy0PUIoecg6HZh15uHwBddGx1fibxU8W1nv/w1/QLNNXmlHb6TPviu8oD+LIBvDxSPBNajAfETDb69JdMjH5ZYXqaRj1ZChGokkjj2likBpH7H6NZx5Wc/gVuu/DLSgY1OoyogxI0+M21NIyXSLIam8xK/Uimja7cEeFnD03E8eIGPgeEhmWZ5O9IUhizdGKxD8DXjSVcoiLQoIvgnbi9OwJd/Jw63Q8aXJOyIUzvDbrhKpexMmPrAx+wMO+UyKOXzcsKQqxDBYMrhaMjwZdIlSDcaDel5k/p404zBV1EwNz8tX8+0O8rmaB1mmDpVGJJpR0OFlYevmDCyeWTyAzCznOxZU+QArougY8O1m3CdFtB10HbD0LMKb9n+yt/sh6mvEiuOvHkffFd5QJ9s4Lty8fZoqoWjHdZHW8T1PtejaR75tXTgcQ0ZxuBLMOMleKRADUNkI6BxYBc+9r53Yv7eOzGYM1FdXJQQcjoAG40WUin2qeUk38IwaPtVkcunBXyZs7m43EChUkE6y2JManZNCSTndCvxnWLRTdLNyAEn5guCc1w7xCaL+Hay6Epch2IxTjQarhNTBZkUGyYcqfmhvKxWq6JULMrH+btzotUiFmkG8HwX1YV51Os1mcbHRoZlwUiAnjwwKYHrhWJeJHeMwWQYPGMzafhhNgTpD9Ih6UIRhcExWPkB6BIUH5tIHLeFZm0Z7eUa7HodTrcJz2khxWhLmJFeGnn7pa95c99evEqs6IPvGh/AZOEmtMORqWZSpnhE4tYaf/s1ubvjTb5HLtOOVD48Xs73KPz5w8LBV35eof1ZPhCDL63SvJSmKMCIQuQCD/tvuwl//e63o7ZvHwaLFtotNgXrknXQ7QaoVLIolQtoNGpyGa/pCsbGRmSR1fUiNB0fZzxlm8jDHM+VSXhwcFCC0R3HEzDNlYpI5/JwSA3oBnKFvIAuNb90xElGhm7EzcmcgKkkodOM5RWJnIv/TpuG5OdS4VBjY0QUT+IEaQKvKE68QKbcanVRzCP8fKlckr43giuDcKYOTsn7/F5DgwMoV0pxgefysuT5VioVAV9mVmipNAbG1qMyth7Z8iBS2SK4JPT8Dlr1GlrVZbiNBtrNGlyngYJhckoOo+zAG8995W/+7Zo82fp3cugI9CffVT4ZemoHTdP+kGDbq4zh5HNikZKr/AHW4OYrwbd3dz164WiSsqMpG05kmbaSxjjeSWnl/cnXhvTyxVxvz4Ydu/wA1bWR9zq48Wtfwr99+hPwlquSR6yqBLQ82u0YnIaHy9Lu0Gw1xHZbLpdQLOWEL11sdDAwtk4yjKv1mgDv9Mwszjr7bKEuast1LDfq2HLyVmTyBdS5jPJ9jIyOCcfr+L4sthigTq6VgJ8SpYSG5eqSLMPUwE3C1CETLpdkzNC1u21UikVYKVNqhPiiJIe9uLAgmbzpVEomWzZRx7GTHlrNpuiCmfXL7zUwMABHQFgX2zO5bbtrY2h4QFyRjh9ItkNhaAwTm09CcWAYVo5VQikpGXXaTdQXFxF0upJ57LltGExZ85TQT1fe+JSXvroPvmvwWnvYQLHG9/eku7sEfN+radr/7IPv4Yf/0ZZr/NzjAV8xFChM9xJTscQ4sh+Ciza9OovP/8UHcftV38FQPoOZyXnpuBseLklsI9t+y+UCqstLmJ2tIZtVMTY2LODLxLDFZhsnP+VcnH3Bhdg/OYmRiXG4XgiWjzYaTZx62mmw2a8WQWrhTz3zDNaOwvMD+XepXJbYzfUbNmF+YVGCz2lDtglmqopWbQlGxPr3psjcZPJttzA7M4MiF225nHDABF+aMKpLVczNzmKwXMbg4ICAONsu6rWaAHCvHHNqakpO+Js2bZJyTfLC5K27HSfufsuk5GdZXK6jMjKKyEhjZONmFCrDSGVKAr5QmKzWxfLcHJqLVaQYccFsj04HLRdRkC68advLfr3fXrzG6NaffFd5QO+77z6zUqkQfN/XB98nBnx5r6Qd4qnXF56X9RssCmL9UUZx0dx5F/7hj96HA3fejlw6jW6LyykPlYop1UoE31Ipj6XqIhYW6rAsHSMjZeTyWdHGRkYGm59yFn7hGZej2myg2enIkm2pWhMgvPCiiyRTt9ZsYHF5GU85a5uUT1Yqg0JR1BstCUXasvUkmZjJG4+OjWFpcQkBOdgOOVROlHF6WOAmTrbAl9ZoLuI4HTOfgtPu5MFJWDp/xmE0mw0Ypi5AXVuuSi0QVRKZdBr79++HZVlST58yTMwzPJ0tx0EkvDBpFlIn07PzyJbK0DIF5CpDGBrfgGxpEHo6gyDsisGiU6tjaWZW3ICmEUGxHaod4Fult5798tf11Q6rxIo+57vGB5DgOzAw8D81TXtPT2rWi3js0w6PPNiPtnRb+dWP/DqCLZ1/rFbnto2xlwYiLYDm1jF724/wyfe+C52pA9I353ZoNwbyefLuEBDLZFKYX1hAvd7C+PiAgHIQ+rDSacm5Hd2yFdsvuBD3PfQgJjZugqansNxoSsj89u3bxYDR6rRRrS1j29nnoLrcFBXB2Pi4LLnaXRvrN23C7Ox8bNBIp1EoFiXM3O22odE6HAQyifuuI4oLqQRKqAQJSg98mXiXq8soZjMy1Xa77XjpVl0SaoHKDCuVkmUiaQeZsqmBZswl09ZcTwJ+uGwj2FO/XG+1UagMYGzjSYBhwSoNoFAZhZXPw/XaEqITOS6WZ+fR7dSRTqnQ2DHnK3BTxbdte9lr+2Hqa4wd/cl3lQeU4Fsul99vGMYf9MH3+JPvkcu5Yx3+R3DIsTgLEVzR+wr4knZQA1hBE7d8/fP4wl98GEanIdU+kReKSYGLNXKwlHHlC1nhWWdmljExURbgo624VC7CVTSUxsbw7CuuwPTCIrquh5m5BZxxxplxhAKA+cVFbNy8SRQH1AzTFczoSNH2WmksLVVx0imn4ODkNMoDFeFkaUXmi2x+egaW5NCzL5imCaaaeUI1MEqSsZJ0wtmtNg4eOCD24jxzg5lNbBrotFtCU1CmVikVZZInGFPFMTY2BstMyXJtdnZWpl6qHlgxbxq0QafQ7HaQzpdQGBxFulBGeXwC+dIQFNMSzlcJmZoeg2+7WUXaUqHxhOIBjpl7y7m/3O9wWyVUPOLmffBd5RHduXNn6j9eCDRYvOunHXyP5mQ7cuG2Uue7EkhjsDycL3FszlduhZDiXLEMJ396j4P4EEgxxB84VGnHclEJFPKST6gIaGSIPGTcFr760Q/j3qu/DTNw0HK6cROwmZZ0tlqjLsDNy/TAd9BqdTA6MgArbYkBgwWmVAKoaQsTGzaInGyp3pAK+XXrNqBSGcDU9LSkoK3bsFH43YXFZVlkrVu/QQJqlpZrUjRaqlTQtW0p0BwYGhCbdq26LCCrEWj5RwLV+YfxknG0pCzawhBOp4kD+/aLOoKVRDxWnF5NXZcAnGUqIxQF69dPYHGxilazFZeBJu3FnLg5LdPUQTOGuAINAy3bkd9RzxawcespKAwOI1seQii5wxFMFejUG6jOzcHrtpAxFQS2jcVml+D73kt/9c1/tsqXSv/mRxyBPviu8ikRRVFqdnb2j3Rd//2fVvDtgeixwJefX2k9PhJ05XZJAhtBLimZP9zzlhzjXgUQzRGBShCNxGrLnNvYSivsrnCncYyMgkAaNUTUC53ZDmK3DeFrEXwtRJoT4+wcPvf+9+P+66+DqXhohTY8N15qmZYB22VkYwQzpUiITSZjYv3EqHwPApOUcBLcpIVCF+0rsyK4MCNvahimxDJamSxUsRPH+b7scmOuA8PWlcRkQb2v43miC87mMtBUTSZvmh1C144TyyQoJ+5sY1YD3WycPNms0W3UMTN1ULImKGmbnZuTSEz+Lguz00gZGgYrFSm7ZNccZW5UWbTaLaFUSqWSWJCpAiEXXK81JcN440knS6iOrxjYsPWk+GSTKSDSTGRMFaYG0UXXFhahhx7SaoilxXnsX6hBK42+94o3/EEffFeJFX3Od40P4N69ey3Lsgi+7/xZAd+jGSmOD776oVS1R4KvxJAliVsxkEZJGPjhsz9LKMMkLD5p4GAyl2QWE4wJ0hE0tjdzVqXDTfNhBS46e3fjk3/wbkzdczc6yw0EWnwqKGaBXCErrRPkZFUlFGcY5Vhj4/HSSgJwWEqqqshVBqU40w4iZAsF7N6zD0MjIxgaGpQpOFcoodZow7SyssTiSYAUx3KjgcrQkBgZOLJOz8xJxi+Bm7wrQ9yp0yWvypOLbupwbE+szCnTQLfVlt9QiXy0a8uYPLAP5UpF2kpm5+eQz6ZFXjZ94ADyuazoeckjSzylCphGWqbhdrMuSzvT0DA6MiJytKVqFdlsEblSGcXBEURGCrlSBYOj41DSebhhBMtQoCvAwtwcnGYTKTVCc3EO83MzMIuDyI9u/p3zX/kbn1zjl86T/u76k+8qnwIJ+P6xruvv+GkH36PZi4/UAK/U6j5sYl7RKnw08F1ZwEnlghYaiYIhSBxrsXlChl8JRY/piDhIHPAVJnspMEDrLk0MdN+6SCselnbvwD99+EOYvPsuVKenJKWxZClYP5ZDsVSGy+1/FIkZgX84cWZzaQFG/snmCuhCwfCmk/Dzz3oOFmoNjG/YiG99+7vYtHULzj3nXOzbtw8nn34Gbr3tdomRPPe881FbmBUt747du7B560mI2O+WzWLHQzuwfv0GufwvlIpicOhSZTE3K9TH4GAM1J1mS+b7pYV5ZKwUnG4buawlIH1w/0FkMvHCjpPs5MGDcfpaNiegzhQzmii4cEunM3J7v1kVSRunbMfpis53dHQU4xMbMLO4BJ9GkEIZRjqNDVtOQW5wGB3mF4eeRErOz8/BY5NFp4lOdVG45Q40dPTCO5/xurf083xXiRX9yXeND+DPIvgeK9PhkRxvkiV7lILMpGMjyflNIuITIpd2CY3+YM6wrCxiapfAUNzWrEa+KHilncJz6fxFoLhCQQApABYCmHGQfODAijzcd+MNuOarX8L13/oOMmGALWNZVPK6NDJLKI9mCvXQarfFNcY3K52SVLPKwAD8VAYjJ5+BZz73Bdg/M4fTzz4X1/7gBkxs3IhNmzdh185d2LZ9O+69+15pKd5yyimozkwJED7w0EM45fQzhALIDw/h4J69YrbgiaSYZ0FnC41aFa7dxcjIiKgVKE0jJ0vXGi3GtDqzzmhofBSze3aLrIzB5tvO2w7PdrG8tIix8QnMzM1KSNDmk08Su/F9d/wEF198iVTO337NdzFWLsB1bMzNzoiVWsw+egpOGGFgdAyRnkKuXEGmUEauMoy8dNl1hdJot5uImM/pdqD7nvy7ybjOyuibL/vVN/3NGr90nvR31598V/kU6INvHLQu4d5JwcLhOiOC8+GnmMy1otGVlVscGi99cVzVMevWRUoN4HVqCO0GIocljk0oITlbXwwBRqYM3RqEYhQRaRaiiJfwXWQ0YGnvblz5T5/F7ltuQUljY3FH+uzI3QpVrOrC1S7X6qg3GhItye9eKhaglwYwcvLp+Pln/iL2zS5gfNNWVJkHwek4mxMVwdatW9HutGGaaViWCbvbEj54x65dOPm006RZJF8uwbGp4VVkKl2/YZ1M2stLS6gtLMikzWmU/cOcNHm1sXHLFvnc/r17ceppJ6NWXcJtt/wYcwf24dmXP1t+3lang6decikOHpzEPffej/Mu2A7D0HHf3Xfisp+7DHNTk7jt//47chqkC44LOpozpqYn5cTDUPl8ZQBaOosil22FEnKDY8jmC5LlsFxdkPp6PQTcdgPN+bm4CbpYiYJc5Xe2v+R1n1rlS6V/8yOOQB98V/mU+FkA3yOzHR7P5NsD35XTcfz+I8FXpFYq+cpQplwNPtSwCy1so7M8A6c5B3h1mIoNHQ60yIcaabC9EA2mJOoMBp9AsbIRqlmGmsrD9gKkVQ3R0jK+94XP4yfXfB1qdwGGhNrEhZPM5Q1pU9ZNVGs1tFpNWFYK42OjCDn5btmKZ/7iCzA5twQ1k8f6zVtF58uTQ61Ww/j4hDRb0ErMSZUnBNbI799/AJs3bxXjh6IzDAcolMtiHaZMbLlalWhIjVwynWxhKJkQnMRnpqexZesWkZd5jiOgXi4VsTg3g7tuvhEXnn8hHtq9Wxxqz37Oc1HjFN1oYGLdBExTQ7vVRDZtodus44Ebf4Sw04x55HYb2WwGy3Umu6UxPD6OlusjW2RrcU5aLaTRIluA73aEdqAuuVmroTZLWVyAQi6LdqhGjll4w9kv/rU+57tKrOjTDmt8AHvgq2naO35aHW49wDwW53s0udmRFATpgkNddLLNj0GXt6W9tnffEtMQKfBZbaME0GFD8+twWtMIuvPQwhoitwo1bMHt1uC6TTEh6D4phBSiFMPKmcfLBoYKjPw6pAe3IMxQ1pWC4StoT8/iB1/+DH7y/SthqRFMpu+wUt404/JNRYcXBFhYJDDpWLduDKGqYWjdepx59rmotmwxIpjZPOdxkaOxXiguytREPZEvFtC2+bERUSY0Wx0EoqiwUF2uYWhsDI1qFSMjo2L5ZT/e8sICiqWi8NCcfBu1mtALm7dsxPTklCwAR0aG5Fh1G01cf9W3ce4522Xq3bf/IC562tNE0VCrN7Bx4wa02g1s3bIF8zPToOr5zh/9EKOlEhYX5rC0sCDAzyuMXL6EdKGASDeRLpYwMDImJzIzX5JmjqyVgqlraNQbqC9X5XhZCtstHHQiLeoauTdvf+nr+pGSa4wd/cl3lQe0D74xwMaTb9x8TA5XGIbe0kzKH5M8h0RqxYWarnmI3GW0a/tgRFXAWwS8KmrVacmTZY7Brt17MMbwGs+HoUYw0grSKR3FTAml3DhclNE1h5HbcDb0wgZ4gQXNVWBPPogrP/vX2H3XHcIJZ5QIBhUW/E+lnIzZCh0JPC+XCkJ/0ChBzW7A+ngjDRg6DJ0182y5SElamURHGilZWkW6gnyhKA45TtSkNxiyw/tl2wWPC6VflIUxqYxUAP/O5fPwQ08WboyDzGQsON2OON/oVmN4e5OpZFMHkGKFkWnCZXjO0JB8j6npWbk9A3vWTYzLwq6Yz2Fq9x6Yqir8MhsySOuQ8x0dWwc3DGGHEMVDZXgEmWIZufKQvG+ZGppJIwavFAzK3uw2PLYXBwxTz7/l7Je8ts/5rhIr+pPvGh/AJzP49ibbleDb613uURfEYbq5FJVSqmQSjgIYkY3Iq6PbnYXqLyHy5tGoHcD9d98iXOrWzVvx41vuxOzsEnKZPNKah3Jeh5VWhBcupy2MlEYwMnEKouw4ZoIiKpueCqOwhUkwyMDF1F034l8/9XF0ZvYjG3kwQ0+kZpx+mdErET1KBNMwJOWMsjbFsCRmMa6MT4tlV/S+TCijttfKwbAyCFQFRoY5v6wTSiVON0MCzF2PBhJVpuv4LZQwneHBIVFAiEaXtl9qgF1bYiV5MmJ2RODFdUGkNNKIsDA/h2azJVN31+6iVq/Lwo4nuGajLooH3k7qhvxAlpS8vaGxpy4+6YWKjkKpIou2bGlAqIeNW08Vw0U6m0On1QBzhnm/vuvBZuSmY8OzW2j7iFwr/9azX/yaj63xS+dJf3f9yXeVT4EEfP9U1/Xf+1mVmh2LdlgJvqLqT2gGcaiJ2SJZxiVKXQEIZpFF5D/n0KpPQVNpiKhicX4PFuf24eqrvoeNE0O45MJLcNMNt2LP7oPIpnNIGTY01RO77IE9dfzCxRPIGRqy+RwGJ7YgPXo6WuoYimPbkc5tgBLqUH0HP7zyS7j2q/+CtF2H4XaQkuVbzPtS7kX7sRRcsm9NM8VkwUAdcrfSZMF/G4Y0FausCTKzovONdB1m2pKFGy3EMUiz8cKE7bjwgxCqEUeoM+iGdEulXBGBBiVzUtfue4dMFsx1CLlY9AL4LNgMSdcS3CIAACAASURBVMnQiOGhtryMen0Z+VxOJGWMwLRtR2zOTFXjNM3v4REwqSd2HWm26GWLGKkMMoUisqUKFDONtuth3cYtUiPPEwo1xFze8XfoNJpwmg0oTke44E6oRI6Re/M5L351n3ZYJVb0J981PoAHDx5MG4bxZ5qmvfXJBL69WMhDyznZjQv8iiNNPs/3Q5Y+SmcOZLiMQvhODZ3afVDRJDRhsTqF737761g3NohSIY2De3bi6ZdeitrcIh564AGsH6eVdkGiGzsdD5OTizhl6yCMqIPTT10HzdCQH1yP4sg2dKMxjGy6ELDG4fsKurP78I1P/zVm770NhtOCxUZhhaE8bBcmYGpxa7DBaqCMNA9z0lV1DZ5Pp1rcRMxJmfIsusQiLSWZvqQReNJJZzJxjRApCVWH43sCikY6JUs+Tqyu52JoKDZ2cDIV8HWd2GKcdLZ5rivHictB6nj5dUw5I+fdatbFWlzIZuRnarfacZC7YYEV9aLmEOonOenRziwmFVVcedBNWLmCcNn1jo11GzfDzJaYEceSZaRM9tvZ6LY7iOyOLO6YdNYNlcg382/c9pJf/cQav3Se9HfXn3xX+RTog28iMUPc2HBo+j1kmIhkCmOmQorgEHRQr+0Hwj0IvTb275/BcnMZN998PWYn9+JFz78CE8MDKGfSyCgaarML0ltG3lU1MtA0C3v278Y9992GsaEsNozlsPPBh7Dt7LOxact2pHIbEGY3IbfufETmMNRuC3dc/Q1867P/C3mvhbQCaIou0isKiHWDqWeRTIQsl1y/eYsAar3ZwNTUpGhlt5y0Fa2Ojc2bT0KkpjBXrWNgaFgKOOlSm1tYRKlcwcT6DajX6uhIpm6IeqspHC7lZ5xOKTMj5RBFgRghOrUavG5bAnYCzxMbcsTaeD9OZCOoEpBZjOk7XakJWpqflwUm75ca407XkcZlLv16dfJUYlC9wMeDPDXDc1S2Maey0FIZOXmkCyUEqoF8aQC5jCEnSeqOO80Owm4Tod2G226iG6iRmyq88dw++K4SKR558z74rvKQEnxTqdQH/kON9JZei8VjjpTsyQQe7WdZaWTgNewaPnJHsxOv/Jiwlitq5XsAu/JvUNAlbRO0SrDW3Y8NFIidbAyVsZQWOo29aDd2QFEOYG5qGVd/5yfwUwq2bJnAzIE9+PmLL0W3aeO2m+7Grtv3oz5bRafbgZlSMTRcwcknbcBp540jMpqYm9wLu7mEUi4Lz2Few0acf+nTUDcKyI2eByN7KjwljfrUXnztEx9B/Z6bkBdql2lozGzQoLF+XgN81cTIppOx5SlnouN6KA8M4fvXXovtF5yHsQ3rsLSwhDSNGj5k2WZm8jJVFooldBxWz2cF7GiusLuO5C5Mz85KxGQqkxZetlGvw8plkS3l4TJk3XWwcOAAFE65kSfxlpEXQSdnHIQItRA+9c2hiPMkeIeqDaab0ZjBYB++kX6Q6VthTf3hcCOpnOdzhXVWbGK28nKSAbnrdBa5ykhMRQSeTOB2uwOn04LbakB1O3A7LXRDNXTN4u+e/eJf6UvNVokVfdphjQ9gMvl+UFXVNz9u8D2Rn0nUAzFKE+L+q4GvdKwlEWQE31CNwVdRTYCARS2vu4D6wr0InANYXtqLmQNLuPfe/bj9wbvw9F94Kk7feDIeuGUXbvzebZjetYxMJ0JBBwzK0wKgGwCtFFBYn8Nll2/BOds2otWZgZGKcPOP78OGdUM457zzUN5yGjTrVJRGL4RjDCJoNXHLN76Im7/w98j6toAUJ1gG1mgaoxw1eFoKA+s3Y9OZT8HMYhVbtp6MO++8E08552wY2bQAUzGdg9txoKYspPI5yafIFYqH+uQWFuYxPDwCBOLoQLPdkhZhOvMKuRxmp6dhZTOojAyjtbyMbnUZit2R6Zch8VQwKHSUeRGUIIQNGxEzLISWYFkoqRtF+GPm+pKaoF3aF0pHRcqIF4SGntTWs26eWUJQ4LJCXjXlpFGoDGFgeBRWcQAmqQjflewJBr673S7c+rJwvqFvc+EW2kbxt8958a98+kSepv2vOfEjsIbz04l/05+lr/xPA98n8KCtxeR7GHwZ0BjINl6q3WnvZcoXHPjNA1ieuxt+dxp33n4XfviDGzE0Ngo9G2Hb6Wfg/hsfwLf/z92wnBAnmTkMaUBR90XdYCgG2oGB6UDDnm4N1VSEF734ZDzzBdvx0P7b4Ck+MrkSVMXCGWedCzN3MvKD5yHIrYcOHUs77sWXP/J+ePMHkVIIugY0GjBYm87gGz2FwXWbseWsbdhzYApjoxMyyaZyGSimDkPRMDY8jma9ibseeABnnns2xiYm5JJ/sbqETKEgIejr1q1Dp20jn80KVdJ1HElMY95uu1pDx7XlawcKeTiNBpYOHkQY2IkigtKCAGqSRRxoPIEFMjWzPjT048wLUTAQcElLeJ5QGaw7cm3m8pJnDyU9jZOvTMfksM2YaigNjqE0OIRsoQw1W4JhZSXQx/dsOJ0OfDYqN+voLC2g3VpGy4siP1N662W/8sa+2mGNX4N98F3lAU3A9wOqqj5+2mGVP8Nqb74W4JtgQuIsjoGXUxfzZEO3i5TSxdzeWwF7HxbnduKOO+7D9Tf+GPliCS968Ytx701346p/vRWlWoStVgXD0JHz67AUF1oYwYggCVyeZWFBU/Fgt4ulbIQXvOoMXHz5KfA0G9/53k+Q0ot41tPOw9jGs6DkT4Y+9BRoWgFqq4mvf/yD2HnTtaB1wlR1WWyRVwXjHmmymNiAk7dtw+zCsoDZGaefhen5OaiWAYu8aRRh/76DaHoezj7/PPhRJADMws1CqRw7z8YnxAJcLBQwtn499uzdI0s80t3tpWVRRpQGB+DbDoaKBRzcvVOyFcgDB6EHeHFym2T7Bh24viPHVORwqioWYFXRJBeYHC9dclRrcBymfVvAV9qPKaSjplkVzTEzilPZglTG0+GWocEiX5ZoSU7UgWfD7dpSpLkweRALk/sA3+F0HCrF4Tdd8IrX9xduq32hHXH7Pviu8oASfE3T/FNFUd62GtrhRGjf3o+61g/a2oCviHjj69wkBF0oEi64wg6iziymdt4IxTmA+an70Xa6eOD+fVDCDIbLW/G1f7wKmG3hVD2N4TCNLCMc1Y6AUAgNhsx+PlKGinoUoZozcSudaEMGXvPWX0B6xMXNd+9EKVfEU7dswMSWbehmNsFadyHU1ChSvopbv/mvuPZfP4O000CG8jLOkVQs0PmmqMgVCiiNjYtVudXoYmx0XOIii8MD0hysRQpabRuuqqI8MirTc4WNFQqQyeUxODwiKoSZyWn5+srgIPbu24vy4ADWTUyg3WyKTndwaFjC3u1mCwvTnHxpwnABoRcAhbGZvo9Wqyqdc3x8pKeN2QxabF8m5UDuiVw8eV4edv4cskfkbybqB+b6qlA0Q/7omQzMXB5WvgiLZo5cWZZxOq9VPAddFmYuL2P2wF4E7TpSlEGkc5Gbyr35/Jf/Vl9qtkqs6HO+a3wAE53vn2ia9vbHC76PBXhjzndt39YGfMMYfAV5e3m9BAcbaZWLpbvg1h5AbeoONKq7oRgBtKiAsFXEFz53Pfbes4BTUxomQhMZR5HcspTiUpoAl7ZhmEiRPA6p9w3gpFXsUzXc2/KwfnsOr3nnM6EUAD0KUex0kCpvRCd/EszRp8LInQRdyWD6jpvwlf/1AWjLk2BHhHDURgqR2cv1jeBoBizRFafRqDZgZDMIGWZupWWaVRgPSRWBlcFgZQQWAS2dgUotMAPYVV0UCqIRTqRoDHAjPWC7tuhzmWxGjtaxbcm2QOiJNjf0XbDgg/QCSzeXF2ZBHjnOIDYxNjYOnXI20iTUAouBhTplNjlHcBVfznailODHqfVl3oRqQKeFOJOFyXxhTr7FIoxsCQoddFqIMAHf5fl51OdnoXkdNOs1uJoRGeXx37v4v7+h3+G2ti+7NX8dr/GP91//7hLwff+RTRY9xQOnj54mtjelHPlbHa1y53jV6kc7MivNEPHWO8HC41S1Hwm+jyVYp6eC4Lfjpa5gbygvfwEHTfGh+VVM774JaO3CwQd/BLgLCLUu0toQdt9t4x8+czsGTRPbhiowGjZyRg6jI2OoLexDJ+igMrEVRlvH4swsimNpaK0qomYbQTqPu+st7FI9/Nb7L8K2i9cjCpZhdVvwjUFkN1yKjnEq0pVt0LQyWgd24Csf+xO0dt6BAkUAqgGPU2LGEo1yqpBDemAQrRZlXSkU82UxW8AypcKIizRqflk3NDwyAU0xBYxN3l6lC86SCEu61AR8Jc5Rk8DzjtNFEIUi59Io8WLkJBs5PEcAmJf9bDSmyYLTqmM78LtdOI4jS7V2q4XxiXWS3Rs/XvFky9p7UhK874DRmzRn0MUX9qZffp0GndQDizOzWWQKeVkUqhabOUyYeiSaXk7Tc5NTmNm3G2booNNqIjCtoDyx5TfPedlvfva//qvxp+snXOsh6qfrt1+DnzbpcGN78btXmiyOBr5HA90eyK4E4McDvAJ68qJMMhQSJ9WJ/IqrAd+HnTgilkNyAo4LLnnpq6kOvPYkZnffBKW5E3vvuh7dxiS0dIS0sR7f+9YBfO9H83jmRdtxxWWX4uZrr8epp56FCy++DPt23osdex/Cpc94Foy6i5t+dANGThpFe/8kuvumUMoUcdOuvbi9Poeff9FWvOq3LketvRuL8zsxvvF0DG+8GK52GlKD26FoA/AWJ/GNT34YM7dfhwKnVzUFn8u3NON9FKw75TQ842W/jB9871q43QDPeeFLseehBzG8bkwkdK16A1bKwuDmzQgdG5P7pyRIZ2DDeuzZuQsjo+OoDA0jsB1MT0/Bcz1sOmkLVF3F4uIccrksDh6YhNtlN9w6qbxz3C4GB0rwux3MHtyPdqONYrGACgPXVU3cbdQS79ixA6effobYmNlywZNrrdaQxZ7B6vkgkIjKytgYlMBHY7khuuJmvYG5uXls3LxZ7o+Fm/liHmm5XR6KoSPFGEqnKxM7aYeDu3ZAcdqS+WBDD/Xi0OvPfumv/8OJPJf6X3PiR6APvid+rI76lWwvrlQq79V1/X2PBXwPZR+QFH2C3k70ezxW8D3apE7LLpdG4KUvr7MT8DV0F53qTszsugHe4gPYd9cP0a1NwyxYCLxhfPOrB7FjXxNXPOc5eOGLfhFf/srXcNElT8NCtY6Tt25Co9WQVuCtwwNotepYajWgd0J4M4uo79uP6dl57K/NY/Ss9fiNd70Ii8EuHJi9F2ecuQ3rN56HQDsVVmU7FGMUUXsJV3/ub/DgNd9Eng4whRkOOjRLQVcxsO60bXjRq38Nt99xN2q1Ni7/pZfgnttvRa5UwP69e9Ct16FBxfanXSLLNbZLnHXOOcgPDGLnrp3IlypSZikWXdtBKmVI5KSqKVLtw+S3qf2TWJxZwBlnngndYmiPgXajDj300W02sHfnbmw57VQ4ni/Fn+VSGaXKAPbu2YOJiQmZ0NlSvG/vXiiKiupSFWefew7mpmdgdzqYWLcB+/fvR7vdxjnnXSDRmQf37MFZ27ejbduiK85mstJunMoXRInBCiHP6Yh22O0w1nMJzYVZOJ0GWj6glkbffun/eMNfPkFP0yft3T5xr/wnySGNosiYnZ19j67rf3ii4PsIUExSv1YeskMT7GMA55X3uxJQaXE9FlN8JMWwkrpY+f6xTBbxz6zKZW4ELwZfcr6RJht+LWqhU92B+V03onHgdszu+Al034aZNjA7Z+BrX92LjJ9HcXAUz3/Fi3DT7bfi4qddJPm2Z27fjupSHYuT89iwYQgdp4Vmg84tHRk1QjA/iYP3PoCdO/f8P/beO86ug7wWXbufXuZM16gXq9mSuy1csI0xGAyBcBMeMSEJvRsChBZiCNyEQHKT3DycBAi4AMYkYHDHcTcytmTLTbJ6md7n9HN2v6xvnyOPFTmQK/3eHy8z/o0lTTkzs+fstb+9vlXgdSbwwT97M7rWK5irTUo1UD63DIp+CmLZzVDMXvj1Eu773nXYcefN6ADVDia5B5gEX+hYsvFsXPCa12J8tgjHBdasWYs9Bw9g8fIBVIslzIyOyW35losvxsjkBErVKk7bfLrkPJSqdeFUWelu15vSsVbo6MDwyLAc+qXLFqNRK2NmdBxH9h3COeeeL66zeCqG3TufRdBssJsDtWIJ3f196Ozvw9DICIrFkky6KzZswNC+fZgrFrH2lDXy5/DwMGYmp3D+eedJ7RD55NO3XICZ0VGMjI9h46mbYPs+ZicnsXjFCpTnZjA1PIyYYSCbycJMZyXjQlXYnmwLB92sVhE0qrCLsyJBKzkebD39sTP/xzv/9r/JKf3/2Y+5AL4neKhb4PsZXde/+JuA77FTYwSy0s/7Ij5yb9W26h77/f2a39iLRoy20yni/H4T8OWXOl6mb/vtbWqj/S29+LMoLZ6XzjamnfOb1CVpSwvrqEztxOSBX2Biz1bMHdqFJLfzho59h2zcfccQet0Y+hYtxat+5y24//HHcMGF52BkcD9Wn3MO5mbrKB2axPJlizFdnoQSU6GlcmgUq+j0HYzs3IFtTzyOcQDv/ezrcM6li+ChgUbAOIMeJOProCc3QDEXIWhWcP/N/4gHf/AtJN0QiVgayUwahuXCDnWsOPUcbLrgAjh0ijFkh6Hr5SJyXXkcfGE33EoVcDxc/KpLcWBoBIEWw7rTT4dtO2iwhVg15NfG7rRkjB1xcUxNT0pVkWZQreGjPD2Lw3sOYPPpZ0BjKlrcwODhg/wkqLaDarksaWkGa+wXL5VSy5npaWw+4wzs2f2C8L/ZbFaUFKyNP7xvH8466ywMDg7DdjyccvoZGBk8gsnpGaw/baMs1Pj80lVVaoymhoaRtAykUxloyQxgxaCFvoTrMNmswWLOehVetQQldFG2fThW+pObfusPvn6Cp8rCpx9zBBbA9wSfEgTfiYkJ1sZT8SCRgeR7X47zPcrLthK/GJpChxGnDGo2mQHATXb0Z9Rs1vK0RZm484rZo+aeVpwNdbViQwUsFiqmmVjFWYq/4tYC7Dg/6/zp9liQPd7kOx94X3w/t20MceHU60TYG0ZtxnpYR3H0aUwd2IqRnY+iNLQPceqhYgk8tbuEXzwwhlW+iq7OPlx+9e/j0SeexhlnbMDE9GGsOOsMTE9VUR8uYnnvEhwZ3YMjM3vRuWwdAltFvwKUhl7AE089gf1VH+/+1Gtw+etOQbk4Cse0YGQH0JE+FYq5GmpsAHCa+OVPb8DDP/oOjIYNu+5BMw10ZA0oVgwrNpyBdWecjZlKDaoRQzyVhOO56Fk6gKBWR212FsMHj+CMc8/G2HQR8VyXKAeq9Qa6+xdJC7IRT8BtNlCv1uS5kMpnREI2NDqEeDyGXDqD0sRMlOlL83VMjyzOQYCZoWGMDQ1h8fKl0DgV6yaq1Tr279+Hcy68ELt27BDgZVA74yOZIXFw715sPu1UHBkcEhfb6tPPwPTYKGZLFeGbGeRODnlyegKJeBLD+/ZJMaZlWIjluyQwXoUn1UM0aTSrZfi1Kvx6GUrgoCTgm/nM5t96x1+e4Kmy8OkL4HtynwPbt283BgYGXgK+ps40K7UVVRiNtK3ZVgBWUr58T271nvrlL/DULx6ACU8mKMe24bkOHDcCYNHJMvyb9lAutAIFPuVDoS6NA5TWe3Qoha7gcNP2sWztBrz9Ax+ElSvQ+S+fK9Vpx6Ew5tMO7cm2DaptqmH+RNxWb8x/HydrtlOAlUChK5Qvv0eCr4Uaikd2YHb/Yzj0zEOYHjpAkgLxZA5P7i7h0UfGcArjFru6ccXVf4RfPvQszr7wPAxXDmPt6jWYmS1jeqaKNT0D2L9jK5555lGsO/MyVBsuVvemUBk6iEe3Po7xUMHvfOgyvPLKVXjsoQegdeax+cJXI59cDSOxBpq1CF6thm133oyt/3Y9Ejy+ToBqtQYlrKOrfxHShW4k8wXYno8gVFEoFND0HPT19kqIDS+G5J+72MGmqDCtFPwwMjdk8gVoBHzLkmmTCWx8yeXzsnBjASe52oFFAxKi3m73II/d090Ft9FAcXJS0suYWpZMJCTofWSYxZY1rFq1RnrnaLJYumwpLNOSinlm/fb190h7BluaySVTfkZOmr8r5kDoBhdtZVE61OoNWFYCppVAtqsX6Y4OUKhGjojLOd92pcMNzRrsBrMdFDix7Oc3veHqr5zcM2fh0RYm3xN8DhB8+/v7/8QwjKOTL8GXJw4rvwWDWuDbDhpnnCBdRW69itt/9APc9v3rYdBi2lYrtCIZ6VyihpPOJuJme7KlV5+Pafh8HA8uPDjMgvUBx1Vw6rmvwIc+/wWkuvsl2KZdWvlyKorj8bx8228KvsL50gQRuiKbYpgLwZcuNzOooHR4B2b3RuA7cmAXVFbbJJLYM+ThgUcmsSxQ0NPdiwuvfCO2bd2JNWefjtXnr8PEzhdwaGgIp19+GWJNG3d+65+RCz0k80sw12xiywXrcfD5nXh827MYDVxcfc0lOPfSxXhq25Mw8gVs3nI5sulVUOMrAa0bgWOL0WLrv16PtO9CDRQOkKhUpmHG48gWusSMwEYLaLrIuhTWHWlq9HfJ8E1CtxisTj0wAdKU6ZlNF7VGUxonRPtrsf3CRMDmDp9Tah2WGeX/VisV4YZZa8Twc1qBfaeJgE3NioJmvYqZmSk4jiuxkHFyyalM6/fRcrHJ3YXwUxJlJC/SKxeKfrlZZ/aDJ3nADN6h3I2lmQyCL1Xq6O5fgo7efiRzWcmRIDVBLTL5aqdaEvB1mjUBX9fKfOG0N779z0/wVFn49IXJ9+Q+B1qT76c0Tftym3YwmA3L3ICXAV9KgSQm0LVx28034Z4f3gjLjyIABYBFKxs5lwiYPAHpIJVzjZtpzlpKAJMe/sCHE7pwGLcV6mg4wIazzsOH//RaJLr6gdCInFz/ifTs5RZrx769vQScv8w7SkMI+BIEpKMYvkLaIYAelFEZfAbTu7dibNdWHNm9AzG2+CjA4SkV//7wLPpCE0ktiUxXF2rNAA1LR9fKfvjDEyjbVVgr+xFWqjDHplBwSeYmUXTq6FqURGWugYmZKkoxF793zSuw8Zw8PCdAaGbQtXgjNH0AWuoUaGYfNNfBL378XTzx4xuQ8h3oig7NjKNaZ5lmVZLM0sw8oCbWNMVwRpBUNEVAkyHrGidbnalgcakMigBYF+CzHR9eEErOLpUINFkw0pEASR0083I9NwJitloIfgautBvz8hWSN5YmCleUB81mHbqmi2aYn0eNceQijFwU0cUx2hnw+UKtL99Vq9bFYixNGa6LZIZ24hS8QJEsh0q9ib6BZcj29CGWycC37aN2ZbtWi8LUnQbcZo1h6vDjuT/deNXvffnknjkLj7Yw+Z7gc+B4tMPLga+EXZFGEGuSLzUtP7v5e7jnlhuge/VIo8t38YRqFU+KCVYm4LZxIQquAXyZfAnVbujDplDfV1G3A2w8+wJcc+2XkezsRRASuElbMA3r+L/u30Rq9nIqiBeXbuR9I/BlGi3hhNIqM6yjPrILI8/eh9kD27Fvx6NI6hEYDddM3PFgEXoFWNI1gIGV/VATFtL5TjSbPjK02cZUDNlzSAAoqDGklCSCmAndCuCWp3D4uSM4MjwJu1fHOz91MVautxALNQRKEsmeVVDM5YgVToVq9iKoVHD/967Dc3f9EFGMuCoON6pBKtUSPD9ErtAlpZJsq2CAOkPVDSnehDRXWLGU5CQwE0E1o9ogQ7fg8UIIRWzGQRhKaDovmizopNGCf6cGmhTCzMw0ert6ogZkz5f2iVBaLZjHQItbKBdmFowSPDnBShKbZBFHucmua0PXozxifgy5BiajsZCTTc+9PXTD6ajXa4glaKbQMFetIZbMiLKko7MHeioLX9dF4cDnEy3RNu3TnHztunS4NUINXjzz2VOvuvovTvBUWfj0hcn35D4Hjg++bDTg5Etf/UtpB56YpB3Is7lOA7ff/H38/JbvwnB5AkSrtQjQ2sHkrZUZHyvqhpBFDVHaCsg3+nDDAA6nnkBF0w6w/qzz8ZEvfBHJrj4EAZ3+XIa9PPjOl5EdC7LH8sDtf89/e3REhReRb1sghLw0A2zCJtzpAzi47R64Yzuxc+vPJSyHDQ1Tbhz3by9hdNBFT0cn1mxagYEVfdCUGNy6gphuwNUBW/NRSCdw+Ln9SFs5dC5bhEQ2hkTgYdu9j+GpJ7dhYHMPrv7gK5DK16F4CtK5HuR618JProGZXw9FL0Atl3Hnt/4GBx66DXktWl4yUFyPx2E7tjQUL1+5Bl19izDD7N1EEo1mU277qYslZ5pM5+H4IZzAR67QKRRDvd6MlqyGKROvFGZ6noAja9zJFxNoGZROtcLU1BR6uwm+mvSssf5HiNogoqN8cs4Sqs67IU64oXwsHzeioPgcadu5mWAWNYaMj49IE0Whowt205HeOcPUkc3nJDiINw2pXAGZzm4oqgXEk1DjcfqZ0ahVhfIIvQCKa0uYejT5qnCs1Kc2vfEdXzu5Z87Coy1Mvif4HGhJzT6t6/qXXqQdWMjYoh3aEytP9NYdIzlPArDr1PDTH3wPP//h9dDdugAY/fiMC4wm1VaGbxhNv4JvzFzhmk1RYIqxgQs3X9ppef7adohTzz4P13zhWqS6+4R2ECqDFMjLTL6/Dnx5iOZL0OYD8HxeWD6uBb7CARN8qf0tj2D31juhzR3A0/ffCtOrSlBO1Y/hyb0V7NhlI5PNYsOZa7By1SK4NQflWQcmA8qtSEPb15lHbXwKXtlFdqALSiomg/bTj23D3t27cdWbl+OK15+KsYk9sH0dp2w4Cz1LToOXXoNYYQM0LQd3fAQ/ve5rGH/6UWTVqHQyZA2PFZfJle3Ay1auEaDidJvO5bF3/z7kOwoSmk55lxeqSKQyxtknZQAAIABJREFUKFZryHd2oNGw5TIZTybEWsxF2eDgEBqcODkxB5644kxLh80QdMcRDXBfHy+MEXBKloMb1QYRfAmkpA0YdiO/VM6lvtd6bkRxkRKYI+3EqixmZ2enMTk+hhzzhUNFGjW6enqjyZg8NCV1sSQyhW4UuvugGnG4pFLicQkrCiSW0kNxekaC7zXPgWtXUQs0eFbmmlPf+PaFSMkTxIpjP30BfE/wgLbA97O/mnyY7xBJzAxdTgpqKwmmR9UOrZwHnjyaGiJwmtjz7NPY9ex2mXKoGhDA5RTbCgljiy0nn4hv5fui6CoVBowglBOWagdpjfBD4Tt7ly7HZW/8LWhcEnHh1hpMXy7J43jqhmMXbsfyvMeqJKKZXBHVQ9C6NZbFYmDDdIo4sP1BOGPP4YVH70BxeD8Mk1GHWQxPBbjv8RKCUEd3Ogk9sJHQLQkVZxsGF1lOQOrERdx3EXMDOJaKeiyBuh7H8MQ4rJSHd75/A9auzKIyO4OaHcOq9eegY/GpcLOrkSicAkNJorJ/D37wN38Ob/wAYl4Duq7CU3ToiTR8VZMKoSXLV+Kx7U+ip38AazdsxO69e5DN51EodMkkfGhwGCtXr4XFwB0EGBkZkdt1gnOpVMKK5csxMTGBRq2GPGvj7UaLToguuI5ry8ct6h84Cr7MguCkLLLDIJIayt99XqBZO8S2DRpZCM4Rv9u+jtLCXSwWpXae+bu5bBamGZe7HRo0Cp2dgK6h1KjDDRV09izCKRs2IVRN+IaJeCYj+RsMUWd+xNT4hFTHp01VFDllN4Qbz3xw4+uv/sYJnioLn75AO5zc50DLXkzw/bMXwVeT20QBX2n1jbS25BSlolw4X094Ni5ZuPGWcgrqX+UlCk6JAC+6lefUys273Crz/5yGZSji/6LP58dxGhRuOZUCo7cNJl6JvO3l+d72JDt/iv2vgi/5XQFe0TJEX4tTnKGQm25gfO8OHNp+L0oHn8LQ848hDhehGoONDmzfW8XuAyVkdQspLpiCEGkoiIeOXFxCxUSoekhRdeCGqGoKynEDo4GPSdfGha/qwGsvX4esFcDQTdhaEl2LNsDqWAOrdyNiuQGYvoZn774Dt3/7H5D1a9C8htySh7wzMZPwNR1WKoXV6zZK0eRspYrFy5Zj95496OzqRDqTlShI/nyKHpOOt4Gli1Gr11AqldHZ2SmpZlyO7d+7VwCS4EtZIafYaoVZC5bobivVKnqZAcGqIFmaBtJiTADm8yI4Cr7kfr1WGSmfD1yqRsWk/FjbbqJcLEqGA2vfq5Wi0A7ksnO5DlTrNam2T+ezqFDD6wfo7F2EgWWrpU4+NC0EqoqkaI2BSrGE4swM7EoJVuiiXqug4ilQ891//Iq3feBvTu6Zs/BoC5PvCT4HCL75fP7zhmH8aRt8dTOSh4lKQfCU/1PllpwTC3k+liESRikvUjRyhS0XmmyyW7KGo13ArV9TC2CZ20p8045KjVqtBcRhvmo6b/ZFiyoLO4bIvIza4eWMFL8OfNuA3Z6AI/BV4ctIpsoFhT+fNBZ7NpziGJ576Fb4k3vw/IN3IGGX4EFH3ShgppbAczvHMT1nI2MlkVQUZFwXGb+JuEQEa/BVRlCqiIdx1E0d07qD/Y06elfF8Lrf2ox0PIDqOli0eBHshIlFy8+CkVmD5KL1MGM5WK6Dn/zd17H11n/DQC4JSw+gqKFUxgeaJYu3Ql8fMh2dKNUbWLpylUy8Bw4fksr3eDKFXK6Amdmi0CDM/u1d1IepyWlZhPX29ckFk0A4OjwCXWPJZTLiwYMQzUZduuK4ACPg5vN5hH4glIH0tXmeuMxIU0Tgy7cr8n5egNn6TJ03gZcVQrbdQLlUlmevqeliviDQF4uzouPtyHfCcV2UGKSTy8BIxKHGEkjmCoincnCofEjR3WcJ+ErtfLOJ6YkJjB85CNVryvfjmym48dwXr3jvJ689wVNl4dMXJt+T+xxopZp9XtM0hutEixeCb4vzJTcXjaWicZCXo+Ar4a0ETgKvbOZ+bVivgJ0Ad1tyFNWFy2OTJyZdTCupxOqyQEca3wSAX85k0QbQ32TybYPuseDL70emXkWT22uO4JyDo0bdALrfwKEnH8Dc/idwePt9mNj/PCbLwKynortrEUo1D48/P45aFVhkGujRTaRsGzFpsVARmkDZBdRkHlNhE0P1EgYKCi5/9VosOWUFtj79NByvifPOPwMDKwbQNXA6Uj2bYHQvgUk6Z2YC3/3S57Dr4YfRk88hn88iDB2hHmSyNgzku7tx7pYLUXNdTMzMypJtYOkSUROMjo4jm8tjZraEBjN5+xZh1bpT0HBclMsVJJIpuf0nCJLX5YSboBQtZsoCjUHlbKXgwo3B6KQqhDKizIzASvB1o+p4Ltsi5QOjISM5odANvFMKPFTKZTg2ZWsOpqenkYjF0d/PlLQQpeIcujp7YRqWqC6ajo1KvRZVB3Uw+F2HYsRhJdJIdnQKrZOM60ddeePDg5gcOoKkriLHnrp4GpNN5SsX/8GHP39yz5yFR1uYfE/wOdACXyaaMVzn14Kvz0xYoQ8ovrdRnpuWtCyV4nhpJeYr6Ybo79SY0mjBOhjJgKDbjbeyBDYyF8Q2+XerysAPYcbiSBYKcksZwW/LpPwyDreXUzgcC8Yv54aLDiEvAJpQHSqLHlvgSwihDlYPHZSHXsDgjvvRGH8Bv3zkdowM1+D5SeQyMegJDZOlCnY/U0OjDpghkGMrLzT5Cchp1xGg6AYoqx76u3Vcdk4PlgwsxkSlgYOlEnylgeXLevHaK18PNb4C3au2wE9mobtNHPnlQ7j7ur/F1L79Yq4o9HbDNJk2xuOrS8CMLNnyeSSzeQyOjkkGbm8fGys0UUIwYYzTvaqa0GIWcl3dSKSyArpisqjVEI/HxZBB+Rg1vvEYg2to5vDRZHZCoyHLxXgsJhMuQZYqiID0Aidfvo3/lrB0/mJbzcVcrLoO7GYdVVbSJxLyWOSECfhUVPBZMDM3i1QiE8UPBwGSqaSE69QcW5Zr8XReqAfdSiLQLSSzOZl8fbspVMb40CBKUxOIKQEsQ0ct1FBG7AsXvePDCyaLE8SKYz99AXxP8IDOz/M9Fnx569maO6Pkr5YpKTInUVxv4/67bsdj99wJ1W5E4EueQsA34nDFYcUCxLbbTYt4Sp6Sqtc2NIQioJeFmxtixboNeMvvvwOJXL6VuXC03ecl0+98MH1Rr/tiLvBvCr5taRwVDpHTjTOwH010pAxkrvdgNGdwaMfDsKf34YUXHseTDz+DsGLA92eQyCuIJSzUZ3QMjXk4PFtHvRFdkHjvQN7aUBVYSWDRsiROW9+J/lwKg0PTqIU64n151O1JvPKVF+CU9Vtgpk5B57Iz0AgBtTqDf7/hn7DnntugN2xMT80iXehALp+GofOypUJnowUn5HhcZHIuTS6ajlwhJ7+SuJWAZlgwyOsacWh0wVFCpkfysohS0qRCnrfypAroUOPkS9WDL9pcV8LUO3I50QGzMVjAVirj54EvNb/Sw3b0Xkmm36bwy3PyGH09PS3AjfrdGIQ+OzsLchue4wntRX0yWahMLoe5WhWZjg6kcl1ihSbweooljRaJmCYUFumMyZFhlKcnMDcxBsvQYKQ7EKQ7P3XuW9+7IDU7QaxYAN+TfAAFfLPZLygKPtsO1TGodKDqQaN6IeJA5wNvtEDz4NbK+Nkt38c9P7geludEoCssRShuJb5wYjLVyKVGlxNrwQNNEQBmNgQnJEK8S9OGr6DhApvOuwjXfP5apLr6pZss0olG/GE7m4HfW3vipYGDt8r8nvl+ftzLRUgez2zBt5HzjciQ6HGFFmklWpCr5CSsegynmcDuJx9GDnP45f33YXxwFBOTQzBiUd15IduNJl1udoipiTkR/fOhdCtEpsNE36IC8j151GwXlaqLetPD8OgY1p02gLUb1+K8Cy9Hxcmif/UrYGV6YfoNTDy3Dbf83VfhjQ3K7fTcbBmVZhP9SwdgGFyM8qJnItu9CBu3XAAXKp566kmk0xn09HeiUili7cpNKDcd9C0bkI3m4aFhpPJ5MVCwlYJcr5hLKBMj5WToSKVSYtetV6uS8cDshcHDh1BIpWFXK7DYPmw3ZZEWTcFstOACNhRgpu6WWQ5cqNIRSGUFmy0ymazIEbng6+jIibKiVGIzsi1fs16qIGGZsF1H2peTmSxsL0BP7wCSmQ4U602ke3qgM9Uty8bn6PGdGjvcimjWijhyYC+8Rg25rn5YhUUf2fCmdyx0uJ1k7FiYfE/wgP568I0434iZjVZvIqYPPHjNKu685Qe45+bvCkgIOdCSmjETQCZKLst01tjIGgthSPdYCI9SB9eFLpa4QLhDDxpqnoLTX3EpPvzZL8LKd0vW7FEqOYxS09rAy7+3A16iYsa2pjQC6WP53WN53vnyszb4Sqljq0STH0/tAzf4/FNurz0HY4deQHHvVij1aWzd+gAOH9gHm629mopqxUV/Tw8M1ZDcWZY7GhqgWhqMGFCpFTFXqaPhK6g0dSxZvgTlIpsaunHJ5VfC1TvQu2oLkt2roGlxGMVxPPKvN2Lb7f8Gy63DVBVZRE3OlaRKJ9uRFVUK9b5rNp+Di970VkxMTokBZt+BQ1i+YgCTk6PYsP48VFwfqa4cVJdcLV2FJFWArkIBtUpVWiIKPd0IZWJMSTXP9Pgk0sk0crksXKeJ8uwsZkaGkOFU2myIltfjc4FSQ9H8Uijtw7PJ2kfaEfK8tBtPjI9JaE+WEjbm7Nq2gHAyZiGRiKEpYU0+mqUyTJX3Hj6UmCmTLu+M8vkuoR1qng8tk0UqW0CmowBFCeA0anBrDXgNLt6qmJkew+zoMPRYBrn+ZR/Y9Nb3XneCp8rCpx9zBBbA9wSfEgTfbDb7p6GCz7108tVk4x0t015MNZMpUQDYhdco484f3Yw76XDzomAdWazwVbhh8ot8DJ6PvoS58N8UzXsMQwloFCC4MYUL4mCqeSFOP/9ifOiz1yLR2ScTHXu92iDLPwnU/F457ba73vg1o2LGCHiPN/n+Z5xvq7hcftb54Mu38/uT3IfAA+8KvPochp59ALXpg2jUJvHkYw+jODuD2ek6SkUXqWQGpVIFvf3d0A1+Px6ajVDaIHTVRalUQ39/HhPTJameX7V2NdZtPg3JwiIkOleid9lZCLQE4qaBg48/itu/cx2awweRYGMblSa6jplSFQ3XQf+iPhh0j+kW1p19Ec561ZV4ftcLGOjvxfjkFPKdGYxNjGDz6RdL1KSRisNgdC/NDboik2ohl0elWMb07Cx6FvXDSiVhJhOydKNu1tItdHcVMDczjma5CMVpMn4OCu92aAv3PLhuU6glSg/5mJyCxaoduHAadfgs2KSuOwwxOTWDZDotecGe4yKdjMP3XVQbVCgECBo2VN9HPJOCYpmwklH6mmWlYPtAkuqNrm4k0x1ICl9soFaahV2poTI7h0ppBoHfgMOGjVgGWrrzg6e/7X0LOt8TxIoF2uEkH0BKzQqFwhdUVf0c3USM74u43wh8I863bbRQBQjJrykqsx1quO37N+GOf70BKlPNfE46XFjJOSkTGRN1dOpRRdIfKR18oqzPd9FUYbdUBRqaYQA7UHH6eRfhg5/+POId3YAWi+iAVlYEAZcvTzzxBA4cOIDe3l5cfPHFAsZRISNtsXpL4hRdCKJhvZ3JFnHCx07BLwe+kaY5ynyg/IzXIy1woTSmsP+5rSjPHELabOLxRx7A+OAQKiUHlbKH2ZKDbCGBhk09riHZu81qgP6+OJKWh858RhaRPQNLsf7Mc2F09AKpPvSvOAOp3GLAd+DMjOHWf/kn7H38YaS8JnTPluUX08kaboCp2Wn09fUinUygDh2rz9qCK37vndJYsWfnTri+L8qJ4YlhnHXOZZgqVtC3dABWqGHP8zuR7GDSWIiBvn7hYcfGJpDv7IQet0SaVq1VMToyLku17o48eruzKM9MozgxBpNTrmtLmhmPjec5Ep7E1mKCLzlevr9cmoPTrEsAD1USdNRRJ5xMZ5HJpAWkY5aOiYlxCcwp5DsRNl1RV+QKeeS6OqGYForlCjKpAsqNJrI9vehgGWc6DyuRFMVHeXYaXr0hTRrV8ixU1UNtagqeYkDNdH70/D+45u9P8qnz3/7hFibfE3wKEHw7Ozs/pyjKFww6246CLyu5Cb7RTX+U5xuZKLjNJs/m2U387OYbcedPfwjFp8wolE28GnJpFaWZcaKhWi0gLyj2ihAGnXI2H4NLNj/ih1UFNnNcmx5OPXsLPnntnyNB8FWMo7wvp1zmut500024//77BWxpDviLv4gyU/bv34/TTjstMnQcdeO9FHyPN/1GP2EULHPs5NtexvH75sVCgDgIYMBHszyGob1PwisNSvTk4N7ncXDvPhSLVTSaHrxAxcRUUfJtWYVOkMrnkujI0FpsY/PmzRhYvR5qvg9NqwsrTrsQqpmH6hvQ7Dlsu+Nm3PeTf4VaL8HybMRkeamJCYWOtokpyrQMmXIbioY1Z56HLZe9Hrf97HZMjg5j3fpTceZF56BYK8KKd6HS9GElLBSsJOxGE4jzogjksjns2vkCpmdmcc5550HlRdiKYXKK9IWHQj4vvGwyydYIDxNDQ1Jxz9JMQ4UAL58T7MDjJBvZjW1U52al0Xh6ahz1egWLFw3Al80eLc5pWapR70tqgpyvq6ii74VDDleRluJA11D3PExPz2FgYBlS2TziVHT86vduxbNSfUTKY25qEvViCfVSWY6tQrFio46Gp8I10p/a8s5rFhZuJ4gVC5PvST6AYRjqExNjn1ZV9c85PYoywbBk8uUt9oueNbkBjyZhWUhxw+3g8P49OLzvOQnaiRICOfkyuYpDLukHppXZMgXRtNCoVzGyfx8O7NopUiOCpMMFmUxzIUIzjgte9Rq868Mfh55MQ1GZyMWan2hyveOOO/DQQw/ht3/7t4VmuOuuu/DBD35QQPkb3/gGrr76amzcuPHoMu7Yyff/BnwjGoNTb6T5FRkd+90CB0FtGpMHnkN16gAMvwSnPo2ZyVGMDI6gWmmgVKwhbLlKDNbf5HMYWLwIfYt6EU+l4OhJxPtWoXf1OVBindDUmMRPDm67F3fe8L/RmJ6CRaed7wltEcVdqiINoyyrVq1g9YplUms0sGYdlp6yCY9v/SWalQpy+QI2nXc6cv2dOHxkDhqzfE0dlhuiq9ABWw2EAmLcZKlcge8FYrygAsIiOOoGAoIpKSJNhRGLif25Wi5Co36XJgbmN7DGRyRmka2Y4FstlzA5PAwtDJCIWTIJ03acTKRkqtZNQ2qEaNogl06+3GRGcCwpvG2zVkegqwK+is52FWqOE8h3dCLX2wMzk4GVyEGPxQXY4bky+c5NTaNZK6FWnQXvmco1F0E8/ycXvfcTf3WST53/9g+3MPme4FPglltu0S655OKPOY7zNQrnVYKvboFTcCS8IsUg/49st1yc8ahz6dYSzYduM6KGGZQTUNvbMmQQpGlD5gY9cGQ6fuahh3DfbT/G+JFDsOn7p1IhBBpeCCudx0WXvxaveeOb0bVkGaDHROpFyRIvAs1mA1//+texZcsWXHLJJTh06BB+8IMf4D3veY9syb/97W9LTfnHPvYx4YLFfdWqpH852uHo4ZPa+Ba9ItrUNt0SfcR8KRv/7bM6h9GLTlOm0tLkICYGd6M4fRhJK0DSVKReqV6rQSH4korRTCCWRsV2I6tsXx8WrV4PMzcAxDqh+jriCHF4xy/x8xu/gen9z8CSKqNQHIX8mUKR82myuCKlMcVyyf5eybvVkyl4Omt1FMR416LqaAQNZLvzCLU8QsOCFbeQNeIwdQ1hnGHpIWqNBjo6CkgkIlDkgpTaYRocqPXlsFqp1qStQ2SGR/OcHaFiCMBykaXCQdMEVKenJlGenYOpqUhYFjpyGSm4pHa3UmtIDbymq4hbsQjM2ZCcTsndkldvSm29Ax+5zm6JyIzFkoibFjwvRLqrAIta41QHoHOPEErdvMKMiaYtnO/U5AjKk+Oo2yG0TNcXXv3RP13Q+Z4gVixMvif5AIZhqExNTX0gDP1/oNCdJzizXhmCzfAcgqwsUlo9akwj40tkOG6FMYgUgk43eoal1EWoBL6f/V6ckBqT43jw9ttw920/RVgvSiA5q8CpSW0GQPfAUlz++jfhgstejUR3r7QH0+EWaWyJ3z5GhofxzW9+E+9+97vR39+Pw4cP48YbbxSwzeVyeOCBB3DzzTfjK1/5ilTekP89Xm3QsdNvhK4vBd/5S8b2IT8KwAwCJ/jyHa4nhoqYRr6zipmJIYwN7cXc1BBMxYbJn9/nhBjA9jQ01TRyvQNYtmY90h15sQUb8Szq5SYSmobJnU/izhv/CeO7n0bMt0UNQjCVS6GE20e6Y1IDBLKJ8XFp1ejt74dvGEAiD101JVYxw0VaswzVUpHK9MNM5QBLR8wLhX810kl5LHKw+UKnOOCoQoieB5rIBBkzyRD0YqWMXDYf3ak4DmIxQy4+DTpKPBeWYYidl1XwjusIjcCLcaEjj3QqIVIw0zJRqdSkHDOdycg0XS+VIpcew9QRiquukMlhZGgYlUYNqzdulEjJwwcOw23wIs8MiyQ6Fy1CKtcJnaDMi4jTRLNSlaVbrTIH16li/PAhQI9DT3d/dsu7PraQ53uSsWNh8j0JB3RycvydAL6pKooiTbWmJRpNUTtQkSATVzQHC+Qyc0GWVhEARTYCqgSEzoMnCWWMEAwQ2DXse/YZ3H/bz7D76R1wajUYKm9lbWnLVa0E1py2Ca/9rbdgxcZNMJK0zUY2X7oDyG9KvkIQ4tlnn8HPfvYzvP/97xeud/fu3fjRj36ED33oQwK+zz77LP76r/8aX/7ylzEwMCDg2375dZPvsSaNo4B7lHhpT78tDXAk+YgChmQhJ3FBUQRisw7PrsKuFeE0ipINIdNoogNaogtqnHU4Sa6pEAQ2DAbTFEvY/8Qj+MXPfoi5w7ugB640OfDzjq49OfHqGrwwgGFF5oipqRmp3BlYthIDazdg88WXS5fezNgYxI2oedi77wV0dq3A6ee9AvGONKZHxjE7PYMV69Yik8+JyoGmjIEly+R2vzhXFMsxf++Lly2TC+rs9BTCpi35DLmOPLIddMsFGB8eQsI0JUeCdygH9+1FZ18vRoYHUa01sJxlmgrQ3d8jUrbi5BS6BwYkF4KOuuee2YF1605BIhaTZLLBQ0ewfPFS7Ni2HUbMwjkXbEHddaHYLvbuekGGg1yhI6IoUjkY8ZQE/oSujeLUNErT5JnriFkKimOjqNoB1FTX5y567yf+50k4VRYeYt4RWADfk/B0mJ6eeHvg+9/5VY+bVi5zW1zGksWLkIzHoejRsi0KzokoAJduLQnejpxsYqDwqOdVpKFArAoaUJmdwi/uuwcP3/tzTA0PwiAv7DDggMs1nsRduOSK1+CCK16Hjt5FYpGV+nICHnnWViURLwT8RW/btg333nuvTL4E3z179uCWW27BBz7wAZl0Cb6kJb70pS9h6dKlJwV854dVtJdv7awLyqi4eFQ0Lut8mfhDLhkZ6E19M91tNGcokaSOWlUoaYRKTJZUuuIihgbKw4ex47678fT9d8OfHYEVUEHA6xkVHC9WKImtm+YUFliYdKEB9VoTExPT6F++Cme+8nJsvuQKDI2PiUnBbTgIvDoe+Pd7cOEFr8HSU9ZjsjaLjlwe9VoD8VQGE5OTWLpyOTwpKVVRmp5BId+B8fEJAeSVa1ZDNU3MTEygOjkpao+B1atgNxsS4M6FKRuNCeacZj3bhpJKwK7XMDI8hFQygUMHD2DL+edh+/ZtcD0Pl1x+hWQYM5yHOQ+mpmDnc8/ilZdegpmJSage8OQT2yT28ryLL5Lks+rsDCaGRhC3LGTzWVjpJDKd/XLxFpOHa6NRLKNWKsOzawK+zeIcxqaKUBKdn7v0Q59eAN+TgBXzH2IBfE/CAZ2YGP09hMF3Y7GY/uT2bfjR97+Hj3/0QwK+M5PjWLZ8ucQUqgRcKxkBMcGRFlLOwhqlXZxQI+0uralTh/birlv/DffddYfEMloEcd+FoRmoBxo6Fy/DW976Npx5wUUScQjDjFQNba5VArcJ+u2ENE043n/8x3/E+973PixZskTUDT/84Q9lEubk+8gjj+CGG26Q6Zd5AW3aQWbUl5Ga/QdK4Tj87vE+RqUKQ0o6uVB0BHypneVUykJKTeVtOLNreVzIjtvCo8LTKVWIUiS8Ep5/7D48cdetGH3+KWQRIKa4km3LCTpyEr4IvvwrqQcuReVuhBGYgYaRkTEUFi3FaRddiovf/FYMT08I1VMtlZHSFTx07z14w2veirqqYPfIflz26isQuj5GRyax78B+vOKSiyUzt1KuYnRoEOvXbsDQ0JBQDL3LlgjnyknamytC1xQsWrcWI0cOYWJiEslkCiuXLsO+PXuF7126bDncwBUdL4N2hocGsWfXTlz+uivxxEMPoGE7uOTKqxA6Ng4dPCiytLhl4BePPozXXPU6lGaLSJkx7HjqaYxNjmHdxo1Yf+qpMBUF+595VswUNGkopoZ0JzXJdMt5wq+Lw22W0rYqTCPE2KGDmC7WkOtd/seveM8fL0RKngSsWADfk3wQR0eH324a+ndUVdEOHzyI2398C37///ldHDl0ADd//yYUOgvo7VuEpctWoX/JMvQuWoKu/v7W9BXK9l1KFgNXGo0P7HgSd/zbLdi/8zl5m6ZG4dme70qLwmkXXIbL3vA7GFi1JmJ0dSPK8G3nAXOnJH1qrXZbeZ8hzi4C6/Lly/GWt7wFBw8elIUbaQcqNah2ICCSA6bW978CvjRWtC3F8+3F8w/1Ua64zWmTNvF16RzjNYLh6SGciE6QYkjeLegCkr5GswWgOIClGNBCB43pQdz0D18LE9g8AAAgAElEQVTF9rt/gk5NQVx4UQtGMiWtzjovZkfLQ7n4jMh2Wn+52ORizPcVjIxOINXZg3OvuBLnX/Um7Bk8jFQqgUapgrSp4fEHH8CZp74Cmd4+7Bk7iLPPOxeNagPNahOHBgdx7gVbRHFCXXCtUkFXoRuDhw4jmUyge+liWfIR7IuHjkhR55JT1mB2bhb1ZlMAt7OjgAN79iGdTMriTzVUWQSuXHUKJg4fxLNPbsPll16KF3a/gGbTxpnnnCuWal5n5/hx69fi4M7n0b9yOV741d3M+jVrMXToiDjnFi9dKndAXT1dOPDkDtQrZcSTccTSSVgZOtx6aGKPNMcNG/VyGb7TQKU8jZmRYTQ9Fdn+pR895/c/sqDzPcm4sTD5noQDOj4+/ke6pn1L1RSFiw9yiNmUhfHhw3j4wZ9jbGQIo0PDcOsOLCOBgRVr8I73vw/di5e2wtI9yXotjY3goXtux4N334nK1LiEULIwkcwrGxd6Fy/Fq193FU6/4FVId/ZCUVstFTRjtDJYhGrgdj/C89btt9yDyz8pM+O0++Y3v1kCuO+++2687W1vE9MF/07gpdY3mkojedqxeQ7tt730zxdZ3hcPafsbaAW9H/2G2mZrgiAXT1ElThiykoe6ZobFswSTR4C381H4DbW+chEKQ5haCL84hlv/6et46IffQYr8rMs83bj0qlmmLrbkiH4g7cqFGx+LeM53qNCZoxxqGBkdg5HqwEWvfyNecdWbMD41KfDPFuCVK1dg7PAhTI/NYe2mTdDjMcnRnZ2ewIplSxCahmT11h0X/YsXC4tfmStjamIC6UwaPQOLoFD/HYthctduaYvoWbJYpGi8w6Hml3pd2o9ppjhy+CAKhQ6MDA2ir6MTMcvC/t0v4NSNG7F/3z4J0DllzVrseGoHVq1ahcOHaYFege7eXgyPj2JoeBjr16+Doao4cPAAYjFLLrYTYxOYmZyBGYtBi1tSkWSlO5BIZqBQc+404TVtkbiVpidRK04BrgM1loaR6f7I5re+ZyHb4SRgxcLke5IP4sTExPsURbmurfPVNDaU0XnEKpYGquUZzI5P4ODzu7H7+X0SbPK77/wjLF+/HqHktnooDh3E96//Np55YisMePDthixVJBVBj+HUs87HW972h1i8biNHNwSMQZyHbRFKRjpikdG23tcGTm7EKSPjC5ds1113nWTKMg6R/C+rba655hpcddVVRwOB5mc3HE/hcDxQfrlD+1KpWRQkz6k2CKLsiag3iJE2DCSmeYEpY1xOevJq+KQbAtCV0GTQjqFBqUzinm/9L9zz7f+NgvSQUV2iIGYZAmaGGeVV0Lwg0ZyUh7ExmHcGCh2IJnTVwPjIGDwzhtVnnInzL7oEdc/H8Og4LwNYumSJdLDtev55iZRcunQFRifG4TUbyGTisOIxDI6Ny93HshWrpOFYFHoh6+YNqZSPp5JR0E2pArtuy9UglohJRGSlUkKlNCdSMTYWcwFnmRpMrRXIL2YbIBGPSzNxzDSkLYOyM8ZXcunGhhQmmPHPRDImDRdUUZRLJeGMM+ksEsk0Epm8JN0l8h1ougGS+U55Ozl12pdphy7NzaE+NwPVqYvxw9PjQLpwzaY3/eFCh9tJxo2FyfcED2hLavZhAH/XznagmJ/s66Hdu1FuVLD+1A0icOctM1OuSvUq0oUcrJiFWnEOz299FA/c/lMc2LMLBm+VfYc32/KdZQpduODSy3HBq69EemApwBp43YjqbyTyt/0rjJZ3UQqhJo0SnMKo+yRxqs0DY0Ybbt++HTt27MDo6Kgs2y666CKZeHkb3A7ZOR74Hm/qPXY6Pt4hPRZ8JfWdyg8CrXxvke5ZSF6w+ZhHgBcSEhD8/lWEbiAV6C40+YhYs4JtP7kBt/7j11EwFZFqeb6HWrWEZCYlx5cTr3C9PAY0vej8B4tKNZh6BL5TE5OoKz56Vi0ReZ5psftOhWnEYJmmaLa5KHX8AF09PVAtC4pmoVxpospwdEq3eroRT6YlRjKbyQmXy5+kzNaLXBTeY7G6x2XOhtJqLGZgTh12o4a52SnUKiUJ1GFIDrN0pfWEtfGaJpMsudlqpYK5uTlZtvF9DO0pVStib3bdAHkqGcxomctENL5yGCDF0juwVJx9qUIn9EQKyXwXkumMFGWy8JMfyzYLlbX1XgNOs4Gqr8DWU58683feveBwO0GsOPbTF8D3BA8oTRYXXnjhJzRN+0uZfDUVMUsTwfqjDzyIn/zsVrz7A+/Hhk2boXDNLqDoSeJU6Nl48PY7cPuNN8AtziLkBl+LpGEixFdVrF63Hus3n4FYRxdUMwZFM8D7aUqmovwIiu2j6EqVgn6oyOS70bdkuUzIHoHmxZ6MowE7/LGpN+UrT1ZqU4WrVRRJy5ofOfmb0A7zD+Oxhor5gB19HG//2c3Gv5NOiJZftFS/2KDEj+GBaE3yStTwoGk6Aliy0U/6DvY/dBu++5d/CrU+C00LkEjHUSlOQ1d1SUajNTkWt6K0uFbbr+hLVE363vhxnP6LThOLTzkFHd19MHQL5VIFuXROOGTbaYqd16XaRNPQ0dsXRTNWXUxOz2LxsqXo6esVntyxbWkxTqUzcJgw5nriyuNLs1ZFzKAxwhT7stesozg9iXq5KEuz4uy0hKPnc1lRQTBgn5SGTyccQT2bkaYKOt040cdicVkeNuoNUUHoOjMlkvIcbNpNGJqOeq0urRakGRLpHNR4AlY6I6WhZiobGT9CBhdVZYrm0s1k/ZNnw25UUfEA18x8+oz/8a6vnuCpsvDpxxyBBfA9wafEAw88oK9fv/4ziqJ8KQrUUWHoCowwxK6nnsI/Xff/4oqrXo/LrnitnBgMdZGMBup57SZuvf563HvLD6RjTNogxEbK2McoDNtj2A1nQhZhKpEBg/pQSq9oX6ZlN3JuRalmTqDi3Asvwzve+wHoyQx2PL0Ts3Nz4qojELWda21wlaJPXRcA5oKNU/DKlSuPcr7zp9/jTbi/HmhbcNvmQeSOXEy+0k4hgCsB7AYQMLeYE7yHkATu0folTvIOQoW0BIHaguqHSAUBJp9+FH/7mQ+jNjWMTIph55DWDLZ8eE50MUlwwRSPtZpAoqmXx4EXN5phmraNwakitlx+JV7/h++GMz2Lp596WmiP5cuW4ZfbnsCFF18EJW5h246nsOXCi5Hq6EatGWDXC7uw8bRTJUfBrVbkGCayHfJ1i9OzSOQ6ZFLmZBn4TWSyKSiug+bcFAYP7sPo4EGpauezQrr2mD3h+XL7H2ccqO9jbm5WwLkjn5foypnZadRqdRQ6CtANQybgRDoN1/GRzeZksdpoRtZzArAVT8g0H6iGUA6BbiCRK0CJJ5HK5cWI4jSjyZfHFW4TQb2MZr2CeqASfD+z+S3v/MsTPFUWPn0BfE/uc2D79u3G4sWLP/urJ/q1Ee2gCp8Hu4FH77wTN3zznxFPGli2cgVWrlqD/mXL0L98qUQPKn6AO75/M+760U1QnapMnwxWoWqBIjTX9yQfQEoe5RZckUBuNlgwXEdMy3SWkRtmKEuooer6OOP8i/HxP/uf8PU4vvXdm7DjmadbVeOhTLp8IfXA6Ymv7fB0/p3Uw2c/+1nhE9tLt/9s8v2PU+1/BNtjPyaaeAOhFIjDSqhDCZhZrAswh4qNUGlFbCJ6u69wKelD8UNp3lUCBYnAQXPwBfzNpz+C0b07kY3HoIc+kgZdZC5cP5QUOSsRQzaTFvqA+mECuNAR/JMUjqLgwNgMXvm6N+PS17wOu/YfRKG/TxZvXb29ePrpp3H5qy+Hpxt48rFfYtPmMyRBjMsrutGyuTTqtSqatYosrFYsXyW67X37D2LDGWdK7sbs7BzS6RQyyTiqs1Owy7OYHhnE9OggUibLnqK7HbYPy/EOAqEkEnFyuDY68lkBRwazs7HC9VzhoNmATKceLyLJZBpNx5HJmEvLKK9ZQzqdE8oky263ZBoNP4CVySFV6G7VCJkiY5SaolodbrUM2DWZfGukHczMZ85YAN+TCxy/vq7xpH+9/989YCtSkh1uLNGU4BUtZsDwPMwcPIgnH3kQg4MHMTwyhHKlIsWWvUuX4oMf+Sg6Cp2448bv466fXA89aER8rTiS2x1u0eF6MWWsBVqSfBZpeAm+kVY2kAURw9TPvOBSXPP5L8HKdmFytiyTXXuiboNtO9d3PgATmKmAoAZYlkXzch2OdbAdO/Ee13Lc+m0fdzom9En7BeuGdIQ+QZAXGQehbiNU69GtNyxoSAgXLMs4TszkP6npZQFmcQTf+ssv4vGf34usFkPeisHyPTiei1K9CUqDzZiFdDYlFxROldIsTf5XZQgSZXohDkzNYPPFl+G1b3gzHtr6S5x61llwJAQIIvvatOk0WeYdOTKERYsWS7kmh8SJyXEsHugT/S77zyYnJrBsxUoB9kOHh7D5vC1y51KrNaIeuGwaSUNDZXoMw3tfwOTwYQn9YcYDDROubSObyYg8rF4tyx1JPB6DqeuynIvCiRSJq2w2msL/9vT1IR5LyGKQtnTXc+T3R/6b1fOdnT2iA1eMBMx0BvFsDvFMHpnuXpixBAzGlHq2fO1GtQanUiJHIuBb9QAnnvuTM3/7jxaCdU4yei3QDid4QFvV8Zx6PxOBr4HAUGAFASy6Z9lS0KigOjODI4cO4/nduzFbreAdf/iHSOc6cNeNN+COH38XCGoypUQRD1GsZFvqxeVSFMbjy5QT0sVGqyzBgcAbuPJ2JwCqboizL7oMH/3MtUgWehGqVhRDKI3CvK2N1AXzZWTy9cR0EPWMzQ9Vnz/9tg/V/El4/tt+0yk4+hxdOFzWIvls5NAsNKlzVupQ4+TEq9IhBs+E72iImbFoMdQsy8eZyRgSRgCUxnHXjf+Ch2+7C2HRQTo0YDSaiJsxNJsOdMuQEB/NMpDPZCMLM0PqKWMjZWNSWxJiuFLF6rPPweWvvQp79h3EilPWYZputc4umSDXrF4jNMXE5DQ0zYzsw7ouUq5sOoHBI4dalUAhert75Hc5OjGFdaeejqbnYXR8Cl3d3aK/zqeTcOslDL6wEyMH98GplhAzdJTmZkXFkMvQIh6iWimLLZwXxDiXszXyslWZUJkX4bqeTNTdvT3IppktzKB4Tfhe7gI4HZMjz+YLUDUDWiIjQerpQidS+U7JqmC6Gy9lDPfhgo2TL7+fsFmDU6+h4gZwzOwnz/rdd339BE+VhU9foB1O7nOATRa/kmwRfD8tvW28tTVUxDRdlm61cgWqpiDJaUb4NA+Oa0t3GIHztptuxB23fg+hU430rQK0lKhFejHeHDORi3rfSAtLG4IKMqLc4EdmClIHVMiqqDs+zrrwEnz8c19EjDVCqi4TNcGbC5X77rtPNuOcAtsdcwTeNufb3d2N9evXv6Th4liwPSngSyqBMY9aFDcZqD58zYZvNbBn8Flsf3YrYpaJVUvXIGllMVuaw74DOzE5OQRb8ZDMp5FI6QgrUxjf8wJqYzNQKiHMBmBWGzBqgOpEYTq24wqdUchkkWAQT6hAp/JAhYAPdBVTTQe9K9fg9975XjTLNRw8NATH9rBqxUpJqpstFuGpiuQuUHPNUko+7sED+7F67WrEUilpqRgdGUVXZzds2xWlw5LVqxHLMJGMtfF1pONxSRGbGjyI2YlRuLWKGGsYqj47OSm/m2QsjnQyJalmfI4wNL1eqQqfzKmWC1RakS0zhgbVCboukjI+byQTmM+L1sWUv2MuNVUrjmQmj1gmK6/xXAeMRBa6EYPGY++wGbkp3XLsFgwbVWnQqLiAG8t87Mz/8c6/PblnzsKjLUy+J/gcIPimUqkv6rr+J+324kDxkbJiGD10BD/+8Y+wZNkyXHjRRdj19PMwDRPrN29CIkVONcCORx7Gtq33I3Dq0gvGLFehBpxIJsROLp5wgetGW272e1FFTNeX3wrh5ts8D7bro+q4OPeCS/ARNlnkukT9QI0r+YzJyUlcf/31GBsbk6/RVjtQ47tv3z6xFF955ZWS78vUrmONFsebfF+Ofjj2sB77cbyt1lQ90jkzF1etoRZOY8eBrbj3F7dj75Gd6Mh3oKezV1o9mkETk7MjUEMHvq6i6jYRqgFUr4awUUPaTEBzdJh2iJQHxOo6lIaCSqUOx/aFU81ZMeT0OCyX1fS8qLHo1BSAroUBakGIFStPQWe+C7PTJWRiaeSzOYmFLM6VoSfitNBBjyeQyeclS5exngzKoZaXwCkcayq60HIJxqYI0iTkuW1O4gq/LuA0qpJm5tQrKE5Pia6bFUdsJmHwOtuNeYHg75zEOK3ODG1iUScpE148+bV4VeWx5AsFjhKGJO71KBA/uquJMqaNRApmKi3UAxeBZjIHzYyJrZ2Tr13n5FuFWynL5MumlQXwPUGA+E8+fQF8T/DYhmFojY+PvwR8DV2Vk525DP/ynX/GVW94PTo7OvCv37tZFKpXvvFNeM1b3gwjZsqCrd1gSxMBwYgTr3R5OY4AMLMKyN2Rr+Rkw0mWJ7c0IFCG5Dly0lHW1HBcFHoWYdM557dCUxT4XMqJzlUTM0Vb8dAGYC507rzzTnG/0eF29tlnv2TZNp9OOJbb/b8GX3K91CyHLLSsQknUsfX5u3H9bddhtHwYRlIRmVc6nkImlUHVrUqCGTXQATTU/UAaiA2N4eMOLFa5+xq0QEFOUZDTMjDCGBzHF1BSXB9KzYbe8GHUfZhuKN1qViwm8ZKeCmn/rZQbWNSzCHEtBro5UnocCdUUGkNXDJSrDfT2DkAzdbkoeq2gJIbnMCw9R1AzTNF1M5/BZ6Ql5YCGIRcRJWROsgePYEvayHNRLs6iWppDtVKCW68JRcTMBtf1xa1HqRyjIrkwlMp53xdOVygo7gRoHGFmszw2DSWRtpl6YiF4mGWhmdBiCQHfWDYnigw9mYVuxcVJSc7XrtfRrNbgkvO161KkWXUBZ2HyPUGUOP6nL4DvCR7WoaGhuK7rlJl9gk9ySnvIKeqhi1t/eBOefeYJvPtdV+Peu+7A/md2oa9/KSo+8M4//oT0aAWhBo3Sp6ib+MXv5qh9LeJqW3KFKJxAJp2WRbfF5UZnYZQH7DtM6aG7igln0YdKjWerGqj9J9/Vrorn1EbXGwH6wx/+8FGAPh7Y/leXa/+BC6Z5gFqwkAYQ/mwOjsw8gxtu+3s8feRR+IkmQiuUSVwMDo6HVDKHBNsbplnuqMFI5NFgxbrfhBs4UOMxuCKjCKG7DcR5TAlG4kSJapksRUMcBgxXQeiyMdgX7a7bSrh3XV7MFKSMFOKwkFWTSPsGcjCR8nUoNR9pI4F8Mo+4FRfDS6VhixVZjydFC5zO5OB6geR5iCZZ5BykVni/EnXpHS0p9dyoedoh8FXQqFVlCiYXzowIu+6gq7NTQo9MBgUJ1cQLaRQMz8eVVhD+yVc2H0cfJcAblaMyIU+P2ixiSRgE33QW8WweejovTRYR+DZl8m2Q3qgSfBtHwbdpZj9+9u/+0f86wVNl4dMXON+T+xwYHR1NqKr6FU3TrmnTDjrdUypw909vwYP3/Ayvf82leOTB+7DlnPOxduMm3PCDW3DV2/8A604/Cz5lVjIB8g6SQOvIbSZvQSXnVgAlur2UE4znWus/fpzwrxJZyZQ0TjtRoAEdWcRpOfkFfDXBubaRYj7wthuM2evGMPW/+qu/OppqNh9oX07xEOUvUAynSESvfIdtR908D3RUjaRGAUC/qnt2YcM36nDNIm6973rc8fDNKPqTMNM69IQBzdJRa1QZS4xsLIt8Io9MIgmN4ZqhCZvCZlqFDbZ5+JgqzcB2GU4eBZRz+x9jhTtUSQNjsy+/HWbc8yLJsPN605bpNAqD492BgZD6YCeA4anIqXF0aAl06mmkPBNZLYV8PIu0mkRGTUMNIrkaZV6M9GwwO9dkXXs+CtZns0nL5EJ3GwHbJUjKr9qFwlzmgPIwW37vdU6ezag63nebsGgnZtB6q1VEmqiZuyG0TdSQEsEtlS9th2Okb+Zx5vVYJl8OBvEUjFQWFm3GBN9kRsBXVQNJUOPka1eqcGpl+HYNfqOOmhvCMXMfP3MBfE8ucCxIzU78eO7cuTPV2dn5VUVRPnDUXqxTHuXj4N5d+NZffw3lmXFkskmRl+09cAAPPvwLXP2BD2LVhk2RuSBk9RDPf67RmvDqZQweOICJkVF4tgddtUQuZVj80xQeMZnJItORRyyVFl6Xt52aYgmoRacjHWQ+QlrB2GoREOQjkG5PovMXZ5x4n3rqKfz93/89rr32WpGbkcpoA+78SMn2UWt/vnQosIqGX5t4yB46rgEFeAkLrXmMbrswmkgRsK69hqY1iccP/hzfv/ObmCgPIpZipoN892h4TVD+C81H1kojplrIprJIxlIyoSrgZp+0iwcjRvWCi2J1FrZdllt62nzJz5brDVSbDmxOuoErLRq0DfNIcBHGgErdpGsQkrEri05yqSyi9DXEQxNpJYGMkkBKScr026Fm0a3koDZ99HR0IZ/JSTrdbKUCi8tVacoIYRkmEmYMacOCGUaRmEpgAHYI1fZgUVxnl+GFTUkh4zAcuhpCjxffhuRdtOWA8rto3/VINVKkUIl+p1GTNZPUHFbPR2JqiRWlEYPWSU7nVjongTrU+VoCvjH5udlk4RD4q7Q7V+A0KwjqDAwC3Hj6j8/4nfcsREqeOFy85BEWaIcTPKCTk5OpMAy/rijKe9vgy14tNjRQtbp7+3Y89O/3YGDZAM48+2x87WtfR76zGx/45CeR7+6VVC3hPet1aHqA/TufwgP33IY9zz2LCjfsDuVk0W0mFy1sR5YlSTyOtRs24sJLLsOajacilsqLfItnEs9P8oGqFsLxmjB1S3Sn1AK3J962w43/5uKNj//888/jq1/9qrzOb7JoL97m0xX/AcCl7z4KlIkswjIPtyzEUXVoNPlSOBeBhaOX8eShh3HTPd/AUGkPEh2WTKGUiDVZPKkF0BO6KCGSdGWxmFTRkM3kUS03kIgxvSyOYnEONt1jObq4HNhOLQoY8hQYZkzol2K1JpwuLxI+82sVX2y3PC6O7cgSjNZuKUMibWRQCkerN1UrCrxmAMvToHkqiQskjQQy8SSodstYCWSTGTiej+lyGaWmjTppjdaFSA9V5OIprOlditWFpeg3CkjbceiOGvH9Ld468FiU6gl9wFcldISrnw++URFqBMJs6hDwbTFOvOC5Pi3jHnQjqrQi+NIp2QZfysvMdF5oh6Pgy4Q47hVoL642YDfK8hqwSt4J6HD7xFlve+9fn+CpsvDpC7TDyX0OTE1NpcMw5FTwLgFfcr4KYMXoGvLEDGGXi9BbKVaPPPQQli5bgRUb10uRI29befIwQ3XrvXfhrltvwdjh/dCkE423yZHGVyZJlm6GtCFASjMZKZnOd+Ciyy7H5W/4bXT2L0agWFBkGSNjT9Qa3GpNPsoVtg6BPF6LByYA33777RKo/sUvfhFpLovmFWgej+dtT75Hp68W/rZzhDn5ko44+sI4MQEKxpI52D/xPL535zfx9PBjSPRqqAc16UNTNVOqkDi8GXEdmsWf30Hc0JFgg7Cio9kgX6ogmUhKgM5ceQaOV0dHIQ0/dFErN9CoMe+AFT0F6S7jYzeY1gVPspHFbq1paNCMEUb9ZzozLiQ7OZRsBn5l3w1FdUJA1BWZk+XiYmjh/2HvzaPsqqv07+fM59xz5xqTVAIJSQgEZJBR+YG0Iti2CLZDoyJodys4i2O3UyuO3e2sraCgAiqoqICIDCKizDPIIGSqVKVSc935zOe877NPFSDLd63fu5L/uoqVFTLUrdS99+yzv89+9udBgW4Jygf8O2kmzgZYtgSaxpkOr+vD6wYoFVzYmYIVShnHrT4cRw5tRikrSmdNvy6TrLPQlzgfMMU4pbMlX/J4xmu9qP/L76V557v4GpKKFgYedu3ahXrfgGjPlCrEe24YgrVk58uYqbz41mG7ZaiMU9IypGGApOch7PTge20EXhNJr4dukCK2yx884oxzln2+e7d0LJ5Q9/KD/m96OBbfJEm+oqrqP7P4chpNw7wc+TQFGY9yQQCzyEghTaDbLB4w9bz40vuLGHf97gZc+cPvozU5DkSeGN81plcs2ojE40sbETshXuC6KQm1jD0OMhXHnPASvOZf3ob+ffZDDK4kU87I/b20AtNbysei15cFd4lctvTzk08+KSkXTDY+44wz5N+/VJxzLGN+vH1uosXSv483EXa6eX1lQGbO4X0GKrw4W5MnJoKnzeLnN16Ga279GYprTMxF02gHbRg2w0dthD4HYjEMS4dVYCcaQddTuHYB7WZXuMi5UyJAX18Nuqmi1VmA7ZoIQx+tBU8WNLhM4RRcWVTgv73rtRAnAcKYK8xEMeZDSToZqPeya6Rlj8VX0qEVoh1zySYkrMbQZQ2cNj/q8w4HWWQJE+vIJGDDQpBm6AYJekGKRtND6MUollw4BQNGK8JwWMTxq4/EkasPRTkrQY80KGEi6RQKLXSJD0YsSYQewUKLcgMLrrwOOboulxv4Gqs8vQQYHxuVG2a5UkP/wFAOR+LqscF/F3X04jPFt7pYfCm/qLy5PFN8KTsEfks6YRbfxCp9+PmvP3d5w20vF7Zl2WEPn9AnnniiVKvVvqQoyr8uFV9Lz7GME+OjuPaKy9GcncW+G9Zi/aaNWLt2P0mj0CtVmcKzM57Y8gi+8fnzMbFlC+w0RdHkcZJm+USO4ZL0K3pqLGhIDnVoa0oCLhSTHKxCKRRxwitOw6ve8laYpX5kqimdIbtwKYdZKv7er3zlK+L3ZWfLC5nLFXQ6MFLoqKOOwoc+9CEZti0V3KUivFR8n60TL/0Zf9ZS3i5ynZf/3mejhvMgn2cCNDPNx9bW/fjaJV/AeHM7CitMjLfGYZUsqIYjhdXvkqrVkyw7p2jAciI4BVLDYhSHLhoAACAASURBVLQaXERwxYssaRtqgkqNK7kx4iyUAMxuK0IcMiUjXyDh0KlUdPKcvMRDlLIA52u4PJb7MSPgE7GSxSGZCJQduA2nSbFl0Y0i8ibifEFGOvoUapqiYrvQBHbEm0GKrh9L5HqrG6LTpWUsg1MwYRVTKdR1pYxVWj+e33cAXjByGEpdC7qfk/BS6twJCzDJZfliotzwFiH5rLZ58RUNR7pf/jlf23aLbOYB0XxNy0FfX18uSVB+MA3x+S51voVaH2y3KvlypBCx40486r655svim/Q66AYZEqv88cPPOOcze3ipLH/6suywd98Di5rvf6qqeu6S24F6I4HYN113NS6/4DuouRZ6fle4D2S+rt//QLzqTWdjYNW+CDsd/OrS7+Cay3+IEgd1hOZoqlxAiQZErLYclOVCLlQZmOf6LSPXueEmlinNgDU0jLe89wM44kUnIWX3m8pislynRFgSpk5pgWAWdkjsgpc62U2bNuGYY44RsPrSx7NlhWcX36VC+uxCzMIj5jdOzqVbz1ekxWmRA3XlhsL/IqODGx+7HD/+zUWILA8tNBHqEVS6G/wIpUIFlmZIyCStZK5rwHQSlKtFNBpt+D0Gb2ooFouwHROe34HjGDBtQ2QWZqm1W2wbbYkLSpMYtmGgXHLk77FYx1kg7ANFzVfCZ5pdtD0unmQSU09ZmEmbBlm6mi7Fk2GfaUbwEfPmNPk+6WVwbQuJHyIJuYGWIskM9IIEC80uQmrEegGua8N2QtGctUxDITSwTh/CoaUNOLS2EZXIhRooUOJUrGZ0H7D6Sre7CEDKtV7WXOrAeawS14g7na7k8xUcS4JPuRc5N9+QRYxqpZLnBFISc4swXYZnEqjeB6dYk6TtVIlE9kj9QNwOUny9FhKCdYIUoVH+1JFvOPc/9u6Vs/xoy53vHr4HWHyTJPlPwzDOFei1MH3ZNQW46orL8MSdt+E1rzgZN930G4GezM43ZDh27oc+isHV67D9yS248L8/gaktj0IHAd82Aj+CXiigMjgAs1iQozyHQry4kyAWyhUB3HGnDVvNYHBDi+Bsy8aRf/cSvO39H4Fd7pelAyb45mdTdr85u+G53SufghzATRpY3g0udb7PHrYtyQ5/y36WZ7BlSHiEpVuAgzXq2TySs8MXF1qIRI0wH03giju/g7ufuhUznWnERgSjYiNIIrS7vvz9WqksMUBx2BWaWamaOz1m51oIfALGdYkMKhTYuVEmCOE4pnwfjfkWuj1WKUe8tSy+LFiOo8Mt8JhNRgatXRArGNGRc00PvViD3+NyS1588/BOTaxeoiQpEUyLg09hskFTTIGek00ReUwipvCiieTT7gRotj2omg3bLsJ1LLh2ik7QQavXgQUdI1Yf1qpDONhdhwOq+6EUu8i6mZwiuGCDJJAbFm9cIgHlR4086TlJxWrGIjw3N4vJyUnxBK9cuUpOVI1mDlhfMTycL3kwlJQbbi7Xi+uyXvxM8c015zQIEbRaCIiT9JqIlzpfu/rpI15/zif38FJZ/vTlznfvvgcoO5TL5f82TfOtS8WXR1baxn5/3dW46ac/xnvf9hbc/+CdOPKYI9FqdnHvA3/G6ee8S978t994My775uehhQ0kiYZ2N8LI2g146amn4uDDD0e5ry+PihefKgSczSjw0W1bcfcffoenHnkAJkdInHIrCuxaH/79s1/E+sOOBkBGLrVlFbF0Ss9ovUt6LjtgJloQKM7ud+XKlU/b0f6/Mtz+tveXiEjKDux8FagpLWUcTamCvNTNDL2kiVgP8dTMn3H5bRfiL5OPwEu6MEoWEjWFR84tXQJRhCJJZEUThsZ1ax+VWkm02Pn5NpKERDIVhqXBcigLqEgTMg8UFAouOh0fzRaRknkUDxcUDMYIMWtUY9fKjjJf22V32Gn30O2Rh1BAkmkIelzt5vNFeYGaK7GNLNYx3BLTLXRZAy+aBSmCZCJw+5C+WpFnoaHLI3yQoFisCEtXYuuRoOe1JESTTItqoYJ+vYZax8aRKw7CptJamA0dRmTIRDVLeiJzPK25i4mEbg12/tR7Uzm9MC5obm5OOMyOU5A0bD8IsXv3JEZWrZJNwSXZgW4Hu9IHu1KDXaiKxs7jFNeL026+Xux3m4jCLoLWAjpejKzY96nnn7Hc+e7dypFby5c/9uAZ2Lp1a8V13a/ouv7mZzpfTWSH8W1P4nv/9QUctP862aNqd1pYt24d7r/vYbzxnHNRX7UWV/7gEvzuykuE5xtpNlas3R9nnfN2bDzkCHEt5EmY/MgN9ULx5QUeeJifGMNNV/0Uv7v2V0hDT1i/oaLirLe+G3//+jMBo5BvQHFxYHFIwzViHtc5WGMBu/HGG3HRRRfJVxgYGMB73vMeCVz8W7ayZ8sNz/3/PJ2Cem8uOUi8O/2+/PpqghBtJLaHuWAK1935K1z/8FWYD6fEFVKqlbBAEHmaIZDNsximSScDgTG6xJgXigU0G6R60RZnCVySVjrLZsGlvS5GFERwnSJ6vRCNpo8o5nOWh2cahiqviWbQtkesZL6kQLvazMws4gDQMkcGZhy2pZQreAslzIbDNTEwp9L5ugX2rRqyIEPP80QWIjWMN0k+p+J6SChhsFM2ZeDFYR6Th5WYCxR0VwC246BgFqAuxBhOqjhhnyOxTh+B3tah0W68qDHnmm8egSpwuzQWySEKA6GcUUbiDWv9+g2LkHjClBSM7dyJFcRNkgNBzddlekUVVrmeF1+nIksWUnwp8Xi+FN9eewFx1EPSbaPlRUis6iePetM7P70Hl8nyp/6NZ2C5+O7h22L79u1Vx3G+qev6G6T46gZMxvrQXZBE2P7Iw8JFDZMA3/vehcJLJazlvH/7MPpH1uCSr34N9930G5hKSjM7Tj/rX3Dya85AouhyweZHzXwDS65B6qcS7sVhj4/mxDb86MJv4q4//B5xEACqiaNPOAlv//ePwaj2I0jZ7XLwBCzMz8sSxcknn4xjjz0WMzMz+MY3voENGzYIz4Ex8hy2vf3tb3/aDcEvv1SIn2s3e7Z8kTPXcpeDfIjfl1pHikwLkZpdzGQT+MNDN+K3d12FCX8HUj2WoRn5CjOz80gyFbplyjFZN3ij8eHYCopFU0IxZ2cXJHBTMxzExCfy3qTH0vnSzRF6AWyzgIjDrhYdA1zvJXiGXXkCyzGQ7xtw5RZCD2PU0PzMnDCFqZGniyvJfJ4JY/c5iCLUXjyzdKBAmLzEn89NNSXDjcNPWrkoK9FqSKwjLSZkPzCBYom94PuxxN7T2cAVcLpfZH3ai1DqGThq+CAcWj4Q/WEVajOBISTQvPN9esgmDsJchuj1yPTtSg4f3RyrV+8jz12ejafI73Po5haL0Dh0LORWM8oOXLJg56vRk64mSAMfiR8g7HZEduhyWaXZgBdlgNv/70e96Z2f38NLZfnTl2WHvfseGB0drVmW9T+6rv9T3vlq0OgisExJojBZIUgcSyLcd//d+P1NN2LTvmvx8lefJt3qhV/4Ip6483YJLuzbsAnv/PinMHLgIWCwDPs2jQsWeVJm3lCKkT5viA3yEdIu/nzrjfjmFz6PjiAIVex30GE47/zPozKyDzrEkStcyAWeePxxWR/+13/9V5EXRkdHccEFF+Dcc8/FqlWrwPVixsp/7Wtfk6JISeLZK8XP9gU/u/NlvZXIUCV3ZywV39wGlSHSumhkk/jNPVfi+nuuwTymADemS06Oydx2GxubQMS1XsMQUHmp4iDNyKVldlkBhkoq25xoqIbpSpetWQTIiOsZNkE3QSRLEVmso90MpJhzdTAndCbQDG57MQ04kaWKWqmCiM6IRkcgP2Ip03XpwH1q4yRuqPkiBG8i4gW2bVSKDlrzPTRnu3mqhm1KtlvEjpQ2XwL1pUCGMgQjtc0PPYnxUZmQFmaIfOKBMph8WeMEFcXBYFrBIcX9sdndD27bgJFQTsmHa7lxexHfoTKJhMnHLYkn2rVrXF6/4eGVORNaZrOZ8Ig5cCuWSn/l8xXZgcXXrUFn8WWYaRQg9nx4raakbe+e2Im400KYatDK/R878dx/++zevXKWH225893D9wCLr2majI1/Xd756rD1fEHgrjvvkMh4HvGrgwNi9OegjP5dHqu7s5P4zue/gC333StDlaEDD8G5H/sPVFavlUEZBQdmwYnTgT94pKUGSWeweHdpPfPQmRjFZ857Lya2bhWXBOPl3//ZL2Bwv/0RyWgnB+vceccdIjO8+93vFljLPffcIzQz/pppuNR+WXjPP//8pzfcnq37Lj1Vz9V8ZWdCFqrJ5ZVR1CJnIEakdNFSZ3Hj/VfhV7f9GF29gcSKoNoRbIddqoKYK6xMdg4SjI7NwbQVDAzURHLQzQS1Wo63nNw9CcNwZM2aHmouX1BLJuGY4HXhJTOkNKJGznglTdgZ3CAjyIfPGztN3ri4tFErl9Fp9dDrkP7A0wplA0uGcHkHn+bJxwTWUwJIMlTdSn6z2L5LVsMLhJiTEyEjOP7gMJCx8by0Yol6Z4pIQDSkaiCNuU3Ggsqvx4UcBWocw05U6O0MG6w1eOHQ4VgRVWEHmkRNyYZblGvUAoPXFMFZ8keruSBFdu3afdHXN5AnPufGGNGB++p1kTdoKVNtB5ZovnVJsrAKFVmyEBcHw1SpH88voDk3jeb8pCRuRIqB0C5+8Liz37+8ZLGHteK5n75cfPfwCR0bG6vruv4dTdNeI0GUugGLFCk1xu+uvxaXX/oD7LfPvjjpJSfj4COOgV2rICUHASF6czP49vmfwlP33SOWp6FNB+Htnzgf1VX7SgIFO1/ayQSys7i/L4560SMzxNQhUx/x/DS+/OEP4y/33yNH//La1fjwF76EffY/FElq5p0zUtxxxx0CUye1jD7fm266SVaKKTNQF3zooYfw1a9+VdgOXC9+7obb35IfxIJGuYDHdSWSwRkyS3TJTAvQ0+Zx40O/xs//dCkW1DGYJQ2dXhcFl0djDYGvIY1NRFzhjVL0uhEmd89KwsXI6iqqdQP1AQdxkmJi94zID7ZtSket6AkMLmDoJIVF0FQ6E2zhYUR+JDyLFDZSLUCUMRuNeCEO8VRYho+Ca0uH3G7Rsre4vq0UxK+scLXZ5BAuh9VnWSScBsdwMbO7i6nd8yiUCigUi5Kxl6cjJ+IFppuC8gRvCLblyDIMTythokAJQ+h8zgwbgULfMpnEGdQwgtoNMZT04ZT9XoS16RDKPlGYsQzrQjIoODDlzSBJZaWaA7exsTHRg9ev3w8Fwn0ErJQD5IkPpXWQTYHp2MxTgs1EZna9JJuVa0LBswwVSRBgdmoa3UYLahwiC1rIkhCtMCZS8gMvfNN5y+vFe1grlovvXn4CJyYm+rMs+65hGKcJUpJ+Sm5FKQk6rWnc+fsbccfvb8H0rt049Ihj8NLTT8M+B+4v1p9eYwHf/8IX8MhtN0sxdYfX4LxPfx6r9j8IqWqKxkvzPounFL5F6UHoVUwqVihORIjmp/HF887DUw/ex09AcZ9VUnzXbjqcjuMcjoZEgOk/+MEPpPhyEHPZZZeJ9/fNb36zPD5Xiwlb/+xnP4uhoaH/H8U3L14E27D7zWCzDEEtRHhg+x34+uVfxrbOY3BWpDALqmyRcXFhYb6NNLZJL8TsfBNxnKJSqqDX9dFqeDBMBfttLGDtfkPoeT4mZ2alk3RsE3aBToQYisGIIEW6S563C04BKXkEAaFAZN9ytTaGYhFUr0mXzdy7gh3CLRbQmPfRbfNmSE80i60rummceIDOwV/uUabey0h3wsd2bp2BH+ZDQGIkhTQmAPMMnt8Wh4Jt6ahWS/Ko3U4PnhcjNWyQJmFkKfwkRTcC/IjbcYDGbDkvQd0v48Ujx+DQ4gaUeiT/RFJ8WXAluQQZmgsNeL2eSFw7d+6UGymdDrxBG4Ylmm+LaMgoQrVSlXSVfMPNhemWYbhlFNgRl+swTIa2egg6XXTabYBcCDosvDaajVnsnJyBWu376Cnv/NTn9vKl87/+4ZY73z18C+zYsWOFaZrf1XX95UvFl1phsWAhCpqIgxZaW57Cvbffgdvuvg+wCzj+lFPwopeeIkOwy7/1Ddx2w1WIgw7s2hBedea/4CWvOYNU2nxF+NmUX8bIpzkSkf0Ni6+mRBh/5EF89r3vhj8/J9pm38b98G9f/DKG99mELOOxMl/9bf+/xK3Pf/7zOOKIIySlmMO3l7/85XjpS18qRfjCCy+UQMaPfvSjf7VK/Fxf8N+0mtEUy4RhaqSxAjgppsMxXPDzb+G3d/8WSi2C3RdCMVioTHQaPqKQacIGFpqeeJd5XHcsU+LPu702Zmaa6B9QsPmgleh6ARaaHdF2TUODW7KQ6ZQ5uM2lSedLMH2Fm3txiigkH4EhkjoSLYRhscBaiLxEtrncUopSsYiFOQ9hoMvSBjfkolA0CfEWp0qY2+4k0ilGvVZGHCSYGJuHYRZA869tO89YwehzTn1kKbPplHwwx6qcAF16aOnfDSJkQYiQ68sJh3qKSAos0naso89zcfzAYTi6eiCKHl9k2TGW15CsBvIb/J4n/8/veXZ2VlwqHKwJZpLLH6mKJuOrVFWGu+Jl1lVYbkkcDyI5VKrIDBuGZaPXbsrpyuamX6uDuNdG4rUxNzuJ7ROTMOvDHzv1/Z9b1nz3sFYsd757+QkcGxtbpWna93RdPyUvvpYkxRpqiofuuhX3/eEG2EmAqNPFrqkZPLFjDCMbNuG8D3wYQ6v3wfU/vQK/vPR/oMU5O3XD5sPxz+84D6v2PwCKaUtQJi8qkXz1nNfAxQURHrQEXnsOv7r0Ylz/o8uQeT34SYSNxxyDD372i6gMEAtJ10TO+GUd+e1vf4urr75alimGh4clMohd7sMPPyzOh9e97nV48Ytf/DRJa0lqeC7T4dkDNxmxqZzIxyK7kB4WOT7++OTN+PaV38ITu5+CUzdQ7KP4HErBmhhvotumi8CGSUqbrkAzUhRdG+qiNSwK2kjRwcpVVTRbIbrdCI7JDbUMxRIdBnLQB/RcnyWZq16tSBoIYTgZDNkwCzNPLGaGVkAS0OrVQ63Gjbcypne3EAaLNj4SzxJFSHCqkcIipjLVZBDIYVu9VpSU4endC9AMdvfk5VK7zRMk2AEDlD+AvmoZhYKVL8aEXDeOEUDL16FD2umIr0xFm5ZF5SSDFRsY9kr4u8HDcURpAwq+IgNXcVtomvAbuu0WXGrlUYhmg+6PVIqvLMZIQKqBXs9Hu9MTBwT/LmOkuOFmuEUYhZJgJbWCC8UqyntKVzLYuiaP12u0OBKUztf3O5hudpA4lQ/93dv+7b/28qXzv/7hljvfPXwL7Ny5c6Wu6yy+LxPJgQQp3YCSxfjdb36JK3/4PVQMLS8auikov4HV++KMN56Ncv8wHrj1D7jgS59A5i/IQkQcK1i34UC84tWvxYFHHg2zTl1Oz4MqZFWY61XcMc4QtOdw+x9uwhXfvxDh7AyUKEIrCHHy687AWe95P3S3D5kAcRfdaYyviWPhOJDvsHnzZhm08abB4svff8lLXiLH2CWM4f9V8V3k79IaRYxmpCUY87fjp3/6EX5+2y8w3Z1DseagVAaKRU0CIefmuAQwT4AXKtUKFDUSjVVTU3FakMFAF4NbAoqugYkJDsYy2JYGRUll2UH4u0kIuogl6SGLUKuUkQTkIzA+SUWcqIiVUGQXS3fzdIuwi3rdRKlQwq6dc/A9RbYI6b7QNAtB7ImLgpAe03Dg91LZ/urvL8LQUizMtUDgG/0K7OJ7XiDLL1xmKJeLcF1HhnR+l4QwLmBkUA0Tma5L6CX9z/4i7Yxgdc4J+XhmaGCVV8YpI8fgQGMVCiGXVVJ5zXjaoac3zRIQWdrjcKzVkAJL3/ZSIgl9ya1WR2KMyuWKSBYCdGfxJdWsWEGqmzDdEkoDw3AYoik2vS6aCwtIPA9qHCDsNBCFPbS5XmyV3vPCs9/79T28VJY//TnPwHLx3cO3xPbt24cty2LxfXlefHX5wVDC2fFRNKZ3oWw7EjGumzYKtToUcmmtgiQOz89M4oL//AQeu/tWgYUbqimDJ6tYxroDD8DgmtWoDg2h4Dhy0RVMR7CGs7MzePTxh3HfPbdJAq7Sy6PnY83EWz/8UZxw6qsRqkymzYsve98l+eC5cUJLlrIl5OSzLWX/t8U3hQ7ywRIGgZoJbt92Cy79w8W4b9cDaIZtgXyX3ASDgxwKKWi1M8gGbcpuTUOUdMSzWyzaIj8IjQ0hCkWg5NoY3dFBu0k4OQlnCpwiOb2ZFEzC3A2Tx/tQ5B6v05aTghzpaehSYwHh6IqDAqlpCFGpkD7nYHzHHKJIFYtZwhMGN+eo9qgBVPqQrSLCHjXkACOrBmDqMeZnZxFxUKY7ol93OlwjtlCr96NQ5IZdW4Zd1Fy57RhSt9UMYUiQyWGoluTHZVEmRduL2EMbsD0d65JBnDxyFPZNqzBDsi0JRk8l2YKPW3AdsceJPosU9XpdXl9KDCzSk5NTYjVbvXqNvB/4+vF9SZ6vKV1vBb04Q7GvH/0r9oGiW1J8sziU79FvNuG3GwjaC1J8e7GCuFB93zFvfOdyevEe1opl2WEvP4FbtmwZdBzne4ZhvCKXHfhDhZYm2PLYo7KFtPHAA2G5hfwrs4uVLKDcjhb7Pfzhmp/i0m9/FVoYC5zbUBSBiSdEUhoaVCbmcvGAkG9FkU6KhbLdboiHlIVeSxT4UYqVGw7ABz7zRQytPwAxyD2gOyL3BRPQslRouWBBny/lB+qF3GojF2EJoJNvauUIw7+SGBZ//deyA01x9CVTnwzQTJv48S0/wM1P/Rbb2tuw0G2Ke2G430GlaqHRaCJRHHh+Jk4AdnO6lcB2VRQdS4oxWbsE2OhGiHLRwY5tXXg9Xfy+VkGHaWsyRGJLyOKk64BtKjC1DFHQE48uY4a4MUd5hk+AmtowVBWVooZ6zZZEiZ1bpxExzbhQQJimiOIEpQohOBkCIi7J641U+H4PIyvrEtjZa3dlIYMQHnbYLLyqbouO6wURfC4sJEzNICSHd5F8MaZgE1mZwusFUBMdFjthsc0ZSDop1NkUJ605GocW16HW0WAsyh2+78lKMt9buqbK//ueh1IpJ7st3SDJcmDx7R8YlCBPfkiEEF0SDPDUTTC3g1CdwZE1cMr90gRQdiDInanJBD353HDrNBEGXQnQjJ3qece+6V3LGW57uXYsd757+IROTk4OZln2PU3TpPjy+GsZirBZb77+Rlz761/jvR/4ANZtPkA0OVlWE9cC0YZcwtDRmx7DRV//b9z7xz9CjyLR3HiR0QEh4Y4CUydKMJapNyHqJJlRG2VtZRYZuQeKVcKr3vRmnPbmt0ExXVnUkAuTxRepDNWoHVL3vfTSS+F53tODNQ7guGxBHXgpbui5Ht+/BeTJ/w5tYxwQhojVHsYao/jJHy7BI7P3YLS1A52gJwnD1ZKGvloRzXYXzU4Ct9gnhSeKfSRpD1HShWMbcBwblXJZ7FpQPLiOKZ2v72nQtRSmw2UWuityPYXxO3QX1Mo2ChZxyB1kqgE/zmluGRM9qL1GprhQinaGet0R3u/4jnlZJbbdIrp+gG4vQL3fRb3PQRi10et6OX85jVGr8GSSwZbTh5Vb/mIFXkh8pC84yh67XJ3Flh5jJZcnFoH4rslhGLXVHkIvlJspM9oKtguro2G9vRonrng+hqMSzFYizojYD9Bs8iarwrEt6X75OvIt1N+XF1jRkRUF8/OziGN+b/3i7WWXTfsdI+c9wpi4/FOqyqyhMrBCtt00swBd5RAykvTkuOfBby0g6jbR67TQox5T7nvvMW9419f28FJZ/vRl2WHvvgeeLTssFV/qlpaq4v477sK3v/FNnPaaf8SJLzsZdtFdZPjyuGzIwgSPukw6nnj8UXz9vz6Hia1PwqLVJw5EXlhKouRKKcsxizXN+gx+FAoZN7F4bFdN7H/IEXjb+z6CoQ0HiFuCK7J8fG0RScm/f8MNN+Diiy/GCSecIC4HFmOC1LlazMWLj33sY6Ij8uNvdb7PffbygszlBA2B0oJvtHDD3Tfi5keuw9aFRzEfzMFwmPCRwbET8ekGfoKpuQBJqqPgllGrl5EpIXreAjqdRRRiucK5JTSdna+NJ5+cRafNRYNIBmGkmRk2V3fJ2Y1RdHTUqwU4FmFgXWSqjZDZeEaGKKPntYs4NGCbKgoW05B1xL6G3Tub0A0TmmUiiKmJU9YAqjXa2YDmwjzABAs1Q71aFDQltePQT+F1e5iZbaDbi6GZOReChVyiiHjzFIcCB2b0asdwTFrfFAGsSyoGu3Ea8xQTa7QhHDtwCJ5n7QPXMyQbLvXJWujJhluhUJDCyx/kdAwND4o0Q0od78453WwGpVIZRS6CLEYMSdqFAjRbLZTqfRhYvUaGbg6RkuUl7nMAJYnh9TpIfB+9xhxSr4O5mSl0YmTO4Mg7jj3z3d/eu1fO8qMtd757+B6g1cwwjIsNw1h0OzBiJoGj67jhl1fhiksvg1UwsengA7Bh0/7Yb906DA2PoNo/LAO4RM3XkRkh89Ddf8TPLr0IY1seAyIfNpc16C1bBKrQwsQBikyamIJL+LYC9JIUazYeiNe/9e143gtOEC0y77YUoZ3pBOtkPEYHYjUjvYyuhiWNl08Bh23cbjvxxBNx+umn/3Vo47P04r9dfOmPzeCbLdy78w7ccN/v8KeHf49uNgvVShFlIfoGahhZ04dep4PduxbQ6tATm3fNbomx6xo0nfapHGJDmcIyCCEH3KKF7dvm4XsAzSRukd2xKUdpwm9CJoXoQLVooOQyHSRAppXQ7MXoBG0pvgSaKymLswrbjOAWVEQ9HbvHmzLx57oyc88sp4xutwXLzlCtmmi1FuQmWHYdGeaF3QidhRjzjS6C0EcQZjLU402MQzXKNSy81LWF8pZQ6uGdjCvQzz6qHAAAIABJREFUVN5NNJrEg2bQTAaaKBLMuS4dwEtXHo31GEbaikUn9ppNFCTqSJXXjosVlGSq5Yp0s0zx4Nfj60iLILVyDtkUEKzD+sulb+rrTdG0a4NDKNYHBKpD6cEoVHnGgpqFIj2Qn8z14tbsFKJOI++ENSuz6iveevSZ7/neHl4qy5++3Pnu3ffAotXs+7qunySaL7mpli6m+cktW/GH66/F2Og27BjbIhdQ0S3h4AMPwRvefC5Kq9ZI8eXpmce+JOli9+jjuO6XP8WDd9+F7tw8sjAWaxlXSkW8lXgeHZkkLVBP0HDAIYfjtDPPwobDj4ZmuYgllDPv1gh4YcfLdWQa8r/5zW/inHPOEbraUoSQ/Hkc4xe/+AXuvPNOfOYznxEt8dlM32czHpb03md+jsVCNhntwGU3/xBPLWzDvY/di0qfieEVdezcNQrL1bF+/9XodTxMjM9jfoHsBa7echqvwnIyLmDJUoNbcOQGRqZsoZChr7+MyalQPLimpcC2NbG2ia4a57BxdrS1soVqUUPUbSGCi/lujIXOHBQSzawStMwV1KeudlEpsUV2MDdDf7GGIPYlAt4yq2g2F4QrUatzYSFCvVwR/3Gv1cXcZAt+S4NPNwXZGooGXadVzsxz30JfXiMBAwmKMhaXCrtcfm1FddDp8HuLoZiZDBPrWQGb1RGcMngUBtsuWnMdtAMP1YIDbil3uh1BfnJoW6mUxc4nHe9iPh61Xr5+dFnwRitSB98aTFRRqX0HCKIQhUod9eFVKPUNwCxVoBeq0C0+JwHUNBHNd35qEnO7x4CgIzfARHOy2Cm/5dg3ve8He/fKWX605c53D98DW7ZsWe04zvcNw3ixJFlwoq0ALolVst4fIpqbxsTkOB548D48eO+DSGIFb3//v2HFfhuQcZGCzazstDIU0pPNrR2PPIx777gTkzvH0ZxdEGZsEPTgh75YqGhx4tHzuBNOxJEvPA4uwzN5iKWGmmTCi+VRV7CvEhus4aabfofbb7/9abbDUudLDZGDH64fU5LgevHQyqFFVkKeRiwpuiAjIcdE5rFGpJglSNQQnr6A27fcjCtu+Qnm0yZ2L+xEX38Rhxx0MO578H70wjYO2Lxagi93bJ9Gx0+RxFwtMCR5guCZgaEyLFtFpVwSO1nPa6Bc0lCtFTA52UMYKflgzdZksUL0XiY/iL8Y6CtbGCjb6HXmMd/O0AoVZFokIZymWYSa2IgjD2naQblIO2ABrQU6JWx0ukRaUmtncSQzuIcVK+voq1egaxYmdo5j964WLNWEY9XydeGM+i6HYKYM1VgAedKgB9exqLcDcRRIiGehQCAQV6g5MItF4qALo2RZGIiKeFH9UByq7INktANdNWGVqCsDrYUFeH5PCni5UpTBK9nBQZAvWhDg1O104bquvIb8N/CGxhOFpF1ztdgy4NNbzMGbU0SpfxC14RGYpJsVSGgjKzpE2PMwN7UbzandsJQUSeRh50wjy4r973rF+z79rT28VJY/fbnz3bvvARZf13V/oOv63y3xfHk01EnRSmgP6goE3S2XwTlMs9GUTa36yGrYxQIMQr0JgxHDPgtwzo3lnC0OeTzNN7f4/wxwDHzG3ySCMazU6igIscpc1HdzlK4sZCzayxjESD2Wf3DXXXfhuuuuk/Vi7vw/l1JGtgO33j76iX/Hmn33QRSm0FMdhuiYEUI1RMRuKtZhJioMMms1Hz2ni+2dJ/Hdq7+Gx8Yfhla0MdcdR7GsYmTFPhjbPo0o9HDA8wYkumd05zx6LAaJLjrswlwXzYYP01YlrsdxbRg6O8UQw0Nl1GoFjO6clKEiObzFogWnYCFVydtlrE8GS1cwXC9i9UAZ3YU5NGMNO6YWYFqJRAfRW0yrWavVRhR4KHJDLtMwO9Pl/B+GQXgPYecLsqlXKltYtWIFer0Y27dOYnq6C7dAkLojqE8e6ZkukvtriZJkUYwldJPJF1SH+DOfYw5Hy5USVD1F0KP/N0SghsL/6NeL2BCvxrHlQ7CiW0FVcRgAJYse5D/zxsK7H1ObKSsszl/RanE5xBcZghhTx3ZkC44+8KUYJ5FCiMKUvFVLUpU1pwTVcmEWKyj0DaJYryMNe1CSEL12B+25eXgLs2hMTaAxN41uqibu8L5vO/WDn8mhz8sfe+0ZWO589/CpXCy+P9R1/cSniy8BL1qCqZ1b8avLfyoc2n03rMeBmzZi3fr1KFX6kbrFnOeakbaVW89yFwQ3s/if4MnzAMRF5v1SGLA0srJ1kV+MkrYg1oA8MYguCTECMJI+Iz4xL75bt27FJZdcIiwHWst4bJevucjsXWI7fObz56PeX0fC/LFMh0ayVsbCm8JjUUkNaAG3ooC20pBttqse/Rl+fO1FWPDnYZcrgNUDtC6UTEdngXlkMfY/sC5T+9GdDYCOAb0AJTMR9AIZCHEiz+2sIKaGrKBa0rF23QDKJQNbt82KTMEOl55eDt2IrwyjECZ/rQODFQerB6sIe200fA2js004TgpNY9GmXOHKqjAxjISvl4plTE0uQIErYCFqvQo8DAxUUa1VMDe9gLGxFvxeAtNkRL0j4CLeHKW7jElS43gtg2WRWBbJyYRFWm4INm2FLL6UGxSYlo3EywFCXtqDaShwfR2HGptwwuAxGA5riNtdtOfnhT9BMA/5wHkBXUyOlkRqRZwq7VZTvi+uYz8NPRINOMeP8nP5dfln1LM1+s0rdXE56IUSNBLOuFAT9qAmEbqtFjrcmut2oIU9NJvz6MZqbNT7zzruXz7y4z28VJY/fbnz3bvvga1bt64pFArsfJ8uvoZmQkt9/PrKy/CjCy6QroRJxJy39PX144CDn4/XnfsugbJM7dyB2dlpOT7SoM8i4BSY++VAsywZ3jzdzgo/gcsEEom4WHwXcZPsetjiCPVssSCzSPPXUKUr40X4pS99SeDpr3zlK+WiZgGmZkjJhNHx7Kg+/vGPwxc6l5HHAUmBiRBlCVIWBMVkVjlSpYvIDrEzehJfv+KLeGLXw9AKBjpBBqeSoVxXZUDVnGvLcsSGTX3STe/c2ULbY/0t5ghO+ldNFVEaod3uotXxpVss2AkGh2w4tortOxh5X5YMNtrMwjRElATiEaaDQldiKb7rVw/S54GdMx52TDdRdPk8hWJnY6dr67SLaQjCHuq1GnaPT8naMVkMXb+BFcM1VKs1TE/NYXqiAU0vwdQqyDIe3SPpSPlv5U0uaEu0MDRTRanElV8PnV5TUpLJDuYNwrJ0ge7Q20xym62WYBkuvLgHhy6L+RjHlA/D4cUDke700F1YEIhPX7WGim0LO5Td89KNUqx9aYapqSl5/Qb7SC3LbYlcVOY9gcNWvtZ50eZ7QsnXiO0CrEoddrUPTqkGq9wHw6HlzpfOlxt5UbcjHF9vYUbSoxthkqDYd9Zx//yBH+3dK2f50ZY73z18D+zYsWOtaZqXGIZxXN75EuGow9Ri/OSib+DRu+7EP736VfjNb69FGvXQbXWhWRW84+OfRt/Iavzi+xfjhmt+BUNJZfuKup1tMd3BgVsowHIsAY5bi0XZKRTFk0pEIL2cFjfneBFz0GcwssaUC6s2OCwasFjaSOXi6CiK8Kc//UmwkscffzwOO+ywxY6vi1tvvVX+7OyzzxboDrtqTszZ2QkcVkkEnchFAlrXMgQI1AZ2+tvwk5t/iD89/BsU+i1YxRLGJ+cAI8Q+a/ugJAkWZhckDHO/DX3SLdI2NtOIkVB2iCOxb7mVnNWQ+5/zxQ7biFGr80QQYfv2HuLERbFYkI4yoHabxVIIGU6pph7qRRPrVw8jjQLsnOlhdyOEqvPGwRtPhl6H2maCksPNvxjVkotuu416uQ5Vj6BbkVDROu0QzQUfJWcI3Y6C6akO5ufaiBLyHnS4JVNwR/MzDbmp8ffqfVzlzRDFHsrlAorlAnS6NRxL5ILx3bvR68bQEktCUm16mW0X+nyGA7P1WB0OodDRUKHkwpsR9VnhQkS584TUMwLboxymw5t0sejKEkiyGK6ZMTmaJXhxiUfijeR+rEG1LBj0E5dqMMs1FASoXodhMWQ0lM6XAzev0UR3bgpKkPOCG36cqpXBNy0X3z0sFH/j05eL7x4+p2NjYxs0TbvUMIyjnym+Biwjxe+uuQLX/PhHeMvZZ+LBh+/DkYcdjHajhSe3TeDVb3un7Npf+d0Lcd3PfwwtznmtIhuQXMarRvQFbljkpK2MvlBamGgdU9XFaTbh2lxpNkR6IIzniBecgFe/8Sy50JjksFR8d+/ejf/5n//BbbfdJtNzFllCWciEpdeXv/4//+f/yNd2C0VhAmw++EDsu8+aZ4X9aUiVGN10AU1lCj/944/wm3t+AdVpo9xfgmrYmJ1voxc2xS3AGwrBMmQirFzpQEk0PP74FKbnUqGJccWYsiY31ooVCwMr+xEnEYKgC1XxMTTIQMgYO3a0kKSOQNQJLefwTzfoftAkEp67W1XXwLqRQfjdNrZPtTHVYv4aO0cWIerLtAHEMNUUppFIobN1Hf01EsFStLptiaaPA8oK9ATXheugKuQJZ9It+2FHYO/EOXYaHSl85AvX6xXpQBluyV9Tt+a/k0s3LJ6zjXmxxNm6i9TPRA+mxWylMojDzc0YDmqopi6ylPY17qHxbkm/dyR8iPnZOXl8as30/NLFIGvD3CvkyjLJZWCh5s2GbxvmZNBulsN/dMuCWSjCKtVhlPIoIS5cEGjPU0PKJYxeBwtT05ga2w5HSTA7M41GkKSVkXVvPukdn7hkDy+V5U9flh327ntg+/btmyzLYvE9Yqn4Grojw6K5iW344ic+ioM2b5Li2VqYxJGHPB+33HoX3v7Bf0O5vx+/vOi7uP7KH0FNPNAQL5IBM8fYvchFxFBKKg15OCUdCnFGD2meyCCx4otxP6miCSP2BS95KT7wyc9Ad6tIOb7Ja7espXLgRk8owTo8ylJmoAWOf7YkQRDcHfqcyPs465/Pwj++5lXCImDx4oDHS9rQCymufODHuPK2yzHhbUWlprHOi7k/iFmoWJh6cKySMClqlQLqtQxB18fYaAMLbQPjYz34XW5uEazDoM8YtQEXNhcgEh6Fu1ixogjHIbd2GrpRRJQm6Pk96KYO2zGk6+yr8Ojcg2tmWDVcE+1ydKaD2S5vZCZi0WY5+VdQsAjWaaNSNNBfq6DAwMwgxtj4AsZ3d1B2LbhuGd22h+mptrgMSiVHBmZ2wYCqZzAsvjaRoCB5o+JaNmWbVrODdrctAZrsNnnvpD2MuEpNkpZVqImC5kwTFbeEAb2KQ2qbcahxAKptB0Yvgx+2ZVgX+IxHysUE3ih3bN0myy+rVq5YBKbn72NJyuZpIU5kyEvoEicF/P0lxCTdFrSJaJYDh7JDhQsWdemALRbyLBTSW0ag+vQ0pnduB/wuJneP0+2Avn33f+cZn/z6stth75aO5fTiPX0+JyYmDlAU5TJVVQ9nJyKyg2bKgoASdfHUY49L1lYv9HHRhd9E1PNQrw7ivH//OEb2XY0rv/sd/Obnl8Kg15JAcmaFSVx5bhGTTkYM+zJpkeGbdMYKzfGMyknkcyTwMVXgpQpe8JKX4X0f/zTUIolopsgHHJTziLxkyl/y9i6tELMAL3Ed4iASmxlN/Lqjwy2T5mWCv69pGWKzh0dmHsC3r/4qHp9/GEoxRK1qy4YUNVhFZ4dGC1iEKGBqhAPX0VAqcsXYxdxMF40WSWU+pic86FpF/LoMGaXNzmBnaaaolBWsXFHEiuEiZmZouWJYD4EF7L5zZ4jr6FIwtcyHpcVYOVgVWM1kM8S8Z6JJ6QH0DZN6FqBUVGDqEUq2gRUDK9FrxXjk/i2YbyhwK2WRHXiDSZNYwil5U5LnjIWQq8WWCduxJNRT17niAfhBIAWRRdYPopwlTDsg2cZ0aGhkOGiw3QyOYSP1EhQMG9WogBetPlZkB3tegRmmiFNyjkNxUHS9tnCNu52O+ISpUdMTTX/3kl7PKKI8X5W3iTxoU0JWZeU7y1Gd1O5NI+98izXpeAvVfmjFMmzXhZaGaC3MYoGd7twsOrOTsuJOROcjW3eiOrLxvWd+5pvL68V7WiyWO9+9+wzu2LHjAMuyfqSq6mF58TXEN4oshKHkVCteLF4U4M4//h6PPvgQVq/aFy95xamCTbziO9/Eb3/+I+hpKEWXC6cCv17kuIpjkzsFtFUx6Ix9zeKFniWxrKfyIguZiKvma8ZHnfhSKb56uY6EVDPB3RLEHYDSAy9cIbCxG6IPdBGow5/Z/bIAyWxPSWVQKAfZNF+FJe1rHrvxwxu/h6vv/wUa6jQGRipQ0wyh78mSBL992qrYAXY6OQGzVi2gXs2Ev9Bp+Zhf4NAoRLuZSJIEC2vPC9HzGXRJ9KSKajnDyIiF/TcOyw2n5yUI0wy9MELXozVNR9ExUXK4JRgCsYdahaSxCFPNBLNNFYGvImM+GmE9VgDTIPPXwUBtAK25GFufnMb8ZIiOH8MoFGAXbIG1kxXBdAzeOPl90C3Aotrt+jAtB7U63Q+5jOEFvtjOTNPC4MCw2M0IvpG1X0mgyBCnoXiYOeyzOZCNMwxldRw3fBQOSNaiPy5Ci2L0Qsb3ZGg321hozCIIPQntHBjoEy8uH09cLM/qcDlU5c1StuqEtZHr9ZKMnKYiSXH7znRc2By0VWp551upQbNt+K15QUrOTE5gdvcEzCyE15pHt9nE7paf1kY2vOOMT339O3v3yll+tGXNdw/fAxMTE5sWO9/nP7v4qgrBKSng+YhSwHS58pvAn1+QKBeFtqU4xi3XXIlbr71aQCbdXg9ez5fiwU6UG1LswCTFWCEMPH+5+Hvsgg1OsRUaD3JOb6Kxf9bxwpNejvM+eT5Ut4IIhnS97JDHx8fxyU9+UiLjmWpBli8HNyy4/Ldz2HfMMcfgzDPPzPXnRdNbJtxGaocxMt3DXxYewPmXfBJ/6TyOyO5i5cpBCcBNowiua4m3Ns4CWX9eaDJLTUVf3UWpmKBc0MXnSrBOp8uRoCM83fmFlqzqNlqeSC599RJWDVlYsULH8DALX4Zuj/E7Gbw4RTcMYZgmCrRrWVxoIX4rEOYDFy9mmjEWWgp01V0cEHpw3QSuAwwNDGBmsoNtf5mD17EwN+MJj41RwtRILZNdegFpEgn1zbIc1GsDaLc8jI1NCfOXicpWgYU1lpsiTxX8mbavUtGF3+vJTdOgDr8IUYrjQG6q/D0zUTCiD+GElcfggGwtKqElDpKO35BMvNY8sZRzKDgmatWyDNzoguAgjq+LgJVUVQJT82Tr3K5IeUrsg3Q80OjBHEDDgGZaMmOwi1WRHpxqH1S3lBff9hxSLu+Evmy4+bSYLcyg125jphvGxRVr3/zqj375sj28VJY/fbnz3bvvgfHx8Y2aplF2OHKp+NJb4FgKxrc8iqt+cjk6nR72P3B/HLJ5E/pHVsNyazL0UAnEaTUQtJqIw0C8myzAbZrd2y10Wg206PlMYrQXZhH6PSlwu8d2YHJ8VDqzvAuiyd8EUQndRMHxp7wc7/nIJ2BUaogVWvYFwy7H11tuuUVy2lh0CU7nv/nRRx8VLZjMh3/4h3/AqaeeKr5VLh3wIk4zdu+0MAVIjAZ+/+R1+K+ffw7z1ixgxBhZsSJn03Z9WJQc9AAJApEHMsUUehtXWMsuV4CLEoPD7DLbLiGJ+PfzrpJg8TjlkR8oOQXUyxqqVW5sNbGw0IYfaWj6Mdp+jDDNcYmWzqO8CkfLOQnVclEYwTMLJKVZcO2i2Ny63TnYVoz+eg2N+S62/GUGrQUVzQafQxP9K4bR6nUQeF4+MLN19LyOeIjr1IbdEhqNFubmmnIzoSxERjEZC91eR5IumDjBDptA9TgKZUEiiXKnRa7hUzOmtBShoBkYTCo49cCTcbC+CVorRqcxj7nutAwlFW7zLd4IeJPl+CyOQySUgkSWYjfOmKTcE54IVlNnYpH8maEZiycRU7zATHw2meFWqIjXt1irw6r0IaSEkfkybPM7uc93emw7mjOTssHYgx4XBtecddpH/nvZ57t3S8ey5runzyfdDoZhXArg6KXBi8gOcRc3/OoK/Pz7F6OvXEaz3RC71Zo1+2Jkw0E45Q1no75iJbSMHU2u8fJD9DrqvVLtyESMZU2YXYkWerjn9ttxw9VXYtvjD8sFTmQgu6AoUxBnKlau3YjT3nAmTnzFaVCsAiKm8jKfLOGigYrvfve70lW/9rWvFY4vP7hezAULFubXv/71OPh5B4uHVpPkZA0Ru16mjGkheuokLr/9Ylx8y4VoOW0pTutXr8Wu0XF4XRLIiig4CmBEUExVvMrcjvO8BfRVCnCtAjqtrvh0i8UqOq1QNHKX3WLQQy/wiaOArRso2TqGB1wYWoTp2Xn4sYo2u+NeLN2vyCcKZMGCyyqmoaK/Xkecpmi1uygXS3Adl5gZSeJVsghxkGHblhlMTTKvzUKpXEH/cBUdz8PUzLwMPHOQkZQ0rBwekGGb5/XQ6nSkiHJJggD1OIKgL9kdJzElJlUwkbxpGRpDVHPaGCUjRdHRbgUI4lD4FP3VCspdC/905D9is7EBSivC2Ph2xFqIgdowSmYZ8/Nzctrpr1dRoVY+PYn52Wlk7HapQstCjYzdcgwoXSAZZJmD9Dt+D1Hoy/vLsE2YdlFOXWQ8ENYPyxU5QldCNGanEXodeO22BADMjI9KZJJe6U/s/pVvevl5X1wuvntaLJY73737DI6Nja1fLL7HLBVfZpIh6uLnl1yAx+6+C2f90+tw3bXXIIt62DE6DrO+Eu/41Oewcr+Nkv5AXyaLrmyqPcMwk9BGU1rbAM3J3bjpN1fjhl9fg/bUOGwlhh+QAKaReAjdcXHEscfh9Ne+ASObnyfrsmQyhox1Z6JBloml7Fvf+hbe8IY3SITQs4dvXLRgYeZF/Pa3nyPDpYx6CYeAzClj+KPioYlxfPf6r+DK+69AWGGRUTHSvwLbt+5EuxGgUiqjr68As5BCcyi3WICeYH5uCiWLMPO8KHC4RrZtlvAZ0CRJmDauOPbR83qyiVYwNIysGBT4zOTkDDoMnzQtZIaDTkg4TSgJHQ73tongVFMMDg6IR6DTbaCvUkHRcOF3u6gVy4i9BNu3z2By2oehV7Fq5RrU+suA2sHUzAx27ZqRNAfqqo5tU30XrZVshAaP4uQhU/uNyE8GmvOewPJZ9IlHYrHlDYtqU0FnNl3usU4UDhNj6eq7fg/lehGOpmEA/fjI687DobXnIVzo4S+PPID+Vf1YveF5UCMd2/98P8I4wobDD4eZAa2pcTx4+x/Ra7XQPzQEu1SGonFNOkOpYGP3+LhQzdZuWC8r55HXw5/vvAOx1xXgk0mveLkqei90Gwp9v3Q7IEK7OY+F6SnRftWgh8md2xAFPtRSPdWqw28+7UP/tWw127ulY7nz3dPnk8VX1/VLFUV5uvjaJk3/Pm689he48vLL8a63vg0P3303TjjyMEzNzuK+LTvwT+e8C5WhYQHvpJyMM1ZGzEU5ilASwrIUUa+Jpx5+AFf/7Cd4+J7bofFoG/nyZ17KnQUT9ZF98LLTXoMTT3m55MIxVYIsWfo7hfUgQxjg7rvvxlVXXYX3ve99YlvizUL6vMW2m8sXP/vZz2QLjmQx0ixZhBN2wdwbU2NM+Fvw9V9+DneM34oGuoLLXLNyJXY+tQtTE10ULBeVuoZijX5kD3bJhGHq8LpkxmowVCZn2BIo2evEssIcxqkwE2ixM7g9puTgGPbb7KwH6gPoLHTR6nXhVC0khoJUjtUZkiCDpehQEi5d9OCWTRTcAhqtFvTUgNEzsHpoFSy9gK2P7sbYXBddBag43HYjtlLDUN2Cpdnwugm63jzipCcgHA0W2i1ffNZtdoVJIjKOnzAt2YIvL0BP7Gt6nMCEgcFyDYev34y1g2uRRgqe3LkND217EDvmZ6G7JtxqAbW+MqbHF7C2tBGfettnRPttje3CzK5RHPr8IxBmDkzLhT83LqnHlf6VWJiZRV/NwX3XX4V2s4EXnXo6tPpKqGZRlkroLpl88inRdusjIzIniNpN3Pvb6xA2ZlAwAavgSHabWxuQVW1GyJMFrWb5XGF2ajfac7OA38bU6FaU3AJ8zU7MgVVnv+y9n1vWfPe0WCx3vnv3GRwdHV1nWRa7ghdK58v8Nk2HrWfYteUJfPsb38ABGzcKpNqfnxGU472PPYEz33EeVu+/Uba0FMVEGtHVwOk4OQAEnPmYHN2OW2+8Dn+6+Xq0pieREvOX03dyclmlhsOPOwEvfsUrse6AQ6A7RQGt5xsZS4kZi0SyJJXliptuugnvec97BJwuGuEi34GWs3vuuQcXXHABzj//fKwcHkbMpAZyDDjGU3QEmYfRzhP46pWfxsNz96HNaHVDweoVKzG3aw47tzUQRxrKNRW1fhOKFcJ2uDpMT7IBLTOQRAsYHLTQ6xKVSE3ZFFRk4FPzTaXoFYuG8BhSrhBHnlDOOPDbPTUFu2zBLFqy0ReyM4/pdNCID4OS+cJyYEw8h2OWUsTK8lp4XorHHt+JuekeIkLWAVStGGYKDJb7cPTmTVg3tAYD5RoCfwZIu3AdA14nEh2af//J8e14dGwndsw1EOoFhPQNZ4BjRDDTSB7nqOcdi+MPOQ7rhlajYpSgpDo6no8t01tx+2N344/33Yle0kKQBDBSFyOlTfjYOZ9DH/qQNduYHh/F/ps2o92jHs5ljGl4YQzNqaI938RQvYD7b/gVGguzOOW1b8QCHNilfnjdJmxDQW9uQQD9RtGV+VtBBe789VVIF6bEA80bKTcQzWINbrEuna9brcpNqMcFk7kZtObmEDXnMP7UY8JMTqxSVFmz35tOPPc/Lt+7V87yoy27HfbwPTA+Pj6iadoPFUX5u6Xiq/CIl0bQ0xhb//wI/DBAq9XExd/+Bvx2B8XaID7+hS/FpDUwAAAgAElEQVRj1cYNiJVM4DPs8phUyypM0Ml9v7sO1155BXZu3YLU94SIRv+X6LuahRX7bcTLTn81jnzRiSj1D0k2HDto6XblQLOkW+bfoKKowur95S9/KVSzkZER6Xgl8pxoQtMUzfeiiy7Cl7/8ZfTVa4jJxmQPnvmiWwaqh8dnH8C3rvkCHms8hG7G9d2cLxB3Imz9ywy8HmPdTZRqBqh86BbzwxSUCkXRIaNoDn39BhrzIZLUhqo66HWAifFZdHseHNtEpcoYIVPsZmnclUUK3Sxgx9gucR5we4xLC8RZ0k/LVAgO/MqOjlXD/DohGvMd9FX2QWMGuPeRrRidaUmsD1MoqlYRdtzGhpX74dQTX4njNx+FlXYVuhYhaI4iaE3DVlPELHyUGSwdu70F3D+6BTc/9CAeHZsATBVJ0IOjBDhk4xocf8SJeP4BJ2DAXi1pdtw301MFkZ9BsU00ow7uffwu3HLXDXjw0YeA1MYB+xyL95z9cRSTGvqLNYxteQorVq5Cy0tg2QWowQw6PQ86i+8Ci28RD9x0NZqNObzoH05HC+xka4KtNLUU3fkmVMuGUqDVMUVJV/HHX/4UaE6jbHP7jgxhSzrfUnUQulOC4eaaOGFDHLrNTExAD7toTo0LCzrSC1Fl9fo3HvfWj/50Dy+V5U9f7nz37ntg27ZtQ+T5KorysqXiS+3W1lJZGaZnl9tFgd/FLdf9Gnf+8TZs2HgQTn/DW2BVKkiprVLzZYJtGmFm2xO49ieX4p5bb0TYbQrUJl9RM6QTdat1HPyCF+EVrz8LI/tvzD93MZIoz4WQTMlFGlqegkFVgSuoHAx9+tOfxt///d8L24FFd8msT2bAD37wA9GFaUeTrjimVUvNoTRajNgKcOuW3+JbV/83diXbES5u3FUKRRQdF1sep2bIzTMCgRKJ8IHGzDkuQ1iSLOy6TLUwMTnTQBCo0FQXaepidqaBmbkFscTZDjDQb2HN6n6hjAWBj2J5GDtHp4FElUEac9xihPCjnqxZm5qKPtfGgfusBDnprWaC7aM93HvvTuxq+uhphPFEqKUWVhkuNq9dgbNf/Ra8YL8XQ4s16RIRN5BRdmjNQvMpe+RZbLGlomckGO1M4aHRp3D5b67BfKeJoWEdRxy0CkcffCjWDh6E4ephyFCGoTDJmTyfBEmLHbktjOe04GF0+i+46Y834fa7H8K+Kw/FK056E+yohv3Xb8LC9DSqA31o9WiZc6D6DbS7PdjFPsxNzWD1cA13X38Vet0Gjn/ZK9FVXdgFOka4mp6iu9BGouuorlwhrpO018bO++9BNDuOhd070Gg10GZg6tAq9A+tgVmsoljrg6Wp6HZaMtidGB2FEnSgRR6QRPAVOzaGVp/5wjd/cLnz3bulY1nz3dPnc2Jiol9RlIsVRXkFiy937NlB/OnmG1CwFLzopJOhOw5inz7KHhQCUqwS1EJFhmyKpE3EmJscxz1/uBm3Xvdr7NryOFS6GzLiEHVxLGRmASP77Y+TTz0dzz/+JXCp7ZJKlnLtmCMs+jvZP+cx8Ys961+DKRUFl112mVjL6OUl3YwfLMJk/dKCRhfESSedJF5ZpEsT+xCxEaClzuHSW76Ln992KeJqIBjiJEpRMC1Uyy5Gt06j19Zgma50WVEaClycBdgt6CgVdfTVFfQPOhgbn0O7Qz5DEVlqwg8SgcaoGm8W9NZmGOgviUOB/tl6/0pMTzfQmmuj5JZRLBXhhR6irCedOS1nq/ur2LzPvlCCDFt2zOPuB8Yxt6AiMly0E0buhBjshji8r4YzXv0qnHTcaSiqq2DE/DoBsngOadBG1ukCXiQaNTV43XUQmxGmvSnM9qZx+31/ws7pp7Bh8xBWD7rod2tYv/oY2OZGaMqw3ABTv42Zp7YiaGVw9Crq/QNIrRiJ1cWuuZ34f9h77yjJ7vLO+3Nj5dS5p3ty0mgUUQIhCQVAQkIIiWAbm+j3eM2uA/aCSfYueI1Zm9c+uzbr9dpes7YJJhybaIIAIYJQZJRGmtwznVPlulU339fPr7pHg1YmeOb9yz2cRjPdFbpvV33vc7/PNxx46iksY4Qbrn81zXnJsNhEbWWZ8oBUuwfKSRe2q3R7AeWhcUU7iEvwka9/iXarxk2vuItOZFAoVFSur5xxG4sr1DsOm3ZspzRQJmo26CzM4C6e4viTB6i363iioR7bzOatuzFyJbLS1xfHNGtVMrZNbXmRzsoiduwqx1wPO9bKY7943S+9e6PJ4mzBYmPyPbdHcGZmZsAwjL/Sdf1OAd+UYfD1z3+Oj/7NX7JtxwS/+4d/QLPZ4Suf/YIKqL7q6hdw0fOvIVMe6QemOy0OPnY/X/7cJ3nqwA8IJUs1DJSESlxLkuOQHxnnhpfdzvW3vZLhyc2qKkjZZeVtLnEQKoxHpFdSH9TP+lVuJ7XCW0ukVHkDusp0+MhHPoIEp4uud3R0VE27Asg33nijAuVsTgJepLFC3GEhmoSAWw5TzlF+96/ey6HG49iDBm7gqcwH+ZmHhrJMTy2xNN/FNArKkeb0HGUCyOVNRkZLFAsapTKMDOc5eaLK4mKHTDanoitF8SETrNiLJYZRanik5l20zyL5Gtk0pMB5dnqRODLJZgrEYYxm9NBwGB3KsWvzZgZSFU4dWeGJIwss1EO6nk0omhIjJqsHXGh6/Mxl+7nlljvZNHExBuMQ5MF3SMKm0roaIVh6htDT0aw0QiPFVghmh25vXumOTy4cpNqdJm1H7JjcS6V0PqnsfrSojBYGVKeO8dA936a13FHNF5df/gLKwxWSjE83buIKZUKOie2XENRCTD3F008+zujECAMT0iCdMPPoo7Q7LnvPv1gl1q2cPMYTD31XOd0uuvxKepGof02iwFcacKfdoTwyyrYLzlfa3tljR3n6gftIWlUSt6Okf+lihcGxLeSKQ3i6Sa5SppDJ0Kg3CLpd1XIdtutEnZoK8G/4CVFh8N/f9Nbf2SjQPLfQsTH5nu3xXAPf/61p2ivFuOA7Dn/2wd9nYfY4r3ndq7j+llv42N99nM9++jNE7RaVoQqve/MvcdMrX6uqx7/52U/x8Y/8CX5LFj2xlL0r7a5YTL0Ydu/bz50/9/Psf+G16Jm8ohCkL0xpO2XGXU9NFwReW7RJ6I44riTJSkT3cieRQa0v15rNplq+/dM//ZNyu42MjHDbbbdxzTXX9I0L6TSRAJuArzi4dB/HrPO3X/5L/vYbH6GX7uAZXbKFjOJbRWq1ZUuZ1aWG6kTzHF0tvGSBZqZ0shJWkzcp5hPKAzqTY4Msz3Q5fGiZYjFDqVSh4/SUGUMWabLkKw9U1MlEshWE9igNQLGcZerUEqJE81yNYi5LPhWRS4fs372VYqbC/Kk2p441ma02aIkkzE3wJRtY6nrMhLv2lnnpzhGuuvqVZAb2AkMQF6DWorM4x91f+gq7duxhz94LSY1uUcc0sG30jCxSu0TeEmFvkZ47x+zSU6r6aXRsJ4XSeaTy+9D8nHxzHLrvezzwzXuZPj7H7Mwit7z8FTz/6mvQ05FKhLOKslisoJHHSDIsz69w4shhZdqY2LxJKRgWjhzD90IyuRKFfF51qyVy9YQUp5p0g1jph4VjlhwNkaWVRkfIDQ0R6Rqrc3N41SWiVp3YdTCzacpjmxgc24qdkRNBmoGxUSqFopqepY3Za7fw6qvEnYZadq52/YTypn9301vf85dn+17ZuP8PH4GNhdtZviIOHz48VCwW/xq4XUonI6/HH/3n32Ewa/PW33obbqvN+3/vA8plduftt/LAd79Lz4/5jfe+j1SpzCf+559w9z98FCNw1G3EiyZvKFkOCZ2wc89etu7ehZ5OYedy5EW7msmTkWDslLTtZjAzaUw7o7JdTTNFYXCEQrlCLEu4NSpC3Eoy+YrBQqZk+V4F2IQHFpebnDiUa8qUjN1+LKFYmkMCunT47qF7+NDffIClaBEtrxFoAaYl0Y4J2aylQs+lka1Z93DbBp1Wr2+BtqVlWM4QUnXfppjXGR8fIXRTLMxVKZcGVW9ao97CEWu1dKCJMcGW2ndL2WUlTCaX6TE6VlEVRJ2umAciJRfbNJRl58QgWctmYa7B7GyHpUWXeqeHFycUS1llzTWjiMl0il+9+UIuH86y+7xb0FJbiLwshp8ilgzfU/N89fNfZHrqJJu3bueGO+9i7Lx9kCmQ5PL9jr2wTtRbwnem8XrTGHZMujRGrG/CSu3AoER3eZUnvnUvRx45wBOPPsnM4jwve8UdXH75lSRmQNurUxzKURkcxNBSnDw6R321gSbBSJ2uunopZHPkUpLZECoTiuf5ijc3tVhVKankMpnKlYlGMiNEzy0mOhPfsgk1aKwsY7hd5o4eUlSYnrZVoM7gpu1UhibRczkKQzL5ZhX4ivPQk3qiZk1RHr7XpepFcWpo8k3X/j/vFCPRxp9zeAQ2wPcsD+by8vJYGIb/R9O0mwXQJGns/3z4v3Pyqcd5w+t/jpMnTvL3n/0sP/f6X+Dlr7qTg/d+m0984tP82n98J4M7d/CJv/gffPVTH8VWNeD9GEKxJyvCQNeUdVgkQn0aIVbZA7ppI2lWku0qleCy1JPPmVYa3cpw9Ytu4q6ff71qqJVMLxXYI4Hqmsbdd9+tfmJZuAlN0qcrdGq1Gg8//LDKdpDwdrWq0zwi02O6Ps2HP/3HfPUHXyA1mKYXBOr7y5csYiMk1gNGhtNk0xaNagczLuJJdq7YJ1SgTUpl8iaxRDT6FKW6Rs9y5PC00tKKxlbaMST6UKgFT2IjfVcpQQRExOSQ1nuMDA6q2vVqvUkc+OzcUmbfzgmGi3mePHCI2bkGjbacMGwKxQwrK022bx/H73XprjS4aLzMr91xLXsHKoyMXAvJCKGjE664tBbqtJbq1OfmmZ+e4uDTT1AaH+Hnf/PtlHfvJ7bzYEo8p0/sVgnbU1jRPHo6IMkUCKJBdGsHpjZE/dQcT3zrW0w9+SQPP/gQARG33H4rxVyO1eYyS7U5tu6c4JJLLqRSLtOqdaRZniQ0SEKTdrOnrlIqZVtFSgrF1HPl9aHhez3FK4mVOZDCzjAm8iLVcF2wDNrdLr5t0+72GCwX0bod2kvzSornSatyrsTI5E5GN23HLBRIFbPKTSi18QK+vYaAr/x8NTy3QzNMIqMy8cYX/dI7N5oszhIrnn33DfA9ywM6PT290zTNj+i6fq2AmW3qzBx5ig/+zrvRJO0qjCmPj/P23/ltdmyb5JGvf4NPfuIzvO0d72Zoz04+/pcf5it//zFSa9mwKuJxrRJc3mCi11RlksqCLOsfuegULrifliWTp8it5CvSauy4CTfe+nLe/r7fwyiU6IWJSi6TJZyEcv/hH/4hV111FTfffLP6/Lri4eTJk0piJkqIm2+5ReXDRkYHV3P4wv2f408/9Ue0zTqBnuB2xK4r7rWQJINysg1VMpTzaZr1JhmjokJ1er7TD+xJ50hnbCUBkyJNjTSZ0gjfv/8Juk2fSi5FWsBXM9QkLlNvIEyvoeNKipdlkrGhnBNlRKTMACODFpdetIuxgQGWF1ZZWZb4x5BGu0e2LFcGeeZn5sjlpDetR9TqcOslE7zx5beyfWg3tr2PsGMTNgNqT8/y0PceYfrUDHqvx65NI2TTGscXZrjqtls575qXQGUSLV0kinwSr4Huz6KHU6DX5OxArI+R6LvQGaM2s8zxAw/y6Hfv5dGHf8DY5CauvOoqup06jz1+gCPHDjKxdZSf+dk72Ld/l1KUzEzPcezQKSyjLFG6KqsjdhqK0snlC3R6HrlCQRlIxCyRSOC867J3zz4OP3VYlWief/55rNZWqLo9qq02O7dtYeqxx5g/eghij8jQKI1MMLn9PAZGJslUBjBzKUV1yWPJ1N1tNvBbNYJ2VV3F1f0o0stjb7rhl9+7YbI4S6zYAN9zfADn5uaEOJQOt+fLBJmWOp/Q5btf/zLf+sZXaTs+d9z1Kq69/gbu+9qX+cwn/55MvsRv/af3URwZ4mN/9Wd87TMfxwy8vjxM8nCV9leRtf1IQkVGrLVYqJqCtZJNqZeR4hhVJSaWXakzN7np1jv49d95H0apQiwJ54kQAvDEE08oOdnb3vY2JiYm+ru4tZAWmTg/9rGPcerUKd71rndjpiwio810+wR//Hd/zLeP3o1jSVC4ht8ylXvMLoToJQ0ra5BLSyNEjlp1hbgnUC9ijBBTmiyEP9Z00qk+aOtJmnxphCOHT7I61yCrQc7UqOQs1U/neAGu/CzSUSlkhjTvSn1P0aaYjUjpHS7cu41yvsjiQosTx1ZZWfHRzDRmyu4H3qTt/oToe5LmSzZo8pLzB3n59bczNvQ8bH2HuLaJ6l1O3vcE93zp62pz2Z5bYHVmij27NnPx8y9l2xVXUrngSihNomeKSp2SRC2S7kkS/wiedxLd1knldoB5EVqymdZqm5nDj3P/3V9i9tgJdu7Yy9joGI8feIhDhw6ysDzH4HCe17/xDl5w3cWESY9atcaJE/NoSYkL9z8fzSqS1Gs8+djj7Nq7l5ZYpIdGKA4MKC7/5ImjDFXKqvNO5HfCCTdXVqg7bXqikLNt9mzfxpPf/y4rU0fRE1/9Tse27mB4cgfZ7CB2qYwhnXiaTNTS4dZT4Os1qoSdOqHfpeaFkVEZf8uNv/zeDXvxOcaOjcn3LA+o5Pmapvk3qVTqCnkokQjZcYiuBdSbVYJI4hFHVMrU5z76N3zxi5/j5a96Nbe95mcUcP7Nh/8b//Tpv8MMRVcq6x2Rl/X7isUWLJyeZAKL3rSfbSWYEioJlkzJ69ZgBYqJhhfpXH/ry/kNiZTMl/vgK8kDms69996rPn7lV36FUklqb4y1avNQ/V1MFp/5zGf44Ac/qALUu3qV7z4tXO+HmOodxSpDEpj4DYOUlsXKBVCIiO1+kMzYcJF2s0q34aqfwbLFYGHh9qQmPiZliW5fHGkpxoeGWJ5dor1Q58Kdo+zdNkKlkMbWdGrtDkFs0XACTswsc2q5xlIE+SGd7RMpdk6WqOTzTB2rcuipFktLkgUsF+j96V8syqms5CobKjQ9E0VsyUXcddUmXnr9axkcegG2PkIc6tDxmX/kKb79hbvZtWkzjek5HvnOt1XrSHG0zJ4XvJDrX/cWhi+4CtJ5pcbQdJfEl+XXcbzuYTRc0vltYF4G5m78bkJndYbDB76Ps1SjmB6gXW9z91c+T0eUBEnAxJYK191wCZdeuYNY6zA/P8PySouLL34RJ082efyxY9z+sldy7MghFaS/c9duun7cbyDOppk6cYyxoUEW55cZGhohZaVYPjVNZbjCUquJF4bs3DzJ3JGnaS5Mk4huV9cYHJ9UJp90pky6UsGU8HgdAs9XCze30cRtVdX0G/oOdTeKjIHxN9/01t/e4HzPEis2Jt9zfACPHj26P5PJSI3QpevV8RLGLbVrEi8opZOKtosT6quSo9tiZNMm0tmcujT/3j138+h3voFTXaBWrdJuNeh2JNqwq8BXJl9JJFtvohWwFUG9fMjIq8qJpZ04RiWbdWONG2+7g7e/7wPo2TyxhKkLlEex4nS/8IUvqMl3HXzl3jL1yqJNCjQ/+clP8v73v5/KUJmatsz/+Mc/5fPf+ywd6mCGJD2JPhTgt4jNEDMXkK5YKj5ydKRC2kioLSyooJdMJq0UD64vxZJ9qZuhWRD4DKZdJjI2+0YmeOGFe0iZEXZGJ5MvkEkXVcRk2/OZbzg8cOgYX/z+kyRWxM6twwwPDjMz2+DAgXmWF2KsOEU+naMX9NSiLbHEkyJXIWlit0shgYk0vP0XrubWm19NvnABelJAj4tonkFjcZaD9z7IyUcO8dTDD1GdOclI3lausq5e5C3v/A9c+bNvQRsaIjZFFy3tG020aIGkc4LEr6LbBcheDPY+EgoEbp1eY5G0b7J6qsqBBx/mBw/cje+1KRbT7Nu/k627htmypYipt6gvzbC6XGPHziv53kOnmJrtcuvtr2Hq2BMsTh/i5970FuaPz4GVxUhbTB07xHm7dqsTiHDqHafFQDlPvbbK4soqjuNw/u5dGHHEwUcfUbSClZJy1TL50hC50iDZ8oDSoAt5FXqeUup0aw16rVV8mXzdLvVeEJmlyTff9Osb4HuOoWNDana2B3R6evoCXdc/blnWhevga9pWP15QFmF9dFSXtCrkWrEJCZFs4GWbH3jQaytLsdTRuL0uHcnybbdoNRq4XYeu01n7cHCcjvqcbK+lbVa+5vY8xZX2wohuBNfd9FLe+vZ3kSqUiJTdWEeLYubm5vjwhz/MG97wBpVqJgHs8v2tVwp99rOf5b777uP3f/8DEnrFtDfFB/72A3znqW+jpyLStk59uYrjSEOuSgonU0jIFnUk6EAC0AfLWZxmba0GycQPNDxf8oalwUF0wz3V2nH57jwvuuBCtheHGU5L4WiiQnokvtL3JLGsS73TpCnFjkaaJ+dmOTw7j5WqML3g84MnllhcDDE0KeVMyNoSLO7hSWGmZhIHQt/omElELoL9QxrveOOLuf6Gl5Ir7MZgAKIKRDliz8WZWWTp4DEeue8+Th05BJ0WbqtBLzZ45Vt+kSte/XPow8OEVqK66fSoiRGuknQXIKyhmxpadidkzyNMBlQwkilW8bbP3KETPHzfd1iYO0i3tcqu7Vs5f//5lMtpTJHs2U0lYWs36yzVdHxjK8Xx57Fz1wU8eM8XeeyBu7n1xpfgyHSvpRmbHFUW48jzKWTLNFpNGs2qku3V66JS8FldWmLzxLhyA9ZXq8r0YqezZAtlBbz5srQXVzAyaTVZh55L0OnSq9Xotqu4Tp2416PRCyOjNLEBvmcLFM9x/w3a4SwP6okTJy5KpVIfN01z/zr4Gipcx+jX9Ai4rfvN1pQFqitN0ssSWZYJH9rvjOhzDX2XhKgT5Gvi0U9k+o0laCZS+t0klPwHT00zIhGSDxHEu66nsgBKgyPsvvBidFveWJLlK1RGP9NXlmr5fJ43v/nNP5RqtrS0pL522WWX8drXvpqQLk9UD/CeP3sXTy4dxM4Jr5ilU2+q8JxES6teMCsTkbIDspaEmccMDpfpuB3qTYcwFp4hJcQteuCSTnx2bEpxyd5xLt83wZbBEQxXwwrD06YSx5HsX48oclWZpBwPTaRWKZOZlsOBIyt87b5FjkxHhKGGZpiqeDMjEcpeQuhC2iiCRG66XWUUKUYxl49b/Ic7L+H6m24iP7IfLRmBsARhThhhaDs4MzNMHT5CfXmVFJriQiWgfvslVzB03n70SgnPCLAMHz1uEXVX0bwGBg5h4kCqjJnfQWJuIY7TGImuXGbN+WmefvQBFmaPkLMNtmyaQE9sJSOrlC2GB0X+N0+QtFl1LCqbX0h5x4uIezqPfOHTHHvifkZKA/i+TnlkHC9yVYGn6HtL+RI9VzTVotN1SNmWytGQE22lXFKuNVEySO2QbqVI5QrkJdthYIRUoXwafCPPI3CeAd9eu0bs9Wi6UWSVxt54w6/95w21w1lixQbtcI4P4MzMzIWapsnke8EPga9uqGlPPnd64j3judeLK4WLlV4ytVRbb4ORtvjTt+1nM6y1x6wBstB36+dNAei14HUBbHG5ieVY6UBTKhdivQ9OlAdPPfUUH/rQh9i7dy+vfvWrKRQKyuEmyzahH97znvcwOFQh0rvce/wbvOvD72CmO4eVk0aHCm5LpvAILxQ+N0WuaJHLaWRMCSfvMjw6jG5aLK1UiaRXTLIaJJfY99gzZnLt83aydbTAcCVDPl1Aj1IQRASuRxwkKmZS6pVSYjMOHcwkxnelk62FXhliNc7xjR9M8/XvTLNchVw+xdD4MF7kUK+1SFyNvDFIlPg0naZawo0ZsC/b4w3XDfOy22+juP1ykniCJJTuuQIkRSQ/M6yvcuC+B3jqwKOSMM/ubdvYf/HzKO7YDYNjaBKzqQcYZghelaCzrCI+DV1kX1UC3cXMjmBl94G+CS208FsLBI05pg4+QnVxnrxl0lyp8dRjx1iYXWJ4qMSrXnM1gyNdfL1GYBeJsjsY2XE9xAM8+cXPMX34UVZnF8nmK2zesUvFdEo4vAgSG9W6MmZIk3PQ9YnDRMWFSk2U0Fb5bFZlY0ilfSJyRJVkNkhxaFS1GOtpKdyTaE4P/4zJtydqB7dLy02i9MCmN7zoV//TRpj6OcaOjcn3LA+o0A6maX7cMIzTtIOafIV2MPoT8Dr4ri/I1hddcskvKgWlODidx9Dvu+xHQj7zd/VvlWzWby9QNYkC1up+Z0awK9hdUzEoPUP/Tmu5vQKwYiX+8z//c2U1lucWykJoiDe96U0q8tKyDHq0+dR3P8oH/ub9NMwWds5meHAIR5xgLR/fT0gMk2zWJJ8Hw/AIfckoGKVcLrK0OE/oOhRTOjvGS1y4fZRdowUG0pJ1IHK6RFl4ZXEn05lm6LScLitLdezYYFOlQNSt43U6pFJFZsU950WUduygHtk8cXiJ+++fYn5BXIMjtHyXettRSgq3mdBodonMmFQhz4geskfr8cYXZrnx5usY3v8iEm0PUZDHiLNoSREt0on9gJmjU3z/nnt44Fv3EDgtLrviCq580U3sufp6rKFBSImlO8RtzoC7ihHL71ko9Tp+tExs2uQql6Cl9kCQxmtM01s5ydyRJ2nML+E2ahx/+jBPPHyIhfmmWg7eedcLecG1m0mVHMKMTZgZYXTvDbjLJt/59OfxGqtkDbFcZ3AlrayYp1TKsbKwQFGqgdI2YRRg6TaRJ6YMnShI1GJPrr4k8D0xpNg0h5UvkC5KjdCQAl8jk1HgG7oCvo6iHZzWKgp8e44C39TgxBtu/PX3bYDvWWLFxuR7jg/gc4HvOter9LVr4Lsu6Vp/evn36el3nXpXoeZriHoajs+AZXWqlLIY5UzuA+ppaO2DsFAViuhI1ibpNXpD7dykSkgWgAdyQD4AACAASURBVIBYjEVWJg0WMv1u2rRJ0RGKniaiE7f5X1/8E/7XF/8UryBWZZOhwgBBu0e71sZTQThCmSRkcgnZfEQmrTM6WGaomMHtNBjIWeyYGGTX5hHGB3PkLWmdkCcIcX2ZHjVS0mQRCa8rNmaNULIEWl1G0yl6zVXajoOdH6DRkxY4A6ucRpf2BaPA7MkOBx+f49jUEg03En6ShpPgOAn1WiRRv9hlkyE95toRnbfdvIWJLcOMXHAtduH5hH5BNWmI+kIT6iFJ47dcZo4c5cmHHuCxh+9neWWZnefv55ZX/SzbL7iQdKWAnk6Ig2VwFogjJQKEpIMfzqiGjvzgReiZ8yHO0a1P05w5SePkSY4eeJzFE8dZXVhSGRVg40cRExN57nr1CxjfYkJWqpo09MwY00cijj86RdxxGMgV6bouXpIora/qmZOW6yjGzqT6/H2kEQnXLVSXIYYdyUtOVIuFyNMsifUslBTXK2lmGQW+2WfAV6gX4XybffANum3aHrGA74t/43c3aIdzjB0bk+9ZHtBTp07tX5t8LxLQlUv703zvGvCuL7We+6mEcui7wf6vP4kINkXnu05CrAGxfH4NsKX1ot9T0f9afxLuf6h7rT/ss37Tfb75medcPxGoz2sx9aDOH33y9/jCDz5DLy2XrbFK7wqFdqg1CN0YtweZFJx/3gh79o0yPpqjlLMInRpep0E5m2ZydBTbMMhIi4JtqLp31+8S9HwszyAVSn5DjZ7ItQYKbBqdIKuZuNVlluamaPba+HYG18yg2Wnk3BFL1KWWIWcPk/g2Tx48zvGpBVY6EdOrLsdmetSrUBgo0TMcSnHIC4cN3nvHZVipLoN7LmBsx23E4TBxnCIORD2SR6OE1wpJvJB2o0G32+LI0UO0XZdd+/YzvmWS8nCRVMlAC1egM08QyHG0sCQoJ17ECzrY+c0Y5X2Q5GmvLLByfI7Fp4/z/a9/mbnjJ4i9iK4rumSLTq/N4FCGn33NjezZW8ZIt+nEdXqhztMHA9yaQdDo0VqpKsWIlU1RGRkhY6fIy/FQjSWoXIeUaeMHfQki4oQUdYkMAKauGi5kyrVyJXIDIxQHh0gXBrDEEq9B4LoELQHfKt1WlW5zGa/TohuZAr6vf8lv/peNyfcssWJj8j3HB3B+fn5fkiRCO1zyrwHfNbvEGpFw5jf3DFr2wbX/R4Hq2m5OYetp8JV/PQPKp//2Y8D32SCsAtYJaUQ1/uzzH+JLj/4Dru3iuz4FI6UWU0nP4/ydm9XWfnigwN6dMjVLBKGD5zVpri7SbdbJp7KUC2WKhQFV1BgQ40tQT+SRdD2CloeV2EpnGpsxWkrkaptI6Qnt2gJOb4VW4OAkCY5mqPYOK9JIkSNlSCtxgZSeobZcY25mgYWqy1wt5MmpNjNzIaFmEqQTcnHCZBjx2n3DXHB+ni37t7P3ojvA3gFJCc/xCHwDy6igBxbddk+dtOy0oQwUkjFhpdLquMT4JLYP8Sp6d5kwiDD1NKY0iMRNotCBdAGjuAWsCkHD4dijp3jkWw/QWDjCwskZFueqeEGCXZRWDYfnX7Wfyy7ayqYhoXC6xHqdju8zPW3iVC0s3yTqBKoPLpH2Y8PEMmwV1p7IxGtoqglbpl95Pal0O6G0kv6iVtQ3hrgvcwWsglTH92Vm+cIgqVyWWGzssrxtd3DrNZzmKp3mKl6njeORmIObfuGWd/z+BvieY+zYmHzP8oBKdTwgaofLBHwVAAvXKzKztenjR02+69j4HHPvv/idSX7EGuu7PgCvzb7rkNv/tar//wnB94emYC2kqzf5xLf+gr/+6p8RFSLleLb8mJTncs1lF/C8/TsYLGbUh560Cf1lXLdNID1nIntrd1RZZs5Kk8/lMQwLLwroep7KqVC15G1x9aXWwnxC7JTNQHmIOHZpdhbQ0l16UZeO6ykNs45FxsgoNYOWiMXWInJ9EsklaLZZWemw0ko4uRJwYingxHIP38iQwibT6DHZ8nnRlRZXXbODF77oTqzBiyEeJZApXhZ94njrxPRaXeWMszMauYECqXxOVe8IoCVaRJQRl1udpLNI6Dmk9BSGllVN0wLO8j8zW8ZIDai4ytqsx/Gnj7K6eIjWSpOl+SaRZpKpZCgO2ezcOUwxHZLVOqT1NobVxg1cEm2U6UMNglqMGcp6LSbQQiKpoJdxNRJVjFA/Yi4RH06fhJK/90G4P/0qykl2ENkcqXwZuzigFDH54iC2WJXV5CuhOh3F+fY6NTxHAoR6tL0EvTLy+pe94w827MVniRUbk+85PoCS7aDr+sdM07xqHXylLVjxvoZxGoCfrXg4E2z7VuKf5s/6ym0dYX+IaFh7oB9mgxUjvEYzrPPPZ06961/rfy4iNF0emPka7//f72Q1rJJLZ8lpJueND/La216ETYuU5mHikklHNNrzSuYWReKmswlcH0tSHLSEUk4ChxJqspnPSNA6dLoOmpHGkw42y1S8pKqC11Nio6Pn17ByPqEugewJWbNISrNV3KZIzDxPFRaT+CGhLOVkERlqLK50OTJd48lFn4OzMY5nEcU2tHyKiz5X7YJbXzzOTS++mcE910J6J4ln4VTbONUWMwePM3t8Sk3fW7aP0Og0VGjR6Ph2JvdcgD04gJ+TICMXuksEnRXMBCzy6mQgzSRe0sRI26RSwxANk4R5Aj/Aac+zcGqOlfk66UyBdClFaSSHoXfRghZW0EKP6lh2F82MSKIsRw7M0ZmXzjdJePPwE48wNpVZRY9EEeIr8JW830Rcj1rfbi7JdJJgJwvWULh+26Y0NEJpeIx0eZBCZZhccQArmyESUO916TU79KqrNKtLdDurqr7KjQ3s4ck3v+Ldf7wRpv7TvEV/gttuTL4/wUH6UTeZmpraZtv2Rw3DeOFpk8Ua+Kpl29r0+1OD7w+h87O+A4XWZ460z/Vr/JfBd/3RzgRcNSSfwQNLUtl08ATv/6t38cjxhwmDmEwML7niQl59+wtI6TW89iJp08fzanSDNp2ui+uJDC4tMlukRSgF5CxdXdYGXsiWbTtYXF5hcXWFsfEt1JtdRUVUxgaV3drU+kEvRA5R0pGdlKpHL2kVMkZa/VsAxnV9nIYEwTSVM6uYzWIaKRYWGkzPtZhqazxywuPUyZhubBF2I4bbJttTPq9+8RC33nw1Wy+7iSS1FZIymg+NmSW+/U/f4IFvfVuFqu+/ZC+1dl0Fmu/e8zxufc0vMLBrD17GxM7FJO4CQXNO1UWZiF5YTC0QaA00XXrYhkHbjKQPBVKMKmESrk/k9nM8ElNTiWeycIy9JnrYwtTamCkX0wwJ/YjDD59i+VgD3ZWf2yM0QqLEIBLjSqJhi9JCqJxQnJABrU5TRXMKBSWvv2wmo8LxU+mMkphlpTaoOEC2NKDMFnY+q1Lz/F7/6qFXrSrwbdUXcBo1Gt2I7Pi2X/qZ3/2zjTzfs8SKjcn3HB/Ao0ePTuZyub/Vdf2G9UWb0A7KYLG2cJNYxb5Qt//n/x50ReX7XH/WAXT9q/2lmty6n2/2DOtweno+44HkMrX/p58UfCa10O92e+Zj/XbqNkrHFlE3p/mrr/4pn/rap5RudKJc5g13vpSLzxsiCebQQrGgrpLEDo7Xpd11aLXaWGaGtJVWVeqREyoHWhLGpLNZtmzbQk9q4TWpKLKYmZnDkZLMgQxxSkLkdTVhF2RjH/mkJYPCLmIHWdWa4Rseba9Jz2kTOz3cdgsiH1uq3s0c3a7G7HSLmWbC8cWEBx+ss9AJlTSu3EwxHni84vkFbn/JBVx2w62E2a14nk1ay9Bb7fDY9x7nge88yPETU4RmTKFSYmBwlMuedy3XvPhlFLZtJy6k0FMeib9A1J4Br6sWgFAhTBJCo4mhhVjWIBjb8IKAleUlFk/OE3aaFDMGGUunMjiMnSmg6zZa4qvAHst0SBQAi6km4NhDx5k5uEzi+CR6oK4EJCw/DsGQ4xq5eJ4E0UsRaqjUK6adUlpfQzfJpGRJKVcXNqaoHaS5eGCYnALhkuJ8hXYIFXXTwamtqoVb0G2oYPVq28cenvil29/zxxvge46xY2PyPcsDuri4OBLHsbQX37I++Uq8X19mJpyb5DxIV9uPO9T/EvewXou5DtvPKHv7sLr+p1+Wua56OL18Eyxd0wsrRliBa9zf2q1FUooETU4OKrhHPYQPeoeOscjnvvdJPvPVjzOxeZCrLjmfC3dOKH2rrbVwnUUMQ+raDeqdNm6vx9LCIhkrozSn6VSWnhfgeYE690gc46bxEcoCqLFBrdlgfmmBSHZVtmRnGgoEsprBSK5E0S5QKYyTK4yBkcINA3pei5XaHIkUZ4YuTq1BIt1vtqX0q1a6zMnpFQ4fq7HSSPP9A3WOL4W4nkWuqzEceVy6SednbzuPl958J3Z2kjAM+gs3e4B21ePYkVlmZpZptjoUCiXGRsfZs/d8RnfshKEByIsxoUdCjcBZArcrbDRanFVTqBhURJNtpYZAG8F3uiycOsH3v/o1jhx8nHwuxeaJCcaHxzn/vAvVCSY0YiLDI066ZNMx6ZROErgcevgJFg7Pko5NehKEb8pCNMbtii7XUyaWVEpXtUst0TkbFrl8VqlupALKFNCVHYRlY+WKWPkyqaIAsIBvmXQhr06O0jHYa9dxpDeutkxYrxI5PvVegjY6+dbb3v2Hf36Wb5WNuz/7AnbjiJzdEZiamirbti15vq88TTusTb1n6nxPZzyc3dP9iHuv88DruuB+RpoyZfR3MwoAhZ8kVuVCqiJIdVasgbOyLitdqMtq/UkePXIfK91pSDtMbK2QzyTofg8r9rC1ANetYVgBuhmzUlulmMuzMDtH5AfK6CE5wyE6vcDDsHUsCfPWYyw5KcU2Xc/H16QJIkeo7NOhCt3JWxbldIkMBUrpUQbLk1ilIp1IbNRt2q0lvG6VxvI8njjfhONMNLLFAYxsiY4bc/jQIrPzMfc/2WS2nkfTK/j1Gna7w+5yzKtfsplXvuR2CulRun6PxC5SHNiJbuRZWely/OgcTz/+FKvzi6olYnxyjPOfdym7LrmU3PgESVrU0C1ivwW+hxml0BOLRAtIBESxMM2ioiKEl3aW53nga//Et7/5debmZxkqVhRnOzE+yW133YU+kMOzEvKlDFlJY8umSeKAg9+/j6Ujx9A6kqchIWwurW5TLXWzdoGcnccPOtRqC6oHL5crkstkVBGpuj6SfAuxYJuidiiRKg2QLlfIlgfJyOSdzaN7IZHv03Ga1OuzqnooaTTAiWgEBgxPvO229/7Bf///7aX7b/SBf9w49m/0sPzkP/ahQ4cK+Xz+LwzD+Fm1MBJZ0prWV8B3feMsnO9z2Yx/8md61i3/pUH59G/0GXOGwLLU8ciXxOPQB18BRwHm/iQVi4XB8ImSHp4/T739NB13AewubljF9aXmxlVTpjQV57IZXLehlkDSz7a6OkejUVPmDbFVI7kGYb/up79MQ7m5vLCrMibiQELWixQrQ2imgR86qrU47PUYrYxRtMp4rZiMlWdAZREMEyQBjlel01qmunCK2vIcvY6DbUr+sVQhDZDKVvB0nen5OsdOdnj4sR6Hp3V0e5BuexW95rCnBHfcOMLtt7yUocFtxGaObGETZnqMKMzQqrvMTM3z+COPcOzpx0iZsZraB0bHuf7Wu9h36QuIbWmU7qHHPYmFw5AcCzm6ekii+0TqKiKNRgFTN0lcl6UjT/PEgw/w6MMPUJtfYHF2HtftceV11/DSV72SzMgAmWKedC5DQSbSOOKxe77Jycd+gNENiaRBRPKMsv0rKnlO+bn92FP6YiF6bEsY87WroCRW8jPX88XBTTpfZnBiCwObJshVhtCLFVK5EkYQq7yQRrPG0tJJqjPHCet1RCfSJY0xtuXtd773v/7Rv/q1unHH5zwCG+B7li+M+fn5bBRFf2oYxltOc75ngO867/ujjRY/7TexLjVbn27/hV/j2qfFpiEaVbXIUogrmbQimwpIZHuuOXSiZRxnka67onIKTLONHzQIgxZOexnf71Aul+j2ujhuF9MySKVNotgjlYJOe4l6q04YJ8pQIU0SBjrdRm/Naq2pBmG1hdNNLE3ajIex7LQC7VjCvomUdGyoMEouNUDgSnymTiplUMiUSPRQ2Z6dZoPFk6cw4pBcwSIMXTwnxqn7ZAslOolHJ9I4MeVw6HGfbz/QoBWmiJIIq+Vz4YjBz9+5g5e9/MWMTOwFc5A4KpEkRTqtGKcVErgRYbfLyvxxLKkOil0l09q+73KKI9sgJYE+HZU/IdO6roBXcpcjEs0n1AwVLGRoBQzdUknMjePHOf7Yozx633eZO3pYKRXkWJbHxnn5a1/L+J7dWIUCmXIZKyvArXHywEM89LUvQrOjlopCyPtxV7Vf6LEUpRrI9QtmjK1ZeNLD5vUIQ2kN6ff1qeWbnaE8NEZ5dBOF4VEKMvWWyqRzRQw5SXoe7XaDVnuF6twU9ekZQickkhPk9r3vuOs9H/x/f9pX6cbtf/QR2ADfs3yFTE1NpQ3D+CPDMP79aanZGu2wbjM+c/o9y6db43R9VFSYKgfqh6Wf5g7OfILTv93+bCu2Y1UFr8l05tKLVqh1TjBfexovXKHRmSGMHIaHy2QNlEvNIqBZXabTbTMwNES2mGd+dZml1UWK5QyZrEUSe2pj3+l2iKX9OJNWkjEt1NADnbDnkS8UVChNqMfkyxWGSzuwjAyOIzRCg3Iuq+iDqBcQ9TS1tMvlCmhaTKtTp2RnZcOEqzt4bZfuapdNw2P4msNSdY50nKG55CD0dZQLiewUU8frzB9OuOe7dY4tRPQSyHbhxguL/PIbLuWq664gO7gVPTtB5OeJvAyBZwqFSxJopE2TVnURXfOpVAqkygNQGAQzg4phC5skgcSB+mq5pex3AoRGRCD2cdEwGwViCXhHI1ipcuoHj3Dv5z7Lw/d+Uz1mcbDMzGqVm195FzffeRepwREoFpSdw7R04k6d2cce4gf3fAtb2j08l2xaVzSB5FGYia1qpWT6lSsK6eKTzOg4EZ5daIgcpmisAzDTWUojmxTYFwZE+VChVKmQSiT5rEu9WaPdqRL3WvRqDaVJlur4wvZd73ndf/5vHzz71+7GIzzn23PjsPzrjsDBgwftQqHwQcMwfnNd4XAm7fBs6uFf9yzPvpcAb5+3fcZMvG4oPlMZ8cwCTlmUxREVB+iGhxvNMbP6EEdm7mWh9jhW1iOVMZQhYrgyRNh20QOZRmM1aTYaDZYaq4xum8TOpegK14mPZUhrR0zPDZUTzAtCRTlkMwWKmTK2lqIrNfK+R1pkTSZksgVy2QlMTaPTXiEOewxmS6S1LImnqxBzKc3MlbJ0PEcFANEJKJbSBFmP1nJbcI8tY5N0aHN8+hglvYy7HHH86AwXXLsXLWcwf2qZ1ad6PPhIm/ufTGh5MJ42eNllRV52/Xae/+JrKG07j4hBSCpEnk3g62gSFO8bqtSy3WypGE9TNF22TqZSIDtYUo3MolDQ5PcgVxJrQUeqT8OUQy2dJKJ6KRDFupp+vdkZnvjmPXz/q1+hOj2tTBGunhDbNlt27eF1b/pFytt3KhebVuqfbPCb+MuzPPz1b7M8vagkZkjriQTgS7iRB54vJhSpCZJMhwRbHG0SrhMFivPvOi6tTk91zY1s2srolq3kpTk5m1UnRTMxCQOfZqtBtbpIbXkev9MhciOq3ZDK9l2/96YP/M/fOTev3Y1HWT8CG5PvWb4WkiQx/jmg5n3/PIr+tirQtKWFty81kw+ZPtYph+eiHlS27xkytOf6dp7zNn1ZgkoHOzNep08FK2HZM2lmit8VRBBVg4uut2iHRzi5/G2mV++j4UoRZI90OodtFimmymi9mPGhQbqtOp12Ay9weezwkwxOilC/LEW+xIGrksvEwtqLxMaaRoSuA+VBbDNLEonUqUTKkh63SIXFC3dalmVPdogo9Gi3FojcDnkzTdGWKSyN026riMTIDKm2asqc0VlsU5GlVKZLt9bGbwSUskX8TMj0/CIj2QncOY17v36KG+/cx+CWIrWlJRYP1HjiYJfvHQhZ6Whcd8E4V++xCRo17njdTZx/w0tIGEG3hyC06ImfNjbxHXG9Bfhu2O838zp0gq5q78iWclRGBhkcHiObyyj1SBz6GBKDKeArlI6cHmMdK1Ug0VJomoG3NM99//CP/OPf/h1GGDE0NkJpdBiyWfbuv4DnXXEVpZERkmwaXfrs7AAt7kC3SWe5TbsZsrrYZGH6JPW5OZoLS2h+REZCc1Ia2ZSENbn4ga8UHCorWr0MpFopTSpfUNx5eWSUwtAwVrGkwna0SMPreWryXV1dorq8QKfRoLpSI7Fz4c6LL/2PP/POD/7JWb5VNu7+rCOwAb5n+ZJIkkSbnp7+rSiK/ut6kElK3gyWbLufCVU/E3h/FNieqcVdX9L9sD5X8PaMX5sSNMgkrMS5ayoDwYN+C7LUjSeypVG5Dz5oVeqdw5xc/A7t8GmqvaeJtKpSIySRTRJmGKtsJh1bVHI57JTOzNwx5ldnqTt1UsUMmZy0EWfIGjZaEKsamxY9NSEGjkfGyGGZWUrFIRI9i2VnSEuR5j/nBfvdHoamqRol09RYWTxJdXGWQirLYLZCSTJ+NUOF7/TCHq1eQzUp16YbUnaDZ7fQJXu3FQiTiVGx8TWDAWsLUw+v8uXPLnD1S4bZf+Uu3E6T2QMrHD3S5gdPuyyswAv2j3DN3hwnn5rh1tdexTWvuI3M8GUgDrVYx3V8DGwCJ6DdENdXWzUF12orLKzM4ccu5YESW/fuZYs43jJZBXK+76jePsnQFSWCnBtDYSBsSWDLKrUBXofG8RN8/dP/wMzJE6QLBYYnN7Nz//kMjo2rY5LO50iX85gZg5guWtIm6LXwXY3iyB4SvULsBfQW56jPnqKxuKLiO5cWZlQVlSaON6mwsox+n6Bp9TXVpk06lycjPG+hSKY8QHpgCC1TUCdM6W9T7SlOS1EasrjbMrmVTTt3k1iZ1+W37/vEWb5VNu6+Ab7n/jUwMzPzq0mS/Mk6xbA+7a4D7rrk7MwJeP3vZ0ZN/sRLOQFfmWhUbJnSMqgfSoGsKtzs79X6Q7Ay+quqmChqoBtLLNQe5OjsPdjFJr1kgY5bVW/YruOjxTa7Nu8jQ5Fuu0ViuCyvzlBtLWLnTQW8ppVWoTYD2SH00MRKp+haTVZWFwkdj1KmTMYuEEYGntiNU5JoliIloOR7yj0mi7p0yqLTlgVaHVtPyKdsCpboZU3a7S6ZfIauL1GNHp2qS6/XxTcddTks3Wu5bAm9mEaTid0vU5/2Of7UMkObK0zuHVMlnt2ZhEOH5njosQWeOtRhUz7iip0p6gs9rrl5Cy+87UbOu+w1oEvCWZpYuFFp33ADwmabhekTtGqLrC7NcvLECUzdZs/u8zj/iiswRkeVdtawDfxeU7U1G5IIGkuAvaasveLO04wMhlwV6DGJtI6sVjnwwEMcPnKE4tAQ+y+7jNGJScxMCs3UMGxTLe1SutAGTXpem1orYmTyEozshPrd6qpENRQfMbHTxm03cVaFr+3S7Tp0Wk06rTZdxyEUi3EQY6bSZItlMsUixcFBsgPD/bAdy1aLTRX+b0ryXFqdtOXyJkk0lqv1j4xt2faWc//O+bf9iBuT7zn4/U9PT785SZK/PlNmduaSbR2Uz3yqM6fa9TjH9Yl43Xm2fpszb7s+BUuThfB7kqerwFXVw4u8SQLaZeJN+lpPWa7Jei6RjX2NautJ5lcegtQyhcGIprNAL2gTRh4rS8t0O122T+5ioDhBr9sliB3aTpW2ZBhYMDo8Sj5Xwu9BPjeEQZpe4LLam1HtERL4kgQi/TJpdzxljkiLs0ooGeEyiXCdpuoIk8v5lJ2jkMvitOrEoiGWFaIknZFREYpygpF+NK8XUG81VWBM2sizbdNeNk3sxMjnVElo7FmkkSnO6h+XrBRkxMRtm3YnZLna5ODjR1g8cRg6y7RWa0zsstj/gou4+rrXkR+8AGLR5OrgJiqNTEJmjh98ksWZ49SX5rn/O9+n1/R44fOv5cY7bie7fVLpZbOFPF7YQtcjbHEzxpKzm/Qzdi2bWJfM3DRxEuJ3OzSXluhUV3GaTVZqNbbs2Mnm3bvIDkjbdD8IRx7L0Dxiv0rPb1HtRAxPXkpsjykNsZ54mHK8xaWoCCYNI+gXtapGlCRWVyJxKNkOkm7Wb0uRCVi3xXQhQG+qGiYB3h+yXUqnWxgRqVS0hFq9+ReTk5v+3Tl4q2w8xBlHYAN8z8HLYXp6+uYkSb5kGIaxrnBY53zPlJqtB5k/W/P7bBpivfHiNNAKhyhuNOEW1Yfwiv3uN5l8lXosEuDtV8GrN64l0Y11YtrKu99o1fD8FXreHLG2Qr4S0fNWVCaDZogVVqPdqDE7ewoNk5HRrcodJRNQ12kQuB3Sps7WiQlKuSKrqw0SQ1qL0yxXl1htLagGXfm5s9KuYAp328NxeqRTGVIZm5RtkBgRYdRD96VzTCrmU8oY4DptfLdLSrrvYhNbz9NrB4q66DhdNPleDJtyYZBybowdWy4gX9lEJMYGoT/k5KPZStHRvxIQcVcaibyRsk+hBjqNRZzaKdzGAoHr0Par2GVbmSvs9ASGLpGSBlZskzgRndUmJw4eYvbYcWqLSxw88Dh4MZdecAn7rrickf27GRrfSnl0SBWOgqs0tkkoChBJF4sxs1k0I09MBjcI6LXbdJbnWZk+SdRpqVzegZFhBrdtxSgW0DNCU1gKNCXBMwlW6fRWqTZ9BicvQktNkCBNKSEpLVKUQoh86Mq0qFyMGmoC71vFI1WeqknMpFRKyRd1jUBasOUoqRaVvqVc6Cx5bcndpPNNDDhhGEWNWu2tW7du3rAXnwOs+KEB7Bw/3r/Jh5NYyTAMHzRNs3Qm6K4D8bOXbqejJGa9oAAAIABJREFU/taO1plpYz/uAP5wMlnf1aYygeN+x5DodnWzi+PNMLt4gF6wRLZg0gscgrCLjkcYthHFrAjz5b+GlWAaGpahUVtZpd5s0vUjBoc3MT46gS5Y1gvQfJ+MFpPLpQhE2G9EJGmT1foqzVqD1VpVsc+SMyDpY4PlAYKuh9NqIyarXDlDbEnqVoAVJUqiJVkIppEm8GN1uZ4Ra3acYIppwhpgYnQ3peJm7GxFqSRK2f5izDCkdSMDhlh6BW0EbPvaD7EuS84CFIg0B00XGZtGr30CrzOHFnXIZG38xKUXe2pZWG/UFGBJHoUs/TTXJHI0VuebPHr/4xx5/BDdZoudmycZGx6k0e1S3rKT5193E5M7t2MXLaJwrfAzsVXQsoCXmUujWSUwi7jtgNryEk2piT9xhCOPPMipQ0/T9jz2XXkF19/xCnY973J0CRCSE1viijoY11vFDXUqI+ern0tgUxkpVLSoQaLrBOs1U+r1ILLCPrjKBKzO0aoIsL8IVIkfatqVxpN+vocArxoC4gTPlxwJTS0Oe71e3eu4t4xvHn/wx702N77+0x2Bjcn3pztez3nrY8eOjei6/pCu61vk8nqd4z1T5/tcbrd/tettTcjQ/88a56u4Rhl3xAVVpdq8j/nq/cr+W6xkaXYaLK8s4vkuXc+h3W2SzhnYWWmZkAaEniqulI92SyrppWq8wNjwJKOlTRS0PJYfYpsRZibE17u0445K8ZqZnaVZb9GQPNhAErak6sxiYmiYwOlQX1nFDXwyA1mSrKXmUhkUDZG9afJhEbhCmlhKkpZN59i9dR97d15FPrOFlCXZDiVVCa+LaiPsx1MQ6+q+kUx2pq3CxsViK+lmGmU0o0AiPGtioAchiTuH111Sbr7IgEwhp1QchpnQ6a4QRC1smZIDnW7bxXEiWo0ej3zvEQ499CTZxCYd69RX6mipDJdddwPX3HgjE9u2qnSwOGwry3ZfYZBS/cJGOoWRzYGVEy8G7WqD5sIii4cO8cDdX+GBe+/G0CK0lMl1t9zMHb/wFkb3XSxJ7kjUWhRU6Xo1Ii1FeXgPSVzsT7EKfOWJZKJVVL86rmJ6Vtja9zAqcFXKF+kKVCaQ9YCl9YLAPgBL8Lq6uor6kZTiiBQ7s+s6x3pd5+atW7eeOAdvlY2H2KAdzu1rQCzGtm1/T9O0C59L5bA+6Z7Z53bmwm39u/lxkrPT3/XaMk3ee7JIE7WD8vEL3yk8nTHH7MLnaAUHyOZSSu8pk2/Pczl8/CirzSqFSoHJ7ROKBnA9h26vQ6NWU0siWWiZsSyKUmTSZSrWEOdv3s+u0c1EcYuav8B8exo9oyv12tSJkzREktbx8VzJFNfR/JjRUomRcom0rXFydpqZqoM9kEVLpTDDgHxGDGFd0qqVwSb0NLXs2X/+JZy3+3LS5gQ6I2j6AImoEfSMms4UzS1gIUEzvg9JrOgLTTOJNKm1l4wFaW/Ig54V05lSAeDXiCQRzXcIJRtBNK7iUem1cMNV/KhB1spgSnoaGu3ApdFqMn3kOE/ddwCzE3PkwFHwLfZf8nwm9+xj0/Yxtu7cRml4nKBbVxZsQ12E5AgkMShtYeX7P3OspQk6Ac25ZRpzS0wfeoLHHvgWJw8dYKiUY9/+/Qxs2c0L73wtmaFRpfONoqaihnzSDAzvRNNLirtVAKtAfq3zT2TcazkefQZ4ve1v7Xbq3/2rg9P3XRuI+1RDrAA4kubrWJc9njrWvV7nW+2299rdu8dXzu27ZuPRNibfc/AaEKOFbdtf1DTtJWcu3c6kHZ5dpvls8F0H3h8fwCPI0+98kwvLfg2R6Dnl3ScfPlizzNXuoe48qqiGbreBLrkMBhw5eZyVxiq5Sol8uaCSwsT9Jnys23MIvB5JEKv8264XUhkYIWMUuXTHReyZ3EYctTi1cphj84cYmRxRvG51tYHTc6mttpQ7LejFxL2Qndu3MD46pGRj9U6TI1NziidOF9KEiUcxZ5O4HlYYqcYLsRDv338lu3Y+j0x2AmKZj/PEIoGjjK6LW6x/iSxLIr/Xz5oQ3lICZDTdQrNShLGuJnIjnVVBOUksOQgRWtCFsEuv5/RpCqmol6lTCjzdBZKoph5H0tHilEUgObexRyQtD40Ws4dOcu9Xv8vM1BLbdz2Pa264gy27ximWc1gpG7fdwDIlPEhoAVvVHiW2gZUfRLMroKWIHA+/2cZpNVV048yJQ8wdf5rFqRMKGrft3cvVL30xhdFR5UiLdJ9u7NALTQZHdmGYQjusg++6seYZDO6/nNf132uRomd09a2/3EXFkGD0rxZiCVQK+zyvdG7Guorg1DUt7rrdD8+c8t519dWbe+fgrbLxEBuT77l/DRw+fPj3/3nj8i7LsrQzed91uuHZCWdn8sDrwPuT0RBr4Ku23P8fe+8Bbdd91on+dq+nl9uLumRJloscWY6d2E4lJiEhE88MMLNIgAR4b3iBN8w8YDEIeA8eZYAJkwABElIoiZMMiYOTuMclbiqWZOmqt9vOPf2c3fub73/ljMnKPBgsl+B71rpLV9K9e+/zP3t/+9u/71eoy2MjntWrL0vAcRYgXELbO4gLy09h6LZRLZoIrAEGdg9n5s/BCl1Iqg5OVGDkiowdXCqY8OweJCGFLMmw+y5OnTvHHvXzehEztUncsHMXykUFy+0zuLh8GjkWX96FHyToDh0Mei5ihzpSYuDy2LxxI/McWFiaR66QQ6vdw9AKWfFNtQSKJEOlxF1riM1T47hmx3WYnroGkjIJpHlA1NkjcBrRJJ+MZrTV90w3moyCI+nP1cfvNL2c5kAmNoKETJIAiSJyyA9BZG5uXEym5TYr2KRc8/o98J6FwcIFPPHIPaiUFdz4pjfAHKtCKuoQcjrzSKBH8ZSGZUMLF89dwGOPPoqtW/fidTe+C/k6eRsHCH0PzqAFVcygSWQhD0SIwKmUGjwFSCNAnCJzbHBRgGGvBce3Yds2Ii9gET5cHKNaKyJfz4HXZeh6EZmSwUs92BGPan0TK77Pe0MzR2cWsnr5fP579s/fRncvt7qXzfIv37bplCGsnLnapTFjYrBBb0KURB4xgcgZhsPh8Gc++9lPfmbfvn0vjBK88hfQa3CLa53vFfrQT58+fWMQBF+TZbn4nQnG/zOe7/MwBHsM/AdUbi88zNUByuXOhaO+d/W64HkHPE8x6kex3DuCxfYJDL0WNs3OoNts4uixQ2zAxMkieDJaKY6gmK/BdwLkVBlC4iFnijg1N4d2x0YiZmj3B5BEBSon4drtO7B96ywct4G+tcwKUq89AJcp6DhkzBJi2HUROJTjBpRLeWzeugGt1gqb7ywutTC0Q6imBK7AQxUlKBGQDm287dbrcd3O3ZCEKUCZBZI84jhDTLhwwkFyFaSegJhSHEgMQR6+ogzTzENUqTOmxItVcUNC9CmtAAgGEoq+YGgyeTEESD0bKfkOLyzi2DNPIeq2cHL/Ezj+9DPImzLe8K7bceMdt6A0W4FkqMg4wlclBISHcyHSzEejcQ6WnWFq4gZUqjMQOA2JF8CzViCkBKOsMi5iErloJgR9PcBVEdk9DJYuwuu1YCoCFMOktDd4EbFUBChE/UKAQkUBJ9PnKQNSCjdx4EY8KvXN4MXiKt5NoXrsPCDchCiFBC8Qz/vbve9qmb2sgFytyzSYJRbGqpczw3XZv1HnS4kalIaxSi9L44x8mI/Ytv/DV1218bkrdJmsbWat873y58D+/fsL/z1K6D5Jkm54obz4u6ncvhsG/HwBfmEX/J3KtuePmrA7utCo2U2YixYRPCOACq99BMvdZzB0GizvK0j6UDXyLEjQ6i3j4tJFqDkdhWIVOb2Gcm4UqZOgQB0aXBhKir/6q7uQQkehpqPV77JBDaEZqixhx9ZZTE3kUcqJaK0swuoMkUJG247Rt3y0ejbihHwFMmiijOnxMYRBAMex0e2vDuQERYRSkmGQHZrrQIlCvOeON2N6bD00bR04cZpF+0QeKcYyZFEM3hEJMYBPuoKEh+2GsGwHuVwOE9MTLAKdIpsIcKV9p3IJnFRhPNtvD51Cn4VC2p0WFs6cxsXnjqB/6Twe/drfoXmxhWq5hJvf9Qa87o6bMLp5BLKusC6b8GSPbgIGjygdIk2HLLHDcURMj+9CwZwBfBGI+siCNrjMYV05hX5mSg6ivg68UMawt4jWyeM4dP/X0Z2fR310DNtvoH3thJArMVMiiRElfEgaD4GoX1kIyx/AjXnUxraAp8Ejq7ur0ALHmNGrhZg9FVz+r1X2L73oyYA5UHw7uYQV3GR1wMbOMbL4TCNmzEPG+vRvURQng8Hwl+fm5n77zjvvfN5I5MpfOK/hLa51vlfow//85z8vzM7O/u88z/+6JEk0gPu2vJg6YSq4z3s9vJD7+zzG+0JBxQs74e/WEVOXszrDps4mAieGyODAduaw1HwcdkBwARnYFJEvSYi5hA2OFlYu4tLyecSIoWh5jFVnIfM5CJGAsXIJw9YlFE0Ozz77LJwghRfHzCJy6FJXGzDfg6mRAt5w0w6M102cmzvKVFRUDDMlj87QQ3tgkzgMYUgG3TGEjEdO1xD4AcIY4CUaimXQ8xoKhgh4NiZKRbzz+34Axdw4OGkEAqrIshxSL0Pqh+DiDGkgwHVSRAkVJJENhFqtFgLfR61aRn2kCs3UIWgqKztRrEJSSuAUYg1QW8gjizOELnlD9LF4cg6D+fM49sQ3cfLgM4jsGGaxiu233IDXvfUmFMaL4LiESaApQp5s3mIpgaBySBOPiVeInha6CkbKW2GI4+CCIWKvCZH3wPFExxOQSDmIxhgEqQhv2EPj2HN45K7P4ehjj8AaDlCanMBt73wPrrn5FlRmZlkAJ1SieZGUQkIY22hbbURQMDa1AxyXpxb/csGl4rmK+9NUkZFdmDc+rREV3dXv2funbvYyLMHgBargzGhptSNOGLyyGkWUpFEW+MGTbhDcuWvXroUrdImsbeY7VmCt+F7BU+Lw4cOTruv+jiRJ/4pFyEvSarKsIEBVVdZRPO//8Lz3L/1J3cZ3YsAvLLovlCAzdIJLkdEXHbtAVCnK8Wqg0z+IoXMEnDgAB/JfqMIsyLADC71BDz2vhUZrEZ1Bh+GioyOzCF0gdGIGTbSXL8An794oRKdHPOCQyWK7Qw+WHaLf95BXeOy9fiM2TlWwvHAWvkv5bREErQAvyuAHMSyHUnPJYzxBGqaM8yswFgINxlapUZLIoWSKEBIX1++8Hre/4QcQJ0VwYgECV1x1FrMzJEMXWRAijjjEicjsGanY8zwJGVLEQQDXHUI3VORLBegFHRkl+VISUkZpwjwyUYNgFpEJBsIgRdC3YM1fQvP0UTz4xb9hHgm6UUBpYhZbb9iNzdfuhBU6aC1fQqWiYXSyBLkkQzBkCIrCIuyT1IYfrKDX7QNxHlV9A3RBQeITbk5sZxlRpiKRVvctKQVkbobuuXOYe/SbuO8Ln0O7sQA3dDCxfha1yWncdsf3Y/0OSkguIWOKQBGu38NSdxkQc5icvRocX2Rpzpe1EpctRVn+MPMrpqGZQDcaRi0j5zWyESUcd9X7gxExqONlfusc/MBfTZUCxxR5aRIjiLyzMZd9cPv27Q9ewctjbVNrxfelPQf2798/NhwOP6Gq6ltkWRaoAFPhDcOQ/fl8QX4eeqAu5DtFGC+EIL6T/cCKMoMbViXEFGvLcUNYzhlY7rPg+IvQKFkXGsJAgqhSsQqx0lzG0B+Al1MMvCF6tsuSDbhMRbPZg6Eq8L0Bmo15dtEGHgkleBhmHj3Lg+XE8F2qqCHWjxexfeM4wnCI4aCHzoB8fAVoqgFTMTHsWfBc6q8FDFwP6eUhmUJMB15kEljfsWHqHKp5Be++433YtOEWZFkNGUdUKlKqSYAVIekPkFA6BrXTnMSGVqtyMh68wIMTM/ixj57Th2QoyFUJbhDBhxFSN0BCSdK5KqTSJBKljiTVAD9F1FzGxWefxFc//WfozJ9DeWIGm3fvxXU37oGRNzEY9PHM048wDPa6G6/B5MZJiNRZq2SkQ4rDAEAPQ3sB7VYXOWEcVXMEfJRCoBsjJVvwGkLCf0nhZ5SQ2AkuPncSD371bkipj/OnnsPKwjkUVRW6oiMTFLz9X/wQdrzxVgjFEgQ5hZcO0HP7yMQ8YzukWY7ltJFrGRVKwnwzgp6QsMJKhVQgRctlSJggGDpNGADBBmo0IUiQkvyZCHUCHSsPcp9M4zS1bftiGMT/Yffitf+Nu5NIemuvl2oF1jrfl2Bljx07Vm40Gj/H8/wPiqK4QRAEmZzOqHASHPE8xEDf/8/sJr8Tjvg23kuUKkqvZRU6ASeQU1kftjcHPzgKxWhD1TOEcQrXj9iFSfloruVg4PaRcDG8xEd7OESc8ahUx9Fs9dBotNjFHAYuu0hDL4TIZYylEMYJvDBDGGWIHRfVnILRooE49uBGIWyfvGQBU9FQMQqwuxaDKSg7o+8Tx3hVc2XKKoXSgPAH3/MhcymmRnL4wL99P6rlLczaMeMrjNPLQwFnR0jJIGb+Ik498i10Ls5D0QxkvATNzGF8ahK16THwpgpe5hBKHFJNgqirDAmF57FHbdEoITNHkGpjAF+gbHdwVh+tk8fwxDfuhjtoY3Lzdmy+di+q1SKGzUVmpPPM009Ay+m48Q1vxMS6dcgUGbyqrA6xeFp7sshsoD9YQepLMHgdGieCoxj3kAMnqohpzkfHa1SRRCLOHT+JP//jP0JBkzFaLSLzLSzMzSEh/2ROwdjG7Xjje96H8noyeY8QCQ6c2AOnFFEor0eaGiw6nkzmGei/GkLPnoYETkYckpfHqkyYzjMqtauzg9WumAI+6dOgG3JCYpM0QuilSRoJjdTHveCFT/u+/dhtt91G7fva6yVcgbXi+xIt7uHDh43FxcWdcRzvjeP43aqq7lRVlcI2ue9kQzD04HLe2/MQwwt5wH/fYIceEGmqz4EJnVgqxRCO/xyC5Dgq9RiqzqHRWUR70IKfuAxv9TwfMZl+i2Ax75kgQDcL7KvdHOLMuUvodvpMDSYKPCSBKFOAofGIkoh1sTzhmK4HheJ7ZInBHh4NtyTCs30oPM9cyYgjPBzS/gQ4EQefuKOUuBGn4KIEMiU603sIHMyM5fCBH34fckYVcVYEJ01DEifBZ3kgSJA5DuwLZ3H/Jz+D8wePYuu2HUgyHq12F0Yhj5lN62AnIUY3zGD9rp0QSzkksgBZUcGxQE4XtFCU08aZY+ClEpDJ4OIIfnMJS2dPQdNUlKY2gYeMoNuA6LTRXDyLp/c/jcr4DK6/6Xbka5OALAOquBqFRMQCUhNigCS14NkW4DvQhQwi+au7CQRRR8pxSDIdkl5DJufg9ob42n/7Ms6emEOv2cDuXdtRMww0Lsxjab4BjxPxhne+GzM7t0HOZwgwQMfpXe58tzCqGTEjyFCJzgHGTGCZfKuwAin8yEiduts4oxtviCiNWHaeF5JRUogg8RjX2XOHxOWFKhS+VVBrf1DTRu+79tpr+y/RJbG22TXY4eU/B+655x6l1WptCYLgjTzPv1lV1U2maY4pikLFmBXeF2LEdIQvLL7fWYip/DKoggy0WBH2EeI0MvESJqc1SmDHuZU5nFuaQ7O3jKFnwQtt1gEXi0WmYqMbQKlYhaHnMex5OHniAlpNixmJE5xRr+dQNDioUoSUhAaE1/IiQjdEOHQRuQlERUYqG4yTaigeU7LRgC1LeMb5RabCsmJ45NvAiWwIR4GRpmkCsYjIGWK6KuPOd9+E0VoBMXSo2k5Iylbw2Ri4WAQCD0m3g3ChjQe//A0cO3oMC5eW0esM2H4K5RyCNMaWa67Be//Nj2D96/YQoIxIEpAKMZRkCCT26kRfMMDRF6cwu0TityZBiFRSIKl5uK0+TnzzQaycPAqdi1ColzG6fgsq05shFUZIj4xU4FnMO7OHJF61QLStEFk0QBycR+o1wHkuEieDKuehyDkWHw91FJlWBsIM1vwy7vrUp/DYow9hZLSE22+/FZNTY2iQ21nkw6xXMbl5Pcw8SZQdrPSaCDMDlfoWcEKJ3XzjhPBZgp7IsJ9mZxGjpzHpuD1Eo91A1+4yNZ8XO+hYbVh+H0Hqw3J67Gf4mAPlf06NbvjGdbv2/vTPvvcX1iTEL2N5WOt8X8bFpl198pOfVJMk0S3LyqdpSpDEdsMwtiqKMiUIwiTHcTVRFPOCICiSJEmCIDDRxgs7Y/Jd5cgknR44hRCibEOQ55HL+ZicKLM8sYXOGZxtHMOZi3NY6S1haA8gSCI0sj+MImaArpCDFkdxOTz6HRfuIIQ7JCNtHmOjBsoFHhTUQK5nYRIzxVsSAKmfwunTYzIPUTVYN10sijBNwmozxEmCQd9GmkqwB9QFB+B5lVlEep4HRVbY3327h3opxdtv3YItG+rMySyfuwactP2/r9QMuERF7NgQqAD3QoRWiJV2D63OAG7fhtUeQJNk5AsFyMUixjZtRn3jJnC6iVSRGWVLiNqA20DidZlTGC0ayYfJmwFkRSmoSAQVgpRD4meYP3oM/cV5lDQNkzMzEM0cEl5iYZgUTx+Q6Y+uQtEVSJoEQdJY8QVvI4nPw+rNwWqeBWldclINZm4UgjIKaJOIUhN2qw+31UHj/HkcPXwAg14LnjPA9OwUrr3pBlgZUdo0yDkdxaIOO7Jxav482naA6vgGKHoF5FJEQ1ry6fV8H8PhAP1hB63BIvpWB50esSMi6EUDsi6tijlCG1FCrBhKM/YY/Y9sPxXRQOrDHa1MfmX79p2//hs//JE5jvmUrr1e6hVYK74v9Qr/A9vft28fzUnkIAgMAJUsyyZ1XR9PkmQyTdMJ+juA6ctFuSiKoibLCq8bBicoEgexg+KIg2rFxfRYDdMj0xB4FfPNUzi/cgwnLh6G6w/Q6/ZgBx68jB5lVwtIRsOgFCxnLbRDZF6GxEvZk3WtImPTpjEYeQm9YRMDmyhkKVybIhoowYLEayk0UWDdn6iT4EGBpgnMpMdxXfh+il7Xh2VlkEWTJSYEbsAelwmGULQU+VyAPdeNYc/O9dCgQeZmoZi7kPEbARSRelRAfcDnkXgJAklCRMKCKINMw60gBkfBlXkTmZ4DbxK9zFyVG3MeOLLVtC4h7F8AHw7ApwEEkVgTZEVpgFPy4NUcoFZWvyLKcBOQhQkiL8Sg02ExSsP+AJ5HjnESypU6yvUKlJwMXTPAUZim6CLh2oii82gv7gd6MUyQ9/EEBKMGrjCJ0BJx7Omj2P/oY0gDH/VqEW6vA6u9Aog8rr/19dDH60jJ+0KRoZg8moMWHjl0AIfPnYFRq0FQNYRpgjD0YTsW+r0eXIKRePq3PuLUh1k0MDE7xWhrK50mE1NIMoVkBnBtj+kzmJiCfXaEUWeAh7Bq1p69ZtsNv7V351sf2VXfNdy+fTslta69XqIVWCu+L9HCvpjNUjTRnXfeyZdKJX5+fp6/9tpry2EY1oIgmLFte8ZxnKnhcFjkxKBQm4yn3nbH1t1btlfksdFx5LUxBi8sLp1Aq30CjcZZRGmMvhPg6AlSvKXgVB5mucAe12kkI6Q8AstDOEygiwKqhRxqVQ0bNo2jNJbHUmseC80GerYHz+IY55YYA1XDQJ6FNaaIJI6JOSSZKEskqvDg+RFcD7AsmsxLUESdDfI81wcnSSgUZeiKg5tfN4s9O9ZBiTm4Ax2jE69Hym8AR8GWZNIThcgI/yV+r0TWjRwiy4JJNohhwNgZKOaBQg2Qyb6xgIzacZrmpy1E/bMIeuchpRYkktJGZCZELC0VgmqwgiYWpsDnphlDAbEAv+9h0BmgubyI5vIS3OGQDUspJkRRDJRGSqiMFlEqFJhXcSb5yCQH4FZgd4/Dbw5QlifBcyPgtQq4XBUJl8fpZ47iix//JE4cPISiqeLqnVvB8Ql8McPmG67FzNYtEDiJPX0E0gBLgxbufughPPD0fmSqgZA8K2SRdbOE9xMfmCxBtZwCPxyiXKFB5ATj/Da7PfhByBgrrVYXvusz/w96/wRXUOQ8c+MEx+KbvJ6HnFyxrrnqhudGK1MXY4/zBV5xeKBZqZaOlXPl/T/2gz82z7Fp39rrxa7AWvF9sSv4Cv7+Pfd8Np+vL31QMrr7zEpmFIrjUKVRJGmMpaWj6LXnsHyBXMwcpEoOz504DcsPIesaSrUK65iIp2uqCgLbYWyFgl5AKWfA0AUISoLiSA6JmODi8iJWWn3EoYjAohifDGVNB+kPcoYKuaCDF8nlLGFdLxmg+6uqCjheDNeOIAsao6CRGY9OXbIOaKKPt968CTdevRFiEKGx4GHDltsBcT04jACRAp46Mzax55nog0S42dCC1+mwrpga30Q3IVYmIOQnwCkVQFIZVs1lHYTU+VrzUFIPEsNnY0QhDc2IDiYwLnCijkHITUMzaoCgsQ7Y7fTQXFxGe2UF1mDAJNKW47JkiFK9iJHxEiqVMjRDAa8mgByD43qI/QUMV5ZQz00hSyeRkdhDLzKpc7Dcx4lHvoWvff4LGLSbWLdugok4RjfN4KqbbkBM0JBMuH0Gi1vB0rCNrzzwEP7yK08iUYm5oYGnJGWy4hQJc47JwgJGQUJ9pIhipYAgjLCw1IQs69D1PFYaxGbps1w2enlkFyrzzDdDNwRwaQpT16FJKoOexuozuH7XHjhWhH53SGo3iKIQaoJ8wVT1ByRF/kbeNObG1s82fuYdP0Mx1muvf8IKrBXff8KivVp+hTrkUwu//+7l9vE/zlfFer4wBUOjbivD8ZPfhDU4iySwsdDoo2mlOHdhEX6UQDUMmPk8HHcIRRYxWi1j6dIFmCoVX53F0BQKOUgqD05JoOoyesMhun0HVj9A6CTwrBiaJEJXKHxXRnWszLijvpfAdQK2H+q+qFBEaQbbCpCEdOEncOwQZl6ErqUYr8h4897NuGaljRjRAAAgAElEQVTTFDLXRbfpY3bjzeBl6nzHgdgARxBBsspjZWbBjo3lY8fwxL1fR71awPot22BOzIDPj0LKTUDJjQA5ExkFhiY24qCN2GuBjy1mYcln5JNLXT/BH9Spc0jVOgRzCnqhvjoMDIB46MFzHGYwP7SGiOKI3ViiOIaeU1CqGsjlc1BNBUpOhGRIbPiZhA10W2dRKYxDFbchEfPgJR1ZxIF3YwzOnMfBRx7B/iceRzmnoZIzMIxc7H7LLahtWM9SO8iQaBAt4nxrGV99+HF89suPwiWGm06+HCJ4ifLhEqgmUB5RUarpMPMahrYF34sgChpEXkN7xcZKw0ISpyxSPggpSWQ1BYXU2OQ/ZBoSE6lQfhsRRIj3e/XO6yHzBuuYXdfHoNtjAzopozmA3jfM3EVN1Z4dH588uH5q3WM37Lnp+G3rbvNfLdfG98JxrBXf74VP6f/nGJ88/tubGq2DnzNz6bUzk1tQK8+ynz5y6hH03QsIEwenL6xgoeGi2aIk4AyqnoOmayy6J2doKBU0lIs5FAwdvXYbZ05fhCRKKJZ1yEQ30yn6nUzCRRac2VimuKE28wswcmCx5dWiAc+O4FgJongVS8wkHrImACLH8tScQQTPTllQZ74owNRS3HbTVuzdMQlTjGCI5EecR764FRBnAWESSApMLUZ0KoqqF2hQNOijde4sDj7+LRi6iW3X7EZxcj2glcGrJXBafpUSRkIIFiMcIQkHyOIh4rADjnOQxj5LP5YFHVmsIObJ8DwH2Sgzz93zc+dw/NljrGiNjIzCLBQYlzZZNVYAJ6UwCzR401jR1XIy5JzGjNmztINW+xh0NY9y/kakfA4iryBoDrF84jTCwRBWr4PGxQs4sf8ZFMngnEuRnxrB6971NtTWz8LnYwyjLg6fPok/+szncf9T55hjKFcQwCkp63aLVQmjEwUoBocwJTFLhDCMoEgGdKWEbtPC/IUeC/Okgsrz5P3AwQ8jlu8nyxkMXYJRoOEjxQZFqynTGdg2Svka7KGHXtdCq9FeTTQJUyiKDIMlW8upIsiRwIn9sdr4oVv33v6J9VObHvqh236o/T1+Wb0sh79WfF+WZX7pdrJ//59IA5z6zzw/+KnZ6SmRXMokQcLZlaNoDM7CiYc4dWEeFy514DgRfC+GwCvsIot8H3lTQ7lgYuO6SawsLaHfJnlximbbQTGvo1TQIXMZu/AmauPodlxcuLQENwwIGoVW0pjAIi+J6HccDHsxMvLhpUGOIoCTYiIVMAcyq0cDH1K3UbqGgPG6iPd+/15sGlNZV1rQ8tDNKYCfADDBDHayzABIJpzEiH0XUuCAc2ykloVeswcv4GAUxwG1CNWkIVhpNZFBpnSLDJJSJEoIEPnIUkpC7oDDEEnmsSRiSSNcWUVsefAtB0mYMLOgfmuIJx97Cvv3H2IS63Xr10HRVRQKBUxPT6FYyUMv6tByOSh5BWpOgWIS9EIFuo9m9zCTUk9Ub2PvgQQQ9rlFHHrsSdx/z9+hWiphpJBHngPOHz4Mw1QxyALsfudbsXXPbmSaDAcBvvHYt7Dvd/4Ci70eYHDgdQ56XUWuJKE6oiNflOFGxGSgwhsiSzjkzQpCBzh9fAGxS8kVFIyhMKN0+jmCh0SZB9leGHkZskLddIaEI94ysUFEBjXktBKay13mWucMfAQWwTirzwskapEVGZpKQXNkI52ioBVQL409Wa9UPxFy3n3v+ZF/vfih3R+KXrqz/3t7y2vF93v782NH//jB350plpOPGYXsrbyUiUSq7zltzK+chhdSYvEAy60+el0HYZgiiTioss6KryLwKOV05Km7DUMEjg3H9WF7MXTq6gQOBl1kgoRKvowzp5aw3OgiX1ERChmMag5B7MEURfSbLjrtCEkswgti6AXysiU6Gs/i5YcU/+5w8JwQxZKKyVEJP/zemzA7SnS3PvhMQb6wAapKMtoRcNwIYqhM/JB4LgSyg7T7yDwbWZgi8AW4oYpUKEGWS8zNzLWHWFy6gKXWEkojo3j9zW+CpBUhanRDIHWXA07wEUU2BE6EQCyMTEM66MFpLGD5wjz7ai+34Q49DG0Xnf6QMUUajRWEYYCpqQnMrJvFzt3XYHbLZih5FUbFZMWZbkRh3MZK91n2CL9u4i1ARrzmDL3zy7h47CS+eteX8OxTT2JqpI7rrtqKiUoJS81FJKaMqWuuwqarr0ZxbBStIMB9Tz6B3/iDj2Pe6kKtqBALAnIVGbrJQdM5aKbMAlJpwOnaCRRBZ3aeyxc78PsJU/gxteRqpDETh4gyB1HhWYyUkVegmZSyQd4QZKxPwzgOkigz+KXXumwRSgklQca8MYjfDOI3CwQr0blEKDzHfIy5GNAVwykXi8dnx2c+tW185ku/8eGPN1azjNZeL1yBteL7z+R8uND81LX9ZPFTw6SxszvootvtIHIHMDWSGKfoWkM0W0OGb2aJAJEEuJTXFQTQZRFSljGLxygIWIabZpZYJHwQeTRsQSlfZP4DcUCYrssy2UKSAMQugiRCUc9h0PWxcMkFWQ6wi10C9LyMXFFnOCP9f5qo6DQdiGKCzTMGvu/2LbhlzxQUOYVtR5DkcRQKmyEKdcSJAV7IgUtFcLbFvhKrD38wROBnyIQSYpTA82XEHo+li5fwxOMPYWC14WXAta9/I/be/EZo+SLy1QpLByaZLfkgJEnI0pnZ1IkidLodNOaO4tN/+qc4e/wEqsUyuq0uRscmEJKKjB7ZOcC2bHTabViug007tuP9P/lBjK2fhFE1WTepmuSl0cT88iFEforNE7cDKbEIZfRXWpg/cQ5Lp87j85/9DBoLixip5LH7mh3Ycd3VKM2OITJkFGt15CtVDLkEh06dwv/7Xz+Ko5fOwxzNIVMj5MoiJCWGqpGFJnWgKqxhiMimxA4dzaUu7K63GnhCdZfnGe1MJGaiwjGYSNFFKCalisgsw4+GtF5gsbWRBJ7l6MXE6Q4EdFaGsAYhIo9bxYQZWZpkmRnUvIJiMQdZFpEzDGRxykzyefCoGhU7J5j7J2sT/+Wm1113/523/W/2P5PL7Yq8jbXie0WW8ZXfyEPnP6ny/MV9vXD+5+bOzkkrl5YhxxkmKxImp+pIBQGd7gCBTx4AKosdIqUcyWJJDktROXycIvIDyJKK2uQ4bM+FGwewPJcVYEPVmUevQlzbOIQTulhqL8PxPMiygTgU0GoMYNksAAwCMwyXIMoifD9EGkngoWL+Qh+uFWGkBNyyu4wP/fhbUK6o8PwYtisgZ47D1EaQBCJLs+CggXdDwHaRDIdw+g4cj4Og1sDzFQSujHPHzuPhb9yLgqmgVMvDTgTsuOFm5l1cGq1jesNGSPkCy6Ujgx5S+ZGWgMsojTNE1G3i4tGj+Ms/+1McfuopbJydhqmbrGPvOS6OzZ1mfOJKqcREIpIsoFCr4s4PvB8791xLeZkM3yZII8oaOHXmIBbOLWNd8XpE7Rib122BK8m4dPYShittzB17Dt986EG0lqkAF7Dn5htx67u+DyNb1kHQdGSigF5k48CJ4/idj34MxxcvgDN5yHkBhQqZx/tMZScR1YNXGJ1PzYoYtoNV9Z9PqUU8M0dKmQNeClnjoBoc8wrWdAWqQabtGfts6QYURkSVSxiUQEGmxPiYGl8PQyX4YYCLF9osZ4/oduTdU6jkWdH1Qo95RVAsE8EVHE/IMsdgiIKShyFqYc6oPFirjn5EldOn9k6+bbDmEfw/Akhe+eqxdgQvagWI+fDV4z//rxvDsx87fuZIobXYgRTxqBc4bN+6HmPjkyxqx/VilpDg+xGiwEfgkEN5gIxsIaMUoe2Dp053vAYpp8NLQhYlb1kWZPKfIMOWLIWiSvCSAMudFbRJzUbJvvJqlzoYuHAcF7xErmMUJU+2OiJyehmBm+Hi2TaWF2OMl4E33TyC//iz/wqyFrDujLLgBMjI6wUmLyYIQ1CL4BIdmQekdgjfJpUWdX15ZImGwYqNB+9+AAefeAa7du5Cq99BbXwdUklDdbyG8mgd1+7ZA07WoRplKFqBWSyGgYd+twEuCyFRwoPl4MBj38Q3vvIl1PImqCZFKdC2LDhkNCTRTYsUzz6qtRL23roXu299A4oTo9ArBngxhiAN4fnnceTgATz98LMYEdZh6cgC9t7weuRnZtHvWxAFEUPHxv79T+PRB+9HWVVw4017cP0bb8LM7p0ojo0hlXlcap/Hw089gd/+6CfQ9PpINR5GUYVmUgpFgISy73QdlCEahTy4QEJzoc9SKKjjFSQeCqVFZzEx/qDqPDQqvirhvSI4kQZ9LKuNxQhRjpuuiYxjTE8GjG8smCjm6+h3Pfg2RSTTUFFEIZ9HoZhnMnWyIG22m1iYn8fQslmHzUyjOAE5Iw9DNSBmQiZBahbM4reKRv7usfHxb6rbCpf23bbvNWvgs9b5vqiS9+r65b995t+/eaF15DPPnTk42mwOIXIqNM3H+ukJrJ9Yj1p1lMXiULDjYGjBdxxkYcBCLBUSWgwcZmYjGwq0Wh6iobCudmhZCFyXhVzS0Iu6HFJ1OZmHHklXgwidlZD555ZLZYiCxLLJvMCD45OklQx6cjDkIjrNIZbmB+i2Mhg8cMsNVfzaL/4oClUeqejDCwZIIyL7SxAyEd4wQcrnoeXXgyPjHV9E5gmIQnofPHMo6y93cO8X7sH+xw5ibGwWUHRYng81b2Jy/TpsvXoHzEoVCQQUSiMYG59mkEPouzh16jjarQbK+QrDK4XIxf7HH8KxA0+i121i1/W7MTa7jnXMqmbC0Az021340RCTG0Yxu2MHylOTLMlZUcnzoY1e/xgOPX0UT957CBPiFM4/eQplo46NN74OQ9fD1m3boBfyGFoDPPbQg5g7cBA37Lke3/8v3wttso7caB2ZwuF04wQ+/YXP4RN/83U4XAQhp0LNq1BVMkYnwQTdCEUEYcZUjXbHQeSR4m+VwlwoFyHIHBukUVeuahxEmYaQHHiRPH7J6SxFHNJMjLi+CkolAzxPghZKESEPERmqUsDCfAvtJRf14izGxydXMV5FZ0q5paUGBv0+BEmC7dhod7uXt02DVh5aXkNO15FXNZSMfFbOFYfd5dbxnFK6+823v+eun/s3P3fm1XUlvTxHs1Z8X551fln28uCRX7v+/OIzXzx6ev/MSqcLXlQRZjbKpoqZkUnMTK+DKGtwfA/9QReBa7McNSHmkHgx89ot5XKI6VFcFRmWS4WTJKze0Ea9UICYZbAcC24cIpJ4DJIAfcen9HX0Oz7KJQ2j9RoiMmRvk7FLCFmkqXgOaSxicaGLQSuEZ4ks4Xj7Jg2/8ss/gm2bR8AJLpJsgDS2WZAnObK3lnoYDID6zPXQjVlIGVlC5oCMKGIcIscH5ye4dPws5s8sIwpEPPLUIcydmoMbWHjz278PN978RvCKCjfKkCtVsHHzFtaZ0Q3l+JHDOHTgGfCZgNnZ9SxotKRJeOSBr+G5557F+i2bcdOttzIcVtVNjI6MM9lxb7AE1Uxg1Oow63XGeDDIiC08h077CJ56+Ci+9fWT2Fa9Gv2zTVw4PY+ZnTvghAF27NyJ7dftgJnLsySQxx+4FyOjVdz0plthjo8BioBMTfHc/HP49T/4KB588hgClWNPInrBQAYXPCLIPA9r4EPgdKiyiX6nA1lKWZer5TTIusCePDgxZfCPrJDNZcKM7GloRqkVWRwxdkjeNFEu5lcLb5qALFCZZzInpwKnJzy0zBvwkFKi/vFEweN73YFw9uwFbmVlBUGUMMy7WCrA8mwGS1G2npY3VnPjwhA5RUVk+2guucwYTpdEVIu1Yzuu2vVx06x8ydhhrHz8Qx9/zbAj1orvy1IWX56dPHn4I5MX2vs/d2ju0ZuavSUkl0UEhsahmJNQr01CECVyc4XtdOE5Fmj0xsUykApMWEGPpjSYdoYB4pgEFgbLX+s1mpioVlHQTOYH0RpaaFkuQnqEDmIEFPkTk7+tjxphgaKEbmfAcGVJUpjJNz0aN1c8tBoRuEBm3ZGRS/B//Lvb8O6372VdpyBQNlobFDcsCAlCK4A/zBDyeZRGtkDXZ4GoAg5lxs9Nafrux3B6FnOPjDwBp09fwnPHDsF1+phZtwFbtu5gkfIr/SFkw8Tsxo1M0ZX4Pi6cPIXHH3oQvWYTOU1FrVJGhSTDioQHH3oAIWK89V13YGyaEoglmLkCNM1AGPYgSjY4WYJk5hALEQSFOMSXsLzwHJ689wQe/soZ3Lb7TuRVEycocsklBojBGApvevvtqNbGUCiU4dgtRImLSq1KKgrIBuBzFvafmcMv/dZHcfRCB2meB0wVkiYgTRwofErqaRBMS1l8xBTJMheCFEMzJSb6gEQGHDEyUsER40QWGAZMlpNMXkLFN4mRJ7ZLLse+z5I0ETnZFiC2OV67qCm5UwKMRq9tW+1lj2svu6Jju0LgR2XH97cEQXhNhHSUkzKRCj0N8ogFYTsOFIW41uRyx1klMz/07CB1eq4Y2LGOlPQ9vCCJksALnFur1w+XCuUvjOj1+9/19vee/NCH/vlT1NaK78tTF1+WvRDnt5c13nHi7P7fPX52/0Y37rOkAkpWUEQOhm6gPlaBIHJwHAvOwAUXC6txOxkZp6us+DrOAJ7lI4pTqIqOiGhdQx9F3YQhqigViujZDi512rAi4jxICCLyAc7AI2TKKVJgUGawJIjMc9b3A6haAWEg4NL5HrorPiSZZ0quO94xiw9/8D0weRsSPLjOAH4aQKSuLU0gZhIiTkPM5aAqU9C09eC4CZZwnMUkBRYRuRFinyp8Bt9dDex0bRquc9B1g6ntBp7LzM3zxSLypgGFF7FycQH3/d1Xcerws4itIQRewtj4BG7Y+3pMrluPhXYTozPTyFUKjDdMNy6R56AoAcD3mDkRRQv5qQVIHXS6c7h07hROHmjj3EEP12x5MwbtHipFDUePHMa6jbPgFRHbrt6BiamNqNTqMPIkQrGR8SnilANPPhFygnufOIp//2sfRT9OkOSIOrKqfMsSD7ogwOsnUDixrfClpU6jV+U4ocBniSYqAq+VOZTHDFRGDKg5Sv2gzpTuH2Q4RKGZRFbQA1MtLIoSdzEMg0aWxB1VkecEZOciP1wS9UK7II339k4ifN/7Pp/+6q/+KnfsqmNc6f4S3zN64tyRuXxreXk24LI7bGf4AV7BhJ5TWeDIoGtD0bhMEdXzk1PT/48mSCdW5jtBEqUSF/NFWdZKPDJd5Hk95bNyksTjcRhVDd44qfHyHx84cPzSy3LRvII7WSu+r+Div1S7/vJDv7L7zML+P1jqnLpp6C1zisBB5RWkCFAfLzM6UeD66Hc8SFApa50FRZoFBbwYIU4c9mhq2S6iiEfgJkxSrGQicorGBjRO4KPrBugHgJIjPpMOUeQhicQgoFzMAGnMM4oaDetool4sV+C5KZqNAZaW+oioAIjAhhkZv/Dh92JdLWL2kaoiwg5cOL7L/p+2y5NXA29C5iuQxUnIInWi00BaBxISYmjIghiu1UcSeCzjjRLLKOeNyxIEiQ/Xpzgkm1GvcmYOhqTB6Vq452+/gm/efTeifh+u58GNBdzyljfhzn/7AYzMzELMGSyqKIMHwEZGHGHRgygFjE6X8SEguehZ53Ho8OPotiycPdrHlonXY6a2Ffd/9WswJQHNhQXsuGY78uUy5FwFG7ftQrFWRb6ssG5X0cl43kPfvgRBlfE3XzmEX/7NTyGUAC5PWILEbqY8PdN4MRByl67buefdt29929Fms6le6vfH5hcv7Wi1F2603faWCM5IviIZlVGzqBp8RScLTCF1JEW6MFKt3ztR2/y3G0ZuO/2hOz80eLHn4jt+7B0zDz5w/8c4kXvjxPSYNr8wTwZF89u3bv4P/9ePbvvinXfe9Y+KJKIg2ve9733Za8G8Z634vtiz7lX4+8R8uPtb/2n3mXMHP9ZzLu4uFRUIGXm/egz/i2IHgeeg33YQOTzSQMLIyDgmp2tIBZuJEGzXQrfXh+uQNJcHH3FQyPvWC1blxlSKsgQdy4ebJExmS5lqRC4lQ/XAo3BLQBHJEJjSNVYlwrbtIyT3Mi9EmAgMjgjsED/9/utx++4qqoqEyLYZ3jxwySkMMIoSZE1DSinJERnP1GHmNwECuZCtAy6nHXMJvRcfXEp5bwKj8CbkepYl4LkUljOENbRYJ66KGsRUgszJOHrwCO75q7/BqWeeQaVewVK/h1233Iwf/omfhFkfRa5aYXim7zeRBC0IGEIUSEFHj/AhEq6HhGvi5IWDOHH6JCqlDajmt2CitBm8y+HR++7D2aPHELYDjI2PYteNe+AmCsZmNmNsZhp6icxyEvBaDEEPMHTnMd9s4Rf+0+dx78OnwOc4cIaMRARUYhGkKfy+Pyyb5V9+/cZbP3rXXd+9sFEhu/vpu9V4OK/5mVvmFZ0fma71d23bPvzQO/e5V/rUfeihh8T3/5/vfxPPJ+9OsiiL0+yLP/EDP/Xovn371qwpv8tirxXfK30Gvkq2RxDEs+cOvJWTw9/I5YOrB/2LjH4EPkbK+XCdFvrtAfotwl9zmJ3ZgompMQiyDzvooNWjqX0fgRchiTJEboi8brLuslwqsQ7SCRP4aYa+4xJkDD8MkSe3MiUHux+t4pAs6j2ArNCTbsiSN4IoXY035zXYdobOUhe3XF/Bj7xzBzaN6PB7LWZiMwwBJw2hlohFUWJDm4xikYm0pNRQqG2HoG4EJ9D0vQ4u0xnVjdIgCSqhaRNL6yUTdcovI2FIECIKyadCYNaRmqjDs32ceuoAvvmVu3F+4QwyTcDet9yON7zjDmilGgSdDHTI34KSirtA3EGWhsh4DqrqIE4X0bdPY+7sUZxbWEESlzA7dT12bLoeUpTi7JFDaJ07j8bJBRSKJey4YQ+sQGNOc+u3bUFlrAwxRxH3HqxoGecXj+Fv73kIH/nYMQyGKcxRDYIuIUzos0gR9kOMVEf+ulaq//zhBw8vvkpOOXYYWQbubW97q67MKtndH7/7ihf4V9N7fbHHslZ8X+wKvsp//+8e+L9nhsHC7/vh/PcbOVmSDYoZH2Bh4SR6rR7EJIfpkatRyI/D8RxU6gYieGgPeugPBgi9AL3eAEsXl1nCccnIo5AvwnZCDMgPIeYw9GyGedZqBZa4EXocrH4Cz45Z4Q4ii9lHEu2J+MGipDCDH8cHXIdD7HCBnrrP/sS/vH5TTV4pb5wyEQUeAijoxSESJcXk6Bj67RVIXATT1GD7ERRzHIWR7TCKWyHxU8iyIkSuyIaHSEUkqYg4CFnkksRLSAk7DWNEQcxcv0iyFl+Ots8GHpZOnsLZ83Pw+QD16TFMb90GJV+GpJnIFQlftpCGbSRhG2nmIOFdcFwDK40D6PTOo9nr4bmTi2j3ebi2ittv/j5cNTuNoL8Ev70Aiew8FQVacQRmZSv6XgKtkMPUhvUgB6Pl5hKe2P8Ajp16DvfcdxZPH4gY7a8yVcbQ6bEcviwC8mru7PVX3/DGB+968FVVeF/ll8Kr7vDWiu+r7iO58gf0J5/58Fi5nn6wUOJ/mtc79Rgt9LpLaDf6CAbEd6hAFCi2pgBRTRHzAbwohOP4sAYuep0hGvNNZidZK5fDnFFy0lQILs630WpZimbKqlnKVN2QOEVSmNS1uWQnrk0ukRERLCjZB/kSdYpk8MIhCDnYTjIYDsJDK4vZ74kentn34Zt/8o431X7JlFfEQWcRaqGEpUEfDhLkFB2TtQo67UXmxkX+FW7KIeJMiNoYSuVtqFe2QlfGwGOVikYuZSAuMCVfUMQ6TdvIGiwTGIeVhowU/susgr0Y4cDCYNiE7Q0gaiKKlRFo+TIE2YAo8eDFEEhJxNCFGy7ADc+h2TqEQf88s8s8dryBhZUAc2ddhCGPnJbHeLmADZMqts7qMMQAEsUeVWZRHtkOXilA1nNIORVPPXMEX/vGY8yhjG5Kd/3tYSz3QyhVkiaTcixARukdgjR/za4b3/3klx49eOXPlLUtvpwrsFZ8X87VfgX39Sd379N5f+HtZsn+zVRc2TwYLMG3UqzMe+g0EhhGHps3TwGyi5XuAiu+hPfGgYDIFdBdcb1+1z3MZ8IDkqgcCb14cGnZ4VwbRqGI6uhk4W31kfJ2nhelleXOqYX57n6afcky1kkSNyVR05wTCzrFF0EYBCF3yvODr/eH7iMLx3CWnlg//CPbxn70x/fcv3HSucrqnAGvZOgFLppDi6Uez05MwrH76A9abBDHUVBmJsAlyStXRM6cxmh1E6rlachaGYJWAgQVgA5AAxLirqpAqrDumPinlC6c0VdMEUohAm+AJPYZK0BRdfCyAkGSGVYOwUGWdeEHDbSHJ7HcPIRu9xQk8n0IKzh5wsXT+8+j72fwfNpWDEITNs5I2DArQxNj5As5mOUaKrV10M06RKmCg/sX8Od/9g0cPtJGfbwAx4/QsUMEBg/JUBA4DgRKK3a5brlS+pXW0c5/fQVPpbVdX6EVWCu+V2ghvxc2Q3jcH/7FO/f4XPdXLHv5dYOWU1xZ9JOLp62IUnI2bi2I67cW2NCtNxgijSWkoZrYA/6gN8Bn4MWfjuOe8/DDzMqX+sXnzx/u1ltn5VIpMnxR471WbD2MCzEeRrZ9O4ReD6JSNnI5Pi5GEefzvGwFwdA5cwar0qoXvPb9/HVv/8kf2/PFnNLUw7iBgT9Ax7LgWy5VbwiyhFarhSDwYBgKZFHAcGBjuRHCtjgYhobJqc0Yn92AfK0OzaxCVkrghSIELg+OywMgrjKlF7MKjoz8D8iGkhRfoQ8+DVdpcxRSSok5xOAQA8RJD37UQHdwCYsrc2h2zqLXa0LIqmhc0vDlL51EGAswijouXGqjVOSwdcs4ZqZFzM4YWF5cRIoQWp74wsQOMYGohr+7+wLu//oSBSyzoZqoi0iJVVaWyAKI3XhiKzPggEIAAAkdSURBVEnypvb7G7de9SsH7j6whqV+L1xw/8AxrhXffwYf4v/qW/ip37y5FLTmb1+6tCx1muGSb5kcD22DWeLrk+uVbfVJY6tlOUZrpTfnDePPd4fKfc8+3O//r+7nn/rzx5/9xT+aHvV/PApOiWHWw+LyMjP+IX9EzczDdn14ngsFHMKhBVOWIPISegMPi40YfppgbF0RxZEytHyF+fxSl2nqdahyBRKXu1yINXC8yqKOWPeLBGlK6Rc+0tRng8IYAeLUQ0LuunEfvt/BcLCCVmcZ3aGFboc41JuSu/5ybv6hB5Y8XedUQeHLgpgphQLHjYwUMkWLOFnlRInn+EJZ4vJlopV5KBYqkLJpfOKPn8C506u8O54012oCieh71KDHGbiIc+HhK1etu/rfHXj4wJpR+T/1xHqV/d5a8X2VfSCv8OFw7/vZvWqe5+rd5kquF3uNh/966WW/2B9//Bd3bJrR/loWz+8IwkVYdh/OoMtwT5IJk8Vj6PqQ4xSDxRbG83nUSiUsN5tIyVc4iOAjgmjKbJCViERVM2EYRRTMGkytDE3KQ+RNFmGf8SJz/kooXigJEMUUFeQgSFyEqYso8VhCM5dliMMQsR/Acl10hgE4bhbHj4RP/PmfPvOHzflwKY6hgcNYZUSumznRCAI/c5xUCWKMGQo2arowla/w5swGURutV+XmEuLHHlqQPY9DTC5rOnW8Ipm5kTDGkSAeTX3hy6Ny5S+OPXOh8QqfH2u7v4IrsFZ8r+Birm3qyqzAvn23im9/040f3HlV7nc9/7SWpj1YgyW4vsXCLsm0a9jrw6Bud76BzIqxcWYcvW4PRqEEzlCw1GsiljIk5NAlcOBlCYqiQpc1GJIOXTFZogfR0UIWzOnDD214noUoCVkhjjMPYeYzdZyh56ErRaQBjyQAvIDHwFewuKgcvufLz33gwbsHR1Z1fexF1xWP7eBx7Nt/F2EgJwnarJnn1+slJ5fX1GqrEeaH/XRnwnFbZF0qeWmY8Hl+UdbEOUNTHzUV7mtVZ+PCgQMHXjOeB1fmLHr1b2Wt+L76P6PX5BHu2/dB/Z1vnv29WrX/AV1bkHipj4HVYoOsKCLXrQxZGDFLzM5KE94ghCHLkEUNUZQiM1NQRk/MC4g5EbKiQyEv4oyHJpLsedVOMeE4Ahbg+kOm7PPskDEhSEIcxgEzppF1Uv4ZUJUSi0iiDDqOG00WGupTjz927qc/+yenDr/ID0mcnJzMu5mrC0UhllRpuHRgieR0a+kPL3JhX82/vlZ8X82fzmv82P7wtz4wXq93/vOGmeQHxycFWRADuK6LJKG4mxS+78LzHLi2hdAh828OCbNXVCDlVUAXmZcDWYmThSQ5v/DJKnwgSRwUjbriCEPfYoq/JAgZr1mSRZiazlgOUZZg4HgQNROCUIAkVZDEGuYvxfefOef/ko79+/ft+/tDw9f4x7b29v+RK7BWfP+RC7X2Y6/MCnzkt2/fMFpOfm/rRvMduVwiUv4YwQLknkW+whTpHkfkPUtmMRmiIERKqjpBQUr+DpSqwKcsFJJelPNG9jgk+JCUFEFkw3bJDyJetdWkYEmFDBsymIUiK94XGyvgZBOqNoY0rnjnzjpfXlps/sff+tVzC9/J1nhlVmltr9+LK7BWfL8XP7XX2DH/5R+/d1NBufSR0VHxzbmSLmZ8giD0oJkmU8sFxEl2XbjukEXh8PS0TunJnAQ+lSByEnMrow44JomzkEAgKpciMiNx33URezYCu88SNDTdxNCxICk8EjFFn7phYzwRhKmLp445HzvSWvroX+y74L/GPoa1t3uFV2Ct+F7hBV3b3EuzAl//zNv+v/bunTWKKIoD+Jk7O/twX4m7iVlcwcJO0CJoKdFKBBEt8glC7PwMooWks7KRQFBTpbKKIFiILxALEQIpEvGRkBDduLvzuDN37ozcQawDSbi7uf9Aut05e34n/BnCzj1nCk54v+v9ul4etcvVEYdEGlEun8/OKFZrgfzAIxEHxCy1oUGSOrWHqS/OSrWizMpWp0exIJHGlMur79pW6JjalyZTkqJPvd5OtvSSsUK28FO9hpMtJVU2pTX6qtNjC5/fbn1YWEDwHs6UzboqwteseQ91ty+e3mr1/c6sF23fZiWv1TihDoyQ2U4xtbpI/agNDTz0KZGcmLrXVRuaI0FRFFGiNjdn5z4wkupX7aIrFCiv/s2Qi0nEIXFfEA/UAxYlSqjqup71zI/ZE69bX5mb+7TvoxeHegD48AcqgPA9UE5c7LAF1GkMDx9cupxY23fsgj9ZHy02K5ViMV9gVK0VidmCXHeXRKjOExbZnS5X5yLEkiJfkPRSCt1sYXG2ccEpqyfSyqQ2zXGZUiKshFkVV/La+69r/N6jx9/eHXZPuL6ZAghfM+c+9F3Pzk46lvX9dLs9cnVsrHHTduis4/BGuZraFuMko4A83yUexySJUegFJLyUnNihitrCnKr7Ypv6YUhdLohVq0FksQ3Hct7YVvn5jzX/9fz8z87QQ6GBgRVA+A7saPDB9iJwd2oq51/sjo8fr55JmHc+SYMrtXruQqmctsKwz3oBpz/q6EsvpJPNCWrVm+Tu9EgESRKEyeb6xvZKINOPpebIF5G3Vv3NYH1xsdPbS228BgL7EUD47kcP7x1IgZmZc+3GBLvBbP8aj4NTfdctcz/M1/P1uFqod71dsep24pc7fXe51Pi9tbT0/8m0gewHH+poCiB8j+Zc0dW/rQrT0+1iGPKcEInV63XSWo2i5WW19xdPj+GPRK8AwlevP6pDAAKGCiB8DR082oYABPQKIHz1+qM6BCBgqADC19DBo20IQECvAMJXrz+qQwAChgogfA0dPNqGAAT0CiB89fqjOgQgYKgAwtfQwaNtCEBArwDCV68/qkMAAoYKIHwNHTzahgAE9AogfPX6ozoEIGCoAMLX0MGjbQhAQK8AwlevP6pDAAKGCiB8DR082oYABPQKIHz1+qM6BCBgqADC19DBo20IQECvAMJXrz+qQwAChgogfA0dPNqGAAT0CiB89fqjOgQgYKgAwtfQwaNtCEBArwDCV68/qkMAAoYKIHwNHTzahgAE9AogfPX6ozoEIGCowF/bvxtuK/m6mQAAAABJRU5ErkJgg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24" y="2971800"/>
            <a:ext cx="3400425" cy="3981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5327596"/>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72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960812" y="1905000"/>
            <a:ext cx="8018073" cy="1200329"/>
          </a:xfrm>
          <a:prstGeom prst="rect">
            <a:avLst/>
          </a:prstGeom>
          <a:noFill/>
        </p:spPr>
        <p:txBody>
          <a:bodyPr wrap="square" rtlCol="0">
            <a:spAutoFit/>
          </a:bodyPr>
          <a:lstStyle/>
          <a:p>
            <a:r>
              <a:rPr lang="en-US" sz="7200" dirty="0" smtClean="0">
                <a:solidFill>
                  <a:schemeClr val="accent3">
                    <a:lumMod val="50000"/>
                  </a:schemeClr>
                </a:solidFill>
                <a:latin typeface="Franklin Gothic Demi Cond" pitchFamily="34" charset="0"/>
              </a:rPr>
              <a:t>WELLNESS CAPSULES</a:t>
            </a:r>
            <a:endParaRPr lang="en-US" sz="7200" dirty="0">
              <a:solidFill>
                <a:schemeClr val="accent3">
                  <a:lumMod val="50000"/>
                </a:schemeClr>
              </a:solidFill>
              <a:latin typeface="Franklin Gothic Demi Cond" pitchFamily="34" charset="0"/>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24" y="10886"/>
            <a:ext cx="1169987" cy="154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855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126D0D"/>
          </a:solidFill>
        </p:spPr>
        <p:txBody>
          <a:bodyPr wrap="square" rtlCol="0">
            <a:spAutoFit/>
          </a:bodyPr>
          <a:lstStyle/>
          <a:p>
            <a:r>
              <a:rPr lang="en-US" sz="3600" b="1" dirty="0" smtClean="0">
                <a:solidFill>
                  <a:schemeClr val="bg1"/>
                </a:solidFill>
              </a:rPr>
              <a:t>PILO CARE CAPSULES</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155575" y="838200"/>
            <a:ext cx="11806237" cy="400110"/>
          </a:xfrm>
          <a:prstGeom prst="rect">
            <a:avLst/>
          </a:prstGeom>
          <a:solidFill>
            <a:srgbClr val="126D0D"/>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74613" y="1219200"/>
            <a:ext cx="11887198" cy="923330"/>
          </a:xfrm>
          <a:prstGeom prst="rect">
            <a:avLst/>
          </a:prstGeom>
          <a:noFill/>
        </p:spPr>
        <p:txBody>
          <a:bodyPr wrap="square" rtlCol="0">
            <a:spAutoFit/>
          </a:bodyPr>
          <a:lstStyle/>
          <a:p>
            <a:pPr algn="just"/>
            <a:r>
              <a:rPr lang="en-US" dirty="0"/>
              <a:t>Piles is may be caused due to constipation, pregnancy, stomach problems etc. </a:t>
            </a:r>
            <a:r>
              <a:rPr lang="en-US" dirty="0" err="1"/>
              <a:t>Saarvasri</a:t>
            </a:r>
            <a:r>
              <a:rPr lang="en-US" dirty="0"/>
              <a:t> Herbs </a:t>
            </a:r>
            <a:r>
              <a:rPr lang="en-US" dirty="0" err="1"/>
              <a:t>Pilo</a:t>
            </a:r>
            <a:r>
              <a:rPr lang="en-US" dirty="0"/>
              <a:t> Care shrunken your piles and relieves discomfort. It soothes your itching and reduces inflammation. Give yourself freedom from the problem of piles by taking this piles care tablets infused with herbal ingredients. We use all natural and herbal ingredients for zero side effects</a:t>
            </a:r>
            <a:r>
              <a:rPr lang="en-US" dirty="0" smtClean="0"/>
              <a:t>.</a:t>
            </a:r>
            <a:endParaRPr lang="en-US" dirty="0"/>
          </a:p>
        </p:txBody>
      </p:sp>
      <p:sp>
        <p:nvSpPr>
          <p:cNvPr id="16" name="TextBox 15"/>
          <p:cNvSpPr txBox="1"/>
          <p:nvPr/>
        </p:nvSpPr>
        <p:spPr>
          <a:xfrm>
            <a:off x="3572942" y="3276600"/>
            <a:ext cx="8388870" cy="400110"/>
          </a:xfrm>
          <a:prstGeom prst="rect">
            <a:avLst/>
          </a:prstGeom>
          <a:solidFill>
            <a:srgbClr val="126D0D"/>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3510131" y="3657600"/>
            <a:ext cx="8458199" cy="2308324"/>
          </a:xfrm>
          <a:prstGeom prst="rect">
            <a:avLst/>
          </a:prstGeom>
          <a:noFill/>
        </p:spPr>
        <p:txBody>
          <a:bodyPr wrap="square" rtlCol="0">
            <a:spAutoFit/>
          </a:bodyPr>
          <a:lstStyle/>
          <a:p>
            <a:pPr marL="285750" indent="-285750">
              <a:buFont typeface="Arial" pitchFamily="34" charset="0"/>
              <a:buChar char="•"/>
            </a:pPr>
            <a:r>
              <a:rPr lang="en-US" dirty="0" smtClean="0"/>
              <a:t>May </a:t>
            </a:r>
            <a:r>
              <a:rPr lang="en-US" dirty="0"/>
              <a:t>be helpful in Chronic constipation, Hemorrhoids, </a:t>
            </a:r>
            <a:r>
              <a:rPr lang="en-US" dirty="0" smtClean="0"/>
              <a:t>fissure, </a:t>
            </a:r>
            <a:r>
              <a:rPr lang="en-US" dirty="0"/>
              <a:t>bleeding and non-bleeding piles, fistula, internal and external piles, painful defecation, rectal inflammation, </a:t>
            </a:r>
            <a:r>
              <a:rPr lang="en-US" dirty="0" err="1"/>
              <a:t>peri</a:t>
            </a:r>
            <a:r>
              <a:rPr lang="en-US" dirty="0"/>
              <a:t>-anal abscess, rectal prolapse.</a:t>
            </a:r>
          </a:p>
          <a:p>
            <a:pPr marL="285750" indent="-285750">
              <a:buFont typeface="Arial" pitchFamily="34" charset="0"/>
              <a:buChar char="•"/>
            </a:pPr>
            <a:r>
              <a:rPr lang="en-US" dirty="0" smtClean="0"/>
              <a:t>Effective </a:t>
            </a:r>
            <a:r>
              <a:rPr lang="en-US" dirty="0"/>
              <a:t>solution for the vein and capillary health of the anal passage.</a:t>
            </a:r>
          </a:p>
          <a:p>
            <a:pPr marL="285750" indent="-285750">
              <a:buFont typeface="Arial" pitchFamily="34" charset="0"/>
              <a:buChar char="•"/>
            </a:pPr>
            <a:r>
              <a:rPr lang="en-US" dirty="0" smtClean="0"/>
              <a:t>Helps </a:t>
            </a:r>
            <a:r>
              <a:rPr lang="en-US" dirty="0"/>
              <a:t>in maintaining the regular routine </a:t>
            </a:r>
            <a:r>
              <a:rPr lang="en-US" dirty="0" smtClean="0"/>
              <a:t>circulation.</a:t>
            </a:r>
          </a:p>
          <a:p>
            <a:pPr marL="285750" indent="-285750">
              <a:buFont typeface="Arial" pitchFamily="34" charset="0"/>
              <a:buChar char="•"/>
            </a:pPr>
            <a:r>
              <a:rPr lang="en-US" dirty="0" smtClean="0"/>
              <a:t>Specifically </a:t>
            </a:r>
            <a:r>
              <a:rPr lang="en-US" dirty="0"/>
              <a:t>formulated for treatment of external hemorrhoids, internal hemorrhoid and prolapsed hemorrhoid.</a:t>
            </a:r>
          </a:p>
          <a:p>
            <a:pPr marL="285750" indent="-285750">
              <a:buFont typeface="Arial" pitchFamily="34" charset="0"/>
              <a:buChar char="•"/>
            </a:pPr>
            <a:r>
              <a:rPr lang="en-US" dirty="0" smtClean="0"/>
              <a:t>It </a:t>
            </a:r>
            <a:r>
              <a:rPr lang="en-US" dirty="0"/>
              <a:t>has anti-inflammatory properties, and is fast in penetrating body tissues.</a:t>
            </a:r>
          </a:p>
        </p:txBody>
      </p:sp>
      <p:sp>
        <p:nvSpPr>
          <p:cNvPr id="18" name="TextBox 17"/>
          <p:cNvSpPr txBox="1"/>
          <p:nvPr/>
        </p:nvSpPr>
        <p:spPr>
          <a:xfrm>
            <a:off x="3572942" y="6019800"/>
            <a:ext cx="8388870" cy="400110"/>
          </a:xfrm>
          <a:prstGeom prst="rect">
            <a:avLst/>
          </a:prstGeom>
          <a:solidFill>
            <a:srgbClr val="126D0D"/>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3503612" y="6400800"/>
            <a:ext cx="8458199" cy="369332"/>
          </a:xfrm>
          <a:prstGeom prst="rect">
            <a:avLst/>
          </a:prstGeom>
          <a:noFill/>
        </p:spPr>
        <p:txBody>
          <a:bodyPr wrap="square" rtlCol="0">
            <a:spAutoFit/>
          </a:bodyPr>
          <a:lstStyle/>
          <a:p>
            <a:r>
              <a:rPr lang="en-US" dirty="0"/>
              <a:t>1 to 2 capsules two times a day or as directed by the Experts.</a:t>
            </a:r>
          </a:p>
        </p:txBody>
      </p:sp>
      <p:sp>
        <p:nvSpPr>
          <p:cNvPr id="22" name="TextBox 21"/>
          <p:cNvSpPr txBox="1"/>
          <p:nvPr/>
        </p:nvSpPr>
        <p:spPr>
          <a:xfrm>
            <a:off x="155575" y="2209800"/>
            <a:ext cx="11806238" cy="400110"/>
          </a:xfrm>
          <a:prstGeom prst="rect">
            <a:avLst/>
          </a:prstGeom>
          <a:solidFill>
            <a:srgbClr val="126D0D"/>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155576" y="2590800"/>
            <a:ext cx="11827974" cy="646331"/>
          </a:xfrm>
          <a:prstGeom prst="rect">
            <a:avLst/>
          </a:prstGeom>
          <a:noFill/>
        </p:spPr>
        <p:txBody>
          <a:bodyPr wrap="square" rtlCol="0">
            <a:spAutoFit/>
          </a:bodyPr>
          <a:lstStyle/>
          <a:p>
            <a:r>
              <a:rPr lang="en-US" dirty="0" err="1"/>
              <a:t>Commiphora</a:t>
            </a:r>
            <a:r>
              <a:rPr lang="en-US" dirty="0"/>
              <a:t> </a:t>
            </a:r>
            <a:r>
              <a:rPr lang="en-US" dirty="0" err="1"/>
              <a:t>Wighiti</a:t>
            </a:r>
            <a:r>
              <a:rPr lang="en-US" dirty="0"/>
              <a:t>, </a:t>
            </a:r>
            <a:r>
              <a:rPr lang="en-US" dirty="0" err="1"/>
              <a:t>Shilajit</a:t>
            </a:r>
            <a:r>
              <a:rPr lang="en-US" dirty="0"/>
              <a:t>, </a:t>
            </a:r>
            <a:r>
              <a:rPr lang="en-US" dirty="0" err="1"/>
              <a:t>Azadirachta</a:t>
            </a:r>
            <a:r>
              <a:rPr lang="en-US" dirty="0"/>
              <a:t> </a:t>
            </a:r>
            <a:r>
              <a:rPr lang="en-US" dirty="0" err="1"/>
              <a:t>Indica</a:t>
            </a:r>
            <a:r>
              <a:rPr lang="en-US" dirty="0"/>
              <a:t>, </a:t>
            </a:r>
            <a:r>
              <a:rPr lang="en-US" dirty="0" err="1"/>
              <a:t>Berberis</a:t>
            </a:r>
            <a:r>
              <a:rPr lang="en-US" dirty="0"/>
              <a:t> </a:t>
            </a:r>
            <a:r>
              <a:rPr lang="en-US" dirty="0" err="1"/>
              <a:t>Aristata</a:t>
            </a:r>
            <a:r>
              <a:rPr lang="en-US" dirty="0"/>
              <a:t>, </a:t>
            </a:r>
            <a:r>
              <a:rPr lang="en-US" dirty="0" err="1"/>
              <a:t>Emblica</a:t>
            </a:r>
            <a:r>
              <a:rPr lang="en-US" dirty="0"/>
              <a:t> </a:t>
            </a:r>
            <a:r>
              <a:rPr lang="en-US" dirty="0" err="1"/>
              <a:t>Officinalis</a:t>
            </a:r>
            <a:r>
              <a:rPr lang="en-US" dirty="0"/>
              <a:t>, </a:t>
            </a:r>
            <a:r>
              <a:rPr lang="en-US" dirty="0" err="1"/>
              <a:t>Terminalia</a:t>
            </a:r>
            <a:r>
              <a:rPr lang="en-US" dirty="0"/>
              <a:t> </a:t>
            </a:r>
            <a:r>
              <a:rPr lang="en-US" dirty="0" err="1"/>
              <a:t>Chebula</a:t>
            </a:r>
            <a:r>
              <a:rPr lang="en-US" dirty="0"/>
              <a:t>, </a:t>
            </a:r>
            <a:r>
              <a:rPr lang="en-US" dirty="0" err="1"/>
              <a:t>Terminalia</a:t>
            </a:r>
            <a:r>
              <a:rPr lang="en-US" dirty="0"/>
              <a:t> </a:t>
            </a:r>
            <a:r>
              <a:rPr lang="en-US" dirty="0" err="1"/>
              <a:t>Bellirica</a:t>
            </a:r>
            <a:r>
              <a:rPr lang="en-US" dirty="0"/>
              <a:t>, Cassia Fistula, Bauhinia </a:t>
            </a:r>
            <a:r>
              <a:rPr lang="en-US" dirty="0" err="1"/>
              <a:t>Variegata</a:t>
            </a:r>
            <a:r>
              <a:rPr lang="en-US" dirty="0"/>
              <a:t>, </a:t>
            </a:r>
            <a:r>
              <a:rPr lang="en-US" dirty="0" err="1"/>
              <a:t>Mesua</a:t>
            </a:r>
            <a:r>
              <a:rPr lang="en-US" dirty="0"/>
              <a:t> </a:t>
            </a:r>
            <a:r>
              <a:rPr lang="en-US" dirty="0" err="1"/>
              <a:t>Ferrea</a:t>
            </a:r>
            <a:r>
              <a:rPr lang="en-US" dirty="0" smtClean="0"/>
              <a:t>.</a:t>
            </a:r>
            <a:endParaRPr lang="en-US"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data:image/png;base64,iVBORw0KGgoAAAANSUhEUgAAAV8AAAGbCAYAAABjzJMjAAAAAXNSR0IArs4c6QAAIABJREFUeF7svQecJUd57v10OHnmzOyudldaSWiFUFxQRjKYa4NtEMEGY1/b1/Z1whHsawwmGDBBBBvHa1/bnz8+3+tskn++xgEHDAhJJIMkJJRAQhLaMLuTw8mn06enznlnS6XuE3Zmd2dEzf7md2b7dFdXV3f/++mn3nrLgf2xLWBbwLaAbYFT3gLOKd+j3aFtAdsCtgVsC8DC114EtgVsC9gWOA0tYOF7Ghrd7tK2gG0B2wIWvvYasC1gW8C2wGloAQvf09Dodpe2BWwL2Baw8LXXgG0B2wK2BU5DC1j4noZGt7u0LWBbwLaAha+9BmwL2BawLXAaWsDC9zQ0ut2lbQHbArYFLHztNWBbwLaAbYHT0AIWvqeh0e0ubQvYFrAtYOFrrwHbArYFbAuchhaw8D0NjW53aVvAtoBtAQtfew3YFrAtYFvgNLSAhe9paHS7S9sCtgVsC1j42mvAtoBtAdsCp6EFLHxPQ6PbXdoWsC1gW8DC114DtgVsC9gWOA0tYOF7Ghrd7tK2gG0B2wIWvvYasC1gW8C2wGloAQvf09Dodpe2BWwL2Baw8LXXgG0B2wK2BU5DC1j4noZGt7u0LWBbwLaAha+9BmwL2BawLXAaWsDC9zQ0ut1lrwWSJBl0/Z3wtXnjjTfi7W9/e5LWzo6jik39zp4X2wKnsgVO+AI/lZW0+zq5LdCHoAfAPXr0qO/7vut5nutoP27vx3ddN89fAF6hUPC73a6fz+e5LX9z/U8XgBOGoev7PivP60x+vSiKuJDrcBv+rX96cRxzXVUmf6IoUuV5nocoivhJeCZRFHGFuA9TLoujKEpc140AhP1ffs//81f+5qfajmWFYZj4vi/lyHdxGIaR7/tREASqvCRJ+BkkSRI0m81uoVAIoiji/+MkSRTQ+RnHMevB7eNOpxPv378/uvHGG6N3vOMdLNv+2BZQLWDh+yS+EJIkIbTyKysrxSAIir7v5z3PK/i+P+l53s44jquO4+zwfX/Kdd0KgDIA+SwSpkmS8Nf3PI+QzMdxXGIZcRx7juMocCZJwr+5L99xHMKToHYIUYKdP2RTf5n6jtcev+ePuhAdx+2vqxQxf13XFXXck6u9MtY/wzAkfLkDQpkgBZcRpIQgf/rFc0eI45j/V8v7nOR+1bI4jlk2Pwlv9ek4jgJ2/5MwJzz5GcRx3HJdtwOgHcdx6LpuSEj7vh8A6Lqu2wrDsOO6bjOO47rruo1ut7uWJAn/rkdRtBAEwWIQBJ0gCLoAmmeddVanv68n8VVpD01awML3SXAtHDp0qJTP56vFYnHScZzd+Xz+at/3LwVwluu6u5Ik2QGA31UcxykB4K+SpH3Btt4K/D9/CSv+8m+CSf4m/GQ7LifwOp0OcrmcAh8/gyBQkOQP1aksy+fz6juqYS7nL//udrsolUqqHK4j2/HvdrutlnEd1oHrs4xCobD+HcthPfldq9VCpVJRZfH/XM7vuX6z2VzfT1+Rq2Nj/Vi+XiaXy48OfR6vtA+/5//lmKQMaS+9faU9tcutFcdxkzD2PI9QXozjeCEMw6NRFH05juMHOp3OXJIka0EQrOzbt6/5JLhU7SFoLWDhuw0uh3e84x3u29/+9mK73d7jed7uJEnOJmSTJNnvOM5TXdd9CiELoJokiYIsxaQJVh0m+nf63wSHDg8dvPxbwEm4EjoEY61Ww8TEhIJhuVxW4OurWQVkgrXRaGByclLBUSDM8vh3vV7H1NSU+iwWKbihyiZEl5eX1XYEJyEpsOf+uF/uj2VyOb/nsunpaVUW1+H+payVlRVVFr9jnQTMLIPL+Ml6sg5y3H3lrMCvP1zkGOTBwE8et7QD66NvKw8vc1nG5UfF3XQcpwFgLQzDhSRJDidJ8qDneY+EYXjEcZyDrVbr6NTU1KrjONbO2Ab3sVlFC98tftIefPDBwr59+74jl8vdkCTJtZ7n7XEcZ5oWgeM4eb7y61CVm1xXXaJeZRn/L6/oojJF0QmQCNf+6/zjlC4hIxAi9AixtbU1BTWCq1qtqk+Wxx8B0urqKs444wzwUwBNwFFtEor8jp+EMJUqVSTLXFhYwI4dO9Q+uC/WiyDmMoJZ9se6EppLS0vYvXu32g+3J3hZFtdjWQQzAc2y5EFDyMv6Uia34bHqqprHIupY1DX3yXbgJ7/ncj6EdLXftzQeB2O2jbwdSFunXYoC6/53UZIk7SRJanEcz7uue08QBLfMzs5+6Lzzzlve4peyrZ7RAha+W/iSeOSRR4qTk5O/XC6Xf9lxnKm+r7quKrOqLkrWVLdiKfCTcCAseOPL67+Apt+Rpb4jaPt+qVKKYi8QTIQsIUaYCQRFwQrMCTGqQYJ1z549CpgCLh2+BCbXIRwFmITn/Pw8du3apeBIwLFcwpfLFhcX1/fLuhHqBCz3Iw8EvSwT5PJQ4nayPuHNOhCgBC3bQhS6PGy4f9aN67BO/D8/+X9RvmKZiIpmvUVNC3QFrCZ89eXyBmGea+nfcxyHXvNfdDqdt0xOTs5t4cvZVs3Cd3tcA+wrWllZeVmhUPgrx3EmBIKiXrPUUpryNe2GceBL+PBHPNB+xIFShQJfgkte9Qlfwpj2BLch/AgqgS/hRkAR/FnKl8eqK9+dO3cq+OrK14Qv68jvx4Uvj48PAx4DHyAEehZ8BbaEsEBW4Mt983tRvgJfLpeHmQ5f3TfWz6XuDctyQ/2ue84stw/yWrfbfWehUPh9x3HY4Wd/tkELWOW7RU/SzMxMeXJy8rcdx3mlKFb99VVuUrMjR+Cb1pGm2w6Eoyhf6TiT13DZj6hi066QDizxTtPgK8qX8E1TvoRrFny5jUBblC/hnQZfwp4PAYEv4Sm2A2E6TPlmwZeAFeUrDyvClXUQ+OpKWJSvqPos5cs2lYiNNIWrn1e5NM1zLODW33CSJPl8u91++cTExLEteknbalnluz2ugVqtttt13T8Pw/DF0tveD616nFeoRx/oCkmALa+tZu+9dFyJkpWONPF8uXwYfKVzivAVCIryFc83y3bIgi+BKZ1kuu0wCL587We9CUbCl7YD1zfhK6pWPF85VvF8deWbBl+BrdgLmw1fOVdpNkSa+jUsiaPLy8sv3Llz55e3xxVua2mV7xa9BhYXF8/N5/PvT5LkOforqtxwooZ0+Mp3WZ6vHKpELRAiAl0TvqLQqAx1z1fWoyrMgi8VcZbyFduB+2Y9qBjNDjdd+dJGENuB60qHGzvo+F2a8hX4Et6mhaF33rE9RPlKh5t4vtKJZoax0R/W4Wt6vsOUL9tSV776/0346opXt5P086htX6vX6y+sVquf3aKXtK2WVb7b4xqYnZ29oFQqfdBxnGsFprr6kZvOVERiEcinfJ8WMkbbQVe+YjuIl5ilfKUDSjxfgks8X4kmkBhbsR0k2oGgFV9U4MtOOOlwI0wFvlSic3Nz65EQZocb4ct1RPnqHW4C00Hw1ZWv3uHGOkjMsXTKsaNRlC4/Zb/D4Cuerw5cE776ORwUAWGef+O6aDUaje+amJj4xPa4wm0trfLdotfA/Pz8xcVi8UMArtA9PlMNyc0qh2FGOMj6omAFJuL5ptkOuucrHX1iYwzqcJMYW4KMsOI2YjtwGTvJCF/prBL46uFhWfAloAk61puwpRqWaIeNwpf1Yf34KaFmMnBEHmIygENigVlPiXLQox1E+UpIGuusd7jpni/L1s9fWmebfnkKfNMeuIzqW1tbe/nU1NS/btFL2lbLKt/tcQ0sLCxcSvgmSfIMHaxmR9sgL1AfKCCe77jwlWgHHb668iVcpMNtGHxpFRBuafAVq+BE4cs20qMdBilfiTWWtpBoh82GryjlUeCrgzWr002ugwz4BrVa7fuq1eo/bI8r3NbSKt8teg0sLi4eKBQKHwTw9DT46t6veQiilDcCX+lw0+N8uR9T+Q6DLy0EqkWCmfAVz5eKmFDSO8kIRekk43a67ZClfE3Pl1YELQyxEUzbgbaIDNjg8bCNTgS+rJv4wmnKd5RoB135bgJ8w9XV1R+enp7+8Ba9pG21rPLdHtcA4VssFhV8zdAiUxmldcYIWGRdU/nSFmDHUZbtoMNXXr1ZD+lwkzhfwpdglSgHgZvYDjK8eKvAV+9wSxtkMch2kFAzGcmXBV8+WKR9ZZCFPixbPF+Br+nlpp3fIaqXX0fLy8s/vnPnzr/eHle4raVVvlv0GujDl57vgVGUrwnoQfAViGaNcEvzfLlM4l2pWMeBLwHECAgqX/q0jELYTOWrh5oNU74mfPU4X4lHpqpN63AT+Eouii0G33h1dfVnpqen/88WvaRttazy3R7XwNLS0tNpOziOkwpfif01wWx2uIk9oStfrjMozjdtkMUg+OqeryhgUb60D2gtbCZ8qTxlhJt0fPGYCHmJ8x3k+ZpxvjK8eBh8CVtJwsP9jmM7iPKlqpWhxuYItnGsh5SrOFldXX3l9PT0+7bHFW5raZXvFr0GBL6u6x7QgWq+oqb5vTqQ5W891MyEbz8HrvI/pWNNQtlkmURLpNkOMsiCgJUcD3qomeR/oBcrypfKkvtiVIAeakbbgqo4bYSbRDtwPyyLo9+4vijftMQ648b5mraDtAePR7K2DbMdJAGPHiss7cHzIW0oA1GybAczEmLYpbq6uvqq6enpPx62nv1+a7SAhe/WOA9PqEUfvh9yXfeyNPhm9Hg/Lj+vvt2gON8s+IqXLPGwumozbQdC91TBl/CjhaHDl8dndt5JVjMBuZlYRxml/dwOZlYzCTUz4ct9EPbDOtz4UNkofNOiHgZdrsvLy6/auXOnhe8WvafNaln4btETtbS09AzaDmnwTVO/Ato024GHqH8vI9z0QRbyKiydUKJ8ZTsJOZMOOn2Em2Q1S4MvwS6dcpulfAW+MsKNMDwV8BXbQeArUQ56SklJl7lZ8OW5M2O5sy7Zvu3w/27RS9pWy3q+2+MaIHz7I9xSla94uebRmDkcTAtC4GqmlDxR+Eo+3yzlK/DVPV96q7QWTtR2IHzFdhDP14Svntths5SvwJf71wdZbBS++rlMi3Sw8N0e9+y4tbTKd9wWO0XrD4Nvlu2QBV9Rv6cbvlSrEu2w2fAVz3dQYp1huR0Geb46fHXbQU+4cyLKVy4pc4SbQHlE+NoOt1N0b27Wbix8N6slN7mcpaWly/vK91J59R/W2aYDVrcadPWre5iDQs10f1e8UX6atgOVL/1SGewgCljvcNMHWbDD7USUL/fBV3mWm2U7ZMFX8ktw38Pgy0EgkttBIjYkNE+3HWRKJPGAJdXkKIl1zGgHE77mEHL9/wMuM8L356anp/+/Tb4UbXEnqQUsfE9Sw260WMK3XC5zkAUnwlQ/0gGWpXp1+JqddGaomZ7PV6YFkgxe0jlnWhE6fNPifAlFGWQh8KW9QCDRF2Z4GOFGcI0a7UClzO2oSAk4mclCcjsI9Hm8hLzk8zVtBwJfMqQxOoOgZjvy2NOSqaellKTHK0mB+JmVUlJmweAxyiALqlc9hE/aOC23g4XvRu+e7bG9he8WPU/Ly8tXlEqlDwh8BbgymCKr2qJsdeXLbU8lfKlS9cQ6Onwlt8OJwFfPamamlDxZ8JVMbzweHb6SWjJtDjcBtwzKYBnyxiCJdSx8t+iNdwqrZeF7Cht7nF0Rvhxe7LruJSZwBwFYj2rQ19tK8JX5zySr2aA4X1356vl8JXJC4oqz4JsV5zuq8s2Cb5byzZrDzRxebOE7zt3w5FzXwneLntfl5eUr+/C92LQddKjqitj0dvVDO9Xw1T1fUb6SWCcLvuId64Ms0uBLZSlDlcVjZptwP/o0QoOSqafBl+unJVNn25nKV+wHM58vFbHMfCxzvonytbbDFr3ZTlO1LHxPU8MP2+3c3NxV1Wr1A47jKPjqkBX46t6vGd+r/5/bn2z4ShJ1dmgRolnwTUspKcp3FPjy9Z3w1fP50ms+HfAdNI3QsHy+J0n5/uz09PSfDLu27PdbowUsfLfGeXhCLZaXl6+i52vC1/RydbU7jvIlxKjQCHB2tFHZmR1u+tRCAu9Rk6mbM1mwkysrn68OX33eNf6d1uGm53aQGSVYP6pOSczODjfJDazPhGxGO2R1uOlTx5vRDoMm0KTtYHq+MjMIy7Ge7xa94U5DtSx8T0Ojj7LLPnyZWOciuWn14b66FZEFXQGmAFZ63PURblxGADF6gZCQXA7cZhh8ZYSXmduBy2XqeH0mC3OEW1o+X776cznhJ/AVaFNN8iGh53aQBDdsIz23g0Q7sCx27hGKEmpGhU3bgNvw2CWhDtW7jJrj/tkm0oGp2w6EvxlqNmz2Yn3qID23gx5GmBblwHMrCXiGdLYy1OznbW6HUe6urbGOhe/WOA9PqMXKysrV/eHFF4rtIPBNU796R5sUNip8deWrw1dUrm5b6MrXhK8knOHnicKXwBVg8m+ZOl5Ppk74ciAFv9OzmkluB33qeMI1Db5UyfzR4cuydPgS9jIohSDm8XI7fopvrXu+3I8e5ysj38TrlU990lKBe9bINvPBOyDMkPBlYh07vHiL3tNmtSx8t+iJmp+fv2ZycvIDruteaHq8ejiZ6QXrhzMKfAlTPc5X4KvPXqzDl+AQpSzwlQk0dfhKjLAMcKA6JjAlq5k+ezGX7d27d326d4lQIAw5gaYZ58uYYa4v8BXPV59GiPvTLQwzzpcQFeVLkBLuAl8qYF35sk0EvoSrKF/pUJN2GAW+PF9i8Yg1o59fHcLysB1D+dqUklv0fk6rloXvFj1ZKysr1/Q9XwVf/QbUVe5G4SszFAsQdPjq8cGyXOCrJ9YZBF9RllyHwJThxVSFYhUQvmeeeeb65JU6fGdnZ9cn3iRcuX8TvlTCEmrG8tNALvAVz5cQ5TFRZYvtMC58szrc0may0AdZyINJUkrqFtJG4Fur1X62Wq3aDrctek9b5btNTgzh2w81e5ppO5iRDGJDZEU4jOL5ZsFX8vjq8BWbQle+hBohSBWp2w6m8k2DL5edddZZqrOMUQyEF38JQ8JXQtQITAKL+yFg+Z1MWc9jJ5yphglySREpFgbrJZ6vTF+f5fmaypfrmZ6vdPTJ8OIsz5ff66FmMmxbJtXUH6z6eU7zf0fwfDmTxf/eJpf4N3w1rfLdopeArnxHha/uBetWQRp89WiHNNuB24gqFgUs8a6m7SAzWUhKSX4SVlxfOtwIQ9120BOgE74EJqFI8PH1XTKR0XYQ+BJkfP0X5Uv4EvqEvUQ7sCzuR4evRDvoHW667aB3uHEdye0gHW5y3JLbgZ+EOY9Bz+1AG0LifyWlpMBXPHAdvjK0WD5N1StvNbJ8GHxrtdpPVqvVP9uil7StltECFr5b9JKYn5+/mnG+ruuqaAeBoYy40m9M8YB15av7wtJpJJENeoccl8kwWEJV94kl/wNBKgnXpVx+R0DKRJEEmHRIycSc8lpPAMksEOKlsjyWJTCVLGGEF2HJH5ZNsBKUBB7rKqkwCT9CnmXrQ5W5TMK9WBbrSJUp88hJh5kOVoJS6k6wy7FwG4kAkWgFmX6J38k8b/rMFfoIN9ad/5d2kg43eZimfYrXboLXHExjdrwlSRLX63XC98+36CVtq2Xhuz2uAYaaVSoVDi9eh6+oWb2DRvd/0+wIOVrZxtxW1K2uzHSlLYMBTHAIyHXfUl6v0zoEddBIWaK49WgAWU9ex7kO9yEPEFHh0lklECIkxY+WY5EypEw5Fqmfrii5Do+JoDTL0esu58B8KzC3YdkCZ71uZllpUM0Cr7zZ6N9r5zdZW1uzHW7b4/ZWtbTKd4ueLAk18zxPhZrpHW5S5QFhR+sj4oatK0pXbmzpGJKy9fhUAY8+4EIHgl4f/UEgcBUYit8pMBRbRMAqHVJStn78OkgFgBKxoadq5HqyH6m3QFyiCNLqI8erPwT0B5h+XHqyHKmrlMlPgW6a4tUvu7SHpt7ZmXWezfau1+u/Uq1Wf2OLXtK2WkYLWPhu0UtidXX1mcVi8QOe510g8DGrOgi+aTe37hnqN7yuvnT4mmo5bf+68hYYCsCkLNlOB7mUrYM5DXi6KhZo6g8Us+7maDIdnPq6ZlmirPU3AH0dc1t5AAlgTT82y59NU7ppbwpZDzJpo7TLttlsvrtSqbx1i17StloWvtvjGmg2m9fn83nC93wdIPrNZyqmFB9w/WBFSUnnjg5NfTtZT8CTVqb5uq4DRcqV6Aj9/6JATVVsPihMNW6Wb9oJYl8IxEQBm1aKHLuupFm22fGlrzesTQWyOvR1W0A/Vr3eopTTHijmFTrsPMv6rVbrt8rl8hu2xxVua2mV7xa9BprN5rPz+fz7Hcc5z7xB9SrrN7rc0Loy1NcVQHCZhJDxxqbPyR92hkmYF/1K/s1l/J4dXoQct5PoAlmXnVwS0sXyZFvp7JLyZd426WzjcrEcuMysl+kF6ypTQM7tuS073qRTUNpLrBqBMTvbJEyO6xDO7MCTv9kJxx+uJ9/JdPX8jr8yxJl/s1x+z1/+n9uxPP7KdlyH/5e66GDPepCawNcfRuaDTz/XrVbrd8vl8i9v0UvaVssq3+1xDdRqtW8tlUp/FcfxudIDLgqIAJGBCPJJOBKU/OXfAkaCkj35BCJ/9e+4rQCVIJSbXPYjNzoBwl/Wg1AS5SiA4nf8m+vLuvy/rC/lyHFI1IKUI2CS9cxPWc88c6ZC1h8+kiRIlkmUiHzyez2XhXi0EvEh3+v/ZxvJ/2V9KYOf8qNbN9JGXMa2Ibz5S1jzgSHwlr+5nMv4f1km0ycR4vyen/qPeOedTucPy+Xy/9geV7itpVW+W/QaIHzz+fxfUPkSpIxfPXr0qBoowNhXxtZScRKsomJFZckNrN+0VGVyUwsAdDDoIBWYCjz1/5ugFLjJK7/udZq+pa7gdXDKKZBtTV9UV4jm6UrzVrNe5bPKT6unXoY8DHSQi0fM49AfYvImwXMisBZA628V/E4elHxASg4KeWvgNpJ1jvvl+WHYGkPsGPfMWGbGRvNvLu+HwFn4btH7Oa1aFr5b9GQtLCxc2mq1/s/dd9/9rDvuuEON5uKNzUEIHN3FX44K44gw3pD8lVdhHZD6a6n5Opt26Lq/qK+vA1GAIyqS2+h5CvQOJH0fWT5zlgdsep3msQwCvrRB1unVgWpaN+Y24guLmhcIm9DW3xj0umYdt/7g0v9muxLOPAY+ZOXtRR7AfAjzAUw483q4+OKLcfXVV/N6+I1qtforW/SSttUyWsDCd4teEg8++ODu1dXV3280Gj9IsFLpcCCC5DcwASAgkldeeRU1O9iyPMNBzWDaEDp8ZTt57c4CptRXV7n6sjRwpYFbVPAoDxJzn+a25sPFbCsT9mKpZO3bhLGp2HWVLso/TaWnla+3j1geVMkEsmR8m5ycfN0555zzO1v0krbVsvDdHtfA/Pz8xfl8/q9833+m+Kziq5qv2uarfhoAzZtcB0sapNLUn6xHcOieqQ4ZXeWZ8MwCs66UB0FVB1bWerIPHaRpyjZL7eoPJ1G8UqYJ3zR7JKvdzIeOuW2W1WK2mbmenHuej1qt9padO3f+2va4wm0trfLdotcAJ9D0fZ9Tx18iPfKsqgB4mDoapmSHKcc0L1XKFI9TYGjG8wqkpQzdHhBQp3m+gx4C8vCQMofVX4eo+XAyFbAObHM/AnEuH6Z8h11Kej2GKX19YIYO7rRjkbC+er3+hunp6d8aVg/7/dZoAQvfrXEenlALJtZxXZdxvheKAtPDlXTPUr85TSgNu8nNHY+yvkRbiNXAfZowTVPAuorTlXjWclM563AeZJ+Yqta0TbJgrL8NpCljParDrNugh8GwNh30oEu7PNPWT5KEw4vtTBZb9H5Oq5aF7xY9WQsLCxxk8X7XdZ8qIVqivrJemfXX/zSoDlOLArdh6+nwTbMS9GWj/K1Dz4S2XhfTnsh67U97MJn7GGY76G0p62bBd6OXkNmGw2Cd8dYTrq6u/vSOHTtsYp2NnpBTtL2F7ylq6HF3s7i4+GzP86h8n6LHx+ogHmQ9ZClafbkJNh2+gwAsHW6EhLzypnmRuiI3lWIWZNNgnqaABY7DHhS6wk6Dsr69DmQTzvLgk/ZPe1DpD4e0B2HWsZkDL8a9Vvrrd1dXV390enr6Qye4vd3sFLeAhe8pbvBRd7eysvLtSZL8led5Z0mAvnymAUMH3SDll6WyBsFRh4rErOoDMvTvzeVZ4NS3GQZcAd0obac/BMx2MtvF/F73d3X4ynLzwSfljQp1XX3rx2Q+QEZpDx3u/fU79Xr9+6vV6j+O0k52ndPfAha+p/8cPKEGSZI4y8vLP+C67h97njcto8vkJtdjWE0FKVDTVamso4/uEsUqEJD/p0E1bV25+WU/AhBzlNwg1aoDaBhwBn0/TP2a0Mv6vw40Hajm37rq5ndmXLWk2TThrHv2+jZpXv6wB4d50SRJ0lldXf1vO3bs+MgWvKRtlVJawMJ3C14WSZK4i4uLP++67m94nlfizSlQ1SFphnzJdwJEE6hZINRhlKbCdBUo9RCw6PsaVv4wwIpFkLWeaZNwPbO+pl1gqmbThtDrnGU7EKa6ohb46g+lFBg+4coy9y3g1mEu+9KtJka46EO8zVwR/XPR7NsOf7cFL2lbJQvf7XENEL5Hjx79ySiKfjsMwypHMknuBR3CEo6ke4a6RWEqPAGmDMAQRa3DRQeEbK/D0AQg68X66bkNTOANU7hmmWkgG1XdZqla8xjSrAJ9WwE7QSdDr82HS5bdYL4FSAelCWsT6NJOUleG9Mm5lXPt+37geR5/Xc/zvFwu5xYKhahUKn212Wz+4K5du+7dHle5raVVvlv0Gnj44YcvX15efm+3270+SZKK4zi5/k0ZOY6T8L7zfd8RRSQgNV+JTRUpcOUnoSJDkmU9LtfDxtI8YgETP9Pgm6ZcTXtkWLOn7TdtmyzlO6h83Q4Q4OntIn9LzXOWAAAgAElEQVRLbgu2kTlzhpRvdpaZDxIpS3I36O1sPijSzpVYRf23nOUwDP85juPbPc8rOo6zG0All8st5PP5W84///ybHMfppYezP1u+BSx8t+gpuummm/xCobA/SZIDcRxfEsex6njzfT/kTed53nXlcvkSPcuY7iOmAUZXsjpYxNaQ77Nidk1lRljo2dXSlLK5bBCY006Fvn7atmk2g1mOuQ7LyYKmDk+uIykixceVh5v+kDMhqpchf7OdmEhHh6+AOctmkbec/r6SIAg+3Wg0Xr979+67Z2ZmWJ7HB/DZZ58dnHPOOR3HceItejnbaqW0gIXvNrssPvzhD3tPfepT9+fz+R8rFApvzufzvAHVUejqTYeL6TWKchXlq3vK+g2fplbN7wW+ZgpHAfUo8B0F2sNOUxpgTXWqv+Zn2Q76chO+0m76vmR93X+WtteXSYYz0/7IsnRSHnRxEAR/U6/Xf+nAgQNLw9rDfr/1W8DCd+ufo9QaPvroo9/sOM6/ua47MSz214SveL56SslB0DUhLFCReF96vpIMPW1dHcSDVJ55oFnrZp2yQUA11ampYPUyBa46fMV2MLfTI0/S1LCUa8I3TR1nHX/fCiJ83+e67uvPPPPMxja9bG21tRaw8N2ml8PXv/7183O53G2+7+/U4SugM0EkwNU9XRO+0hRmaJkJT9PzJVhktgod4mnQHRW+44J3EPh0YKb9neUbm56veamYIWY6tHXYiz0jMdJ6XXV1LNvo1oT2MIu73e7/XFtbe8uFF17Y2aaXra22he/2vwYOHz58TqFQuMPzPPq/Q2crFigKfPmpT3GT1smmL0v7W6Ciz/AgANKnKTKhMsjHHRXOpoVgKts0Zam/AegANNeV9UT5SqekCXjTV8/aJ7dj+8k0SmnlmA+FFBUchWH43mq1eqPjOL15n+zPtm4Bq3y36embnZ19KpWv53k70l59U27e9c4eUVtZ8E0bpaYrWv173fPNgnWWd6zXcZDS1dW6eVxZqtVcngY307tN83Rl6h7dVzf9ZfMtQz8f4v/KzBS6qtW3M0GuvzXw7yiKoiRJ3nX//ff/2rXXXmvhu03vW73aFr7b9CQeOnTo8mq1+mnP8yYHhTvpN7EOwUHKVx+sIdubnrD8X0LNJCRKVGOakjb3bwImDcBZUJb9jOKd6uDNUqdpIE6zHbiedFBmKV8dvlJulvLVjyMNwHJ5Er5xHN947733vtfCd5vetEa1LXy36Xlk1rNisfhJ13XLgwCkA0/vKOM2+uy9AtMshWvaFvIqLX6v+JlZtkOa+pWmH2RDmIBOU7RSTtZ3abaCvo35vcDV7HATiJugNlW1ePC6n6sPtJD1zYdmGrS1cxY+BvB33H333b9p4btNb1oL3yfHiVtcXLyhUCj8k+/7airbLPCY8NVhdiLw1bfXox1M+A5Tvmm2SNqZMaEt6jBNEQ9TwaY9kAVTUaOjwneQDaG/CcjMx9yvCdo0FW10vNHzvTGfz7/Xer5PjnvYKt9teh7n5+d/qFKp/LXneeocmirKhJZpG4jtoE9NpKtf3W4wrQfT8x3U4Waq22H+rwlV06rQ4Wt6tIMeQubDaZB6HVf5pilrvXzWUx5UpuebBmJpb3rycoxJktB5eOcDDzzw3gMHDnS36WVrq621gIXvNr0cFhYWXlWpVP5Iz6BlvqKnqV5ZR+Arw5LTbAcT2NzW9Hb1EW6DQtT0Zk4r14S9CUsdWqOcsjSVm6Z0pSxdefJvHgvbRoYWS0SJDlV54KWpVtPLFc83a3+mojfLJHyTJHn3ww8//Os21GyUK2Drr2Phu/XPUWoN5+fnXzMxMfG75rBX0z/VASyKVU+sIxmy0sCZFvVgDj3WczvoZegPgnHUblYHmwlfgWDW+qYVoDdimk0g3+tvEGLLSFYxE+hp1oEA3uyUoy0jsdD6QyAN5qaC74OcyvfXfd9/t+M4Ns53m963j7sOnwTH8A15CAsLC79QqVT+QIdvmvLVXlvXQ80EoGmer6hbUac6gPW/pdGlw40KOEspy7pZilf/Pu3vNHCaSjrL886CcJrtYCpjUb58QOmJi6RN9UEWpvWgq2KxHfSBKOYAjawBG1p7MNrBwvdJdLdb5btNT+bi4uJPlMvlPxVfUMBhWg2m8pXXYa4vio43fpbyle3le3178TEJXkl5aaplXaFm2SBZp8BU8aYiFAgOgvMg+A6zJnTbIW3WaNOq0FWv6fmaDydT/eqK26yXKN84jt/zWAfrexzHsZ7vNr1vrfJ9Epy42dnZ76lWqx90XVdFO5iKcVjnGW9oE76inHV7woSvqV4lysHMN2zuP61+g06DaSdkeb5ZtoM58MQEtKlUdRjKthLna84kwnUHRSuY+ZG5PttJkg/px6IrZBPA+sOm7/m+54EHHniP7XB7EtzAjFB6chzGN95RLC4uPr9UKnGCzV26AjThmNaRJp6vqFjxJ/V1Tf82zXIwlamujgXkJ3pmsmyEUYAt7ZHmC5vl6v/Xt9P/1pVo1nJ9HXOEG79LeyOQeGAd5ll2SH+Q228ePHjwRtvhdqJX1dbazsJ3a52PkWszPz//knK5zCxXZ+sj0nSv1oRpWuEC4nFe3QeB0XzNT1NzOphHgSyPwwylM5X0yA2npd40HxD6gyvt4ZGlsmVdeZgNW89U2QJf00PWFbjrunG73f6L5eXl15177rk2peQ4J3yLrmvhu0VPTFq1OLHm7bff7k9PT59ZLpdfk8vlfj6O47zupeqvqmmv0lKu7lfq26Qpw1EAqSu/tFd6s17m8WV5s4NANuzUjQJBHZy6nz0Mvml+9CCYZ72RZJxn1XkpbyQyW0kYhve1Wq03+r5/0969exnxoGY1GdYO9vut2QIWvlvzvKzX6rFkKt6xY8d2djqdc3O53Nme5z09iqLnua77TY7jTIpqEviZ6skEYRrkssA3CMpZzWbuL8urTYPxIEsgDYbDgJ4F37TlpnVjHp/5gMv6Xl+e5nvr6li+F1VvvrWIXaHtmxEPjwC4HcCXoih6KEmSr3ued2jPnj2LdgqhLX4zG9Wz8N2C54sKd3Z2drfjOJc/NmfXtY7jPBPAZa7r7nQcp+q6bsF1XUdgpY+ESlOgusrNUrHDwDeKfzoMhmn7NpelwXoU5T0KDIetM65SNkE77FLSAS8Pk0FWR5paZlswwVkcx50kSRpxHK8kSfKVOI4/F0XRTe12+94LLrhgdVhd7PenvwUsfE//OVA1IHABeDMzMxc4jvNf4zh+KYDLHccpSseMPn24DiTdG8x65ZfDHMWvHQbRtCYbtl9zmxMB6jinKgukafsdx9rQ19XLyrIhBu0v661AljOCRM6tCWIZaSif/e8J49ujKPqw67r/eujQoUPXXHMN5/yz1sQ4F88pWtfC9xQ19KDdPPTQQ1PlcvmqKIpemiTJiwFcxH4hfWp33oR6yJPeU84bXB9RNQpoh60zChxHWWfc5s2C1aB9pcHzROo2DoQHPaDMcnTIZlkeWapcf+MQAIsdYYBXD2Xr0p54zJ66GcBH6/X655/2tKfNjXsu7PontwUsfE9u+w4snTMUX3zxxVd2u92fcBznxUmSnM0p4hl/y18BrPkpsDUtBv21VrxFfR151R1F2WapOv2ATgRww6B/Gk/H2LseR11L4WnKeVxvWveS+bdEu0gcsaaK4yRJ5pIk+VySJH/muu5Ne/bsqY99oHaDk9ICFr4npVmHF3ro0KGdhULhhzudzmvCMDyfINOVrsBXX25CV8BqgtKE4kYgOfxIemtkebcnG7ajPCRGPYbNWm/c9h5XcZsxw+boRBn4YlgTQRRFf5kkyTvPPvvsg5t1rLacE28BC98Tb7sT2vLBBx8sTE1NsQPtFzqdzkujKCoJVGXEmYyQGqR4BXijgHZcGAw6sEGgGAWE+mv0CTWgsdEo+9zIfga13Wa26zh1TPN/5a1GlLDpCfeBzITsVMHv6XQ6N59//vntcfZr193cFrDw3dz2HFjaYxd9bmFh4XvjOH5dp9O5MooiT7KKmcpXgCwATlO9uuIUy0HUcFZnzmYe7ijRASfyaj5OHbNgngXGE/GHTxdkR2kH3YLQB9uI+pXv9f/TDw7D8F1xHH/w3HPPbY2yH7vO5reAhe/mt2lqiUmSFObn53/4sUERvxYEwZ4oihw9t4Ixmulxfu8w8Oo71EeC6R7wyT5MfV9mz/84wNssWA8qR4fpVgbrqOdMBzC30Tvi0qIiuCwIgqOPhaq9ft++fX8z6n7sepvbAha+m9ueqaUtLi5WkyT54cfiM9/e6XT28mah4uWPHsEgf+tqN8vnlR0NAsmphG/agWf1+ssr8ijbpB3nRk6ZvBnobw0bKW8rbKtHQcjfaSpYlvGzn+jnkTiOXzkzM/NJOy/cqT+TFr4nuc05Qm1paekVURS9udPpnMfBEdylhI4JDPRQMjNuV+9Y0+GxFQEyDPgCZOk0GrX5TZAP8o75Xdb6g7Kd6Q+F7aSIdYspzYbQ1S+/Fwui//lgkiQ/c+utt976/d///dGo58Out/EWsPDdeBsOLOHo0aMvyeVyfxQEwVMem/pbjUoz/VwBgpm6UCwEM6Z3s9XgSW4CVbwAwnxFPhX71h9ST0bla7ahmWhJV7w6iCU0LYqij3U6nVeed955D5+q82H3Y1NKnrRr4LGQHndhYeFKz/P+rNPpXE7opGWtSovlFThL5fTttht49Z75tLSUm3kCTLWqq1/5Ls2mMd8mpE6notNyM49fLysr053AV88tHARBOwzD33cc55379u1rnqw62XIf3wJW+Z6kK2J+fv4sz/PeG8fxf+92u67p4wpgzbAy0+MV1ZYGj5NU9bGKTQMUl+k3vwmzsXaQsnIaVPXV0iyJNBvBBLFu7+h13k4WhN4OpgWRpno1//doFEWvPPvss/9ho+fHbj9aC1j4jtZOY6+1sLDwo0mS/E4Yhmfw5tVnGR4UvytWg65+s5TZ2JU6CRuY3mqa4koD44lUJSuCYTPeBvQ21s+BPPxOpL5bYRu9Ay7DcpDoiKTb7f5nGIbfs3///qNboe5P9jpY+J6EM3z06NH9+Xz+g3EcX8+5uzj9uNgOpvWgT0mudwaNC4DT9Yqs39xsypPt6Q7r0DNBbKrkUVWz7s1vV+Wrq3d5G9FtB1G9sqw/GeprHn744T983vOeF56EW8MWqbWAhe8mXw6HDh0qVavVdwdB8D+iKMrxxmU8Ly9+HbRmp5v5yjtux9CoUNrMw9XtBX2I6yj7GKZizTLMCAbTWhgVkOZDatB2JoBH3ccox3+q1zE73YyIB6V+Cd8wDL+YJMkrnvKUp9xzquv4jbY/C99NPuOHDh26vlqt/mO3291jAldXvab1IK+340J3k6v/uOLSACkQNH1dM3QszXcdVNdxlPtmPGiGQVevq3neTmabn6yydeXLv/X8D/I339LCMGxEUfS2ubm5P7CxvyfrbPTKtfDdxPadmZkpF4vFX02S5E2Ekd55ljZM2OyE0wG8idU6oaIGKVN5XdUhOChuNwviYlOcUAX7G21UjWZtb3bGybnRw/42Uu9Tva1uD+nw5d+ErpzTvvXwyXq9/n0HDhywc8WdxBNl4buJjXvs2LGnFwqFPwuCgLNPPM5m0EevyY2t2xBbCbwCRR1AAlAzYF+UehZ8x7UXsk7HoHLGBfAowNXroa+vv7Fs4qVzSoqSNjRVr6F8CePlZrP53y+++OJ/OSUV+wbdiYXvJp34d7zjHe6rXvWqH/U87/eiKJoSr1c6zmQWCt3b1ZWxVGNckGxS9YcWI6+tvFH1H1FU5rKhBWoDL0ZZV9YZ1mF2Iu1otvkwSyLtjWWcYzid68r50j1fKt/+cGOlgjlNUbPZ/LtcLvcjNvPZyTtbFr6b1LZMFblz584/j+P4BziMTZRvVhyv/hq7VYErTWMmahkE2iyFOqoCzlovzUM+0XYbRfma60i99CgUecDqD4YTrdMmXYYjFaNHORC6uu0gIO50Ogvtdvt5l112me14G6lVx1/Jwnf8NkvdYnZ29gLf9//xsfmzLhPg6nOupQ2y0DvXNqkam1aMDkEdvmlKNw3GwyCcBbdxDkA6/7K2GQWy+raDFHBalITAV6/HdoGvHnKmA1hXwQsLC6+58sor/5fjOPE458WuO1oLWPiO1k5D15qdnX2553l/8djAikkBrW416Il0zBjeoYWfphXMULJxOtUEViaE03xkE96myk2D7DiQGxfC8laiWxg6fPXyzPDB03SqRtpt2gM1S/ly3aWlpb/1ff8nL7nkktpIO7ArjdUCFr5jNVf2ynNzc7/nuu6rCSg9T6+ZJpIlDMustUlV2nAxRgJuFaucBjL9pjZhO8xuMD3ctLJMYMv/BylffZthHu6ghspSw3od9LearDba8MnYhAKkbvL2IvaD2A79ULP1mN9Op3N/rVZ72VVXXfXgJuzeFmG0gIXvJlwSDz74YPWxqYE+6jjOc1icmSRdB7CoqnGU2yZUcewi9A62LKthEHRlh4PgOyqYT1T5DrIR0hpkFIWsQ1fKkLcaXSmP3eCncAMTvtLZJipYrIcwDOcXFxdfcc0113yU/aOnsIrfELuy8N2E03zkyJFz8/n8ZwGcIz6g3JBpeRy2OnjZJLonmAbSYeBNA+uJ+sAmfEdRl6OAd1xFnAZeeZPJSvu5CZfXSSlCRrzp4DXhGwRBc3V19c1LS0t/ZIcbb/5psPDdhDY9evToM3O53CfiOJ6kypWZh03LYbvYDWwSuSmHqd5RbYZh4NVPgw5bbsd2S/OQR3mIDbMfhpWRBvGsZXK+N+GSOulFyJsNIWwOspBlYRiGtVrt98vl8q/akLPNPyUWvpvQpocPH/7OYrH4kTiOPYJ3EHw3YXcnvQjemBzpNC54WbFRIKsr11FtCbMTTuybURpjowDW98WyssrTk+GPUq/TuY4OX1P9igLux/v+ZRAEv3DgwIH66azvk3HfFr6bcFbn5+d/yHGcv+EFzRtQZiROm5NtnN0JmHTwDFNq45RvwlIUp9yM+vemzWBCM80a0O0Ks2MtzcrQ655WflZ900BsWhNploG+jtQ/DaxSl6xMc1KObjFt9nka97yOsn6a9UAVzAcvf9rtNjqdzr+HYfjDl1566eIoZdp1Rm8BC9/R2ypzzfn5+Z9xHOd9XIE3IOEr4DU72zayO8kXcTJvbIJEer1N+OsPgSxPd5jyTat7GpjHsTN0sI6ikEfxg02gD2tzUcR6SOFGzvVmbTvIHxf1aw4v1pVwo9H4Qq1We/nVV189s1l1suX0WsDCdxOuhMXFxVcnSfJ7vAEFvnqs7zjJWAaBSNSZ3FA6EAbdZIMO0fRSxe/Tt5Gbkw+SLCtCVOkgG2GQspXvTL932OkZBYpmGWmq2LQTspS6vj9RwlK+fs6H1WvYcY1yztIU/7BjNc+BDmCJcpD0kjzvzWbzqysrK995zTXXfG0jdbbbPrEFLHw3eFUkSeIsLCy8FsBv8+YzPV/ehBKIP+6uTG90Izd0GhTN8rgObzh57RTQynr8Tu/8SrvRzW1GVbBZZelQ1mEz6HhGaScdtmlKWL4315P/m28FUjd9u2HnO62MLOgPK0u+Tysza1s5V+ZoNy23L1qt1kyz2XzJgQMH7hy1Dna90VrAwne0dspci/Cdm5t7HYDfFPCmDSs2VVIabNJuIAJPFLV+Y5nqzVSwpirKUqRmkm2qn06no6yHSqWyHnLG8rhMjsO8yeVGNuFhqvO09dKgaipsE2r68eptIW3FMrMAnQZWri/HJlEp+qcOV3M9/QEhyn3QA2DQ28Eo8M16OzDbYZRLWwewnmxHHsKtVmu12Wy+7NJLL715lPLsOqO3gIXv6G2VuiZnKT527NjrAbyXXi8BLGrXTKqTVkDvRop7EexaGLu6CZMIC/PzarPde/fAdXNKmabd4INu6CwQCXD0V0+q3uXFedx111247rrrsGN6F4I4gqpOkqi6SkW5zASnPgTZfODoN7oOpzRQZSVnl3WzFLZ8nwU/E7z6+ll/6yGCj4c74Gh3UNr2ozxkVRv2z38qfJ31FkfCHcYJEm4QczlPTO8a8lyOQOTCBC4cJIiP+4q9xWp9ddoYtdGvnNM7uYiiGHEcIQpCuKD330Wz022u1Ne++6LLrvqPDd4qdnOjBSx8N3hJfPjDH/ae+9znvjEIgvdIR5vZ2Zb2iqvfqLxJeEM4Dm+Z3k3hcFkU4v577lGK8xlXXgnH9wH0fFf9x1SX5iGlgSjp33ou7+U47qm+hOkiE8weOYzP3nILvv2GF2JichoRa6Nu3H69+gBWqll917/ZFZx7v2l1SntADFJ6wxQiv896o0iD+6Bl5jkS4GbBmm3MNjl+A7F1evlnevuR3+NnQ84aTx/RyBblZ+84+2e+x0E4PB/EpzzsFIB7O3TA7wCH0JWKMHl/3ISDEFGnhaDTRrfZQNhuIeoECqjMBholQMRO4UIRuVy+NxrT7dlN3U5XvfUkQRdeEiAKu0Cp0qkHyfdc/pwX2Ny+G2TFE+7LTS7vG664JEn8paWlt4Zh+LZCoaBgwE9RSMMg0BM8kjSqd1PxJnPjHgi/dt99CMIAlz7jcsDlzeY/TrWcaIMLCJSA0uGbxJibOYLP3tqDb4XwjR2Efah6ZDSVuvqVmjtw1pXx4x8MomCzHhhpsJZjyrIN9O8Hvd7LejpY9WW6atcVrX7uBsH3iW2vJ/86Dl+9rdX57T88lXpVEBVlSwULJOqhBjieqxRo76KI1K/LlXm9hCFXBIIOuitraNfraCzNodusYWV5EbXlJfh8skYhfOpgx0EuX0KuVEahMoHiZBX+RBXI5YA4QqfbQb1Wx+rKKjq1NXTqy1icn4VXqYb+rjNf+b0/9er/faLXmt0uvQWs8t3glZEkSW55eflGAG8S+Mogi0E+7+PAom4o/vBW6ykhwtdJYjxw330IowiXXX5571XTyfVuWP199wSOIRW+vKnjSMH3c5++Fd/2AsJ3CmHsIOrDlze/WA/D4CsKWPdnzaoKnAcdzyClP8qhD7MWpD319UZRvuPAt3ej9eDcOx4XMd86emdzXUH3NHDvvUTp4jiCS0uB7R51kHRaiLtNdGePYmVhFmtLi1hdXETQbiOXRIjaHbTbLTQbNezevRO+6ym4O66DfKmC/MQkChOE7w44lSqcQhmIQ3TaLTQaddRW62itLiNorGFp4RgCP59g8oy3/eAvve3do7S1XWf0FrDwHb2tUtdkEvUdO3a803GcNwh8ZZDFsE42KdBUvj01FCkQPnDvvevwpfIlfHv+cHqGsVEPR4fvcZvgOHzXle9Ez3bg66paj3aIpnyVB0lU8B28/yNqVn9ImACVdUzbQfd09WMZZE+McsymgtXrZvrEIytfXeSrO+m48u3h8/jt1fN0I7VIqVvH7dk5aivaNroVQa82hsc2jQJE7TZaa8uozc6gPn8MjaUFdOuriLsteCwzCuGqMEdHXSthGGC1toqdO6bVm5iywbwcvGIRucokcoTvxBRypSkU8iUF31arxbAy1FfrquzWyiLmj83ArVQRlne86/te8/a3jdLOdp3RW8DCd/S2yoTvrl273gXg9dLhlqV8BSCmyut5vj01JD+ugm+s4BuEIS674gqlXk6G7fAE+B49ojxfKt+JySlEVGlUYf1OwCSJlFWheKKG27pIosfn2zY7zLL83lGhmtV2o5y+rI4wc/nYytfM89XvNet3aT0RvuuuOQHsKOW7fr6J4iTsd5iFcGgnLC9g+dhRLMzMoL68hKhVBzod5AnssKPWV9Dux5ezw4w/URJjdW0F5UoZpWKxd44UfEvITUwiP1FVtkOhOIlivqDg3em00W61sbQwj9byEsJmHSuLc3DLU2j5E+/+3tfd+NZR2tquM3oLWPiO3laZ8N25c+e7kiR5fT7f68CQlJImZLNerQd5vg/cc08fvpfD8TwmrNxgjXubZypf8XxvuVnBd7I6jTAxle/o8OUx60rYVLOjdrildhoOUP9ZbZ+mckUFjw1fsk6/g/p/Hz+fjz9VNBf6XWz9OAQq3p7KVW86URdxu67U7cKRw1h49EE43Q7CThtxt6POfN514SYOHJedcUkvFJAPP3VleErpxlGIldUV+L6HyYkJJLQevBzcYhmF8iT8iUmUqlXkyxPI5fNwoi7CbheNRgPHDh9GZ20FubirPN+kOIGgNPWOl7/mnbTW7M8mtoCF7wYb8957783v2bPnXWI7SFYzCTkbVryCj+H5chulfAF85a67EMURDlxxpepwE893WLkm5AQwsjwVvqpTJ8bc0Rl85uZP4dsJ36kd6/BVII05zXivM1Agrnr9zTC5/o6y/N605SfiYw/rlDOP27SCsuwIPbzM9H/X2/YJtkOvVah8+3EIPY+B5oJDjer1vu8vIzIJ3aTbRmdlEfW5o1g5dhi1pXlE7SZyYUt5/7W1NdXB5nse8n4OnushcYEgThBR1fo+4jhBngtjhpw5aDQb6HY7mChPoJAvAn4OfqGMXGkSuckqStVp5CYqcPI5uHEX3XYLa2urmD0yg7jVQNhYRRR00XXz6Oaqb3npa9/2a+Ncc3bd4S1g4Tu8jQauQfju3bv3nUmSvLFYLCp/TdTvKDDZbPimwUgOQK/PWPBlh9s6tal6j8N3PQTtBOGrAN7v/R+lvcyTMUpnnF6u+bcZwyuwPhH46ixWVlIS96IV+MxUEQ3Urn0YJ7FSue21FSwfOaTUbmtpHm7QhheHcGJGMyQI2i10O21UiiX1YKQvm8vnVChaQpXL+FxluSdwE1c9n+n9cp9LiwvIezlUJ6fg+HnkihXkyuxw4+8UvMkpePkCPCdEu1HD4tw81laWgU4L7bUlIAzQ9gpo+hNvfPmrf/U3N3ir2M2NFrDw3eAlocOXHW4CXlG+x/3U9B1tRfjOU/nSdnj+DT3l2w81U2lgXSEAACAASURBVOBSfu/G4atDdyOnYBTPeBT4DoLyUOW7PgiidyTrylfZIj0tTEW67unHIYLVRcwefhSLRw4hqK/AD7vIJyFyUYQkaCMKI8RuTsXdUoGW6d0mIbr0gmlB9O0t1pseL31d9hzw4c8ON8931TDx+sqagm++VEa+MAG/PIH85CQq1Wl4Ezvh+AV4CNFpNVBfW+mFrC0vorO2rFR5M/GSpld+/ct+8a2/s5HzZLd9YgtY+G7wqujD98YkSX6F8BXly8438TuHhlFtsu2QpX5HVb46fCeU5+uqUDMTvsrL1QZZrItjbRDIoDCzQSp91NMyimoeBb66PaFHO3B5Jny1Svb1rJgtva7TROIZ1EgWJGEXQW0Vq3NzWJo7gtbqIpyghYKK2w3ghIH6VKMh4KDLMN6gizAIUMjnwI5O2hmtVkMpaRnUA3a00RLqx2Cr4JMoQi7no9VkFEMLlYkqJneegXylCr9URnl6J3ITZ8ArlODEAcJuC91WA4vz81idPwY/7qiOuKV2ROX7updb+I56SY68noXvyE2VqVxzi4uLhK+K882Cb5YCPtnKV9/v2PB9wQ1qhJt0uClAoTcEtRfr24tFlRFu48J3s9TvsFNowjft/+L9jmU79DVurx2Od2LykUR3V3Wi8Q5jjtxWC43ZIwpsjZVFIOzCCVtA2AYjt6NuRwGanXIqx4KKXIhVTl2CtFAqqE+OeOMgjG67A8/1UfDzSGLuC0hUJ1wEz/f656g3AjAMI4QJ4BcrCrqVnbt6oWblafiFIrwkRNBpolFbw+LcHLq1FRTcEN1OCyvtGA1/4pdf9gu/+rvD2tl+P14LWPiO115PWPu2227L7d+//+1JkrxFh6+Emwn8xoGvCopXLmuCr9z1Za3DzeOwp8wa99QXXz572zqJCyfxe4hgOJKc7cd1FNGd7N30vTH+wMLMEXzmlk/h215wA8r9aAcZSkv1RfCqbVTsby+a4XFgH1H5ng74Zna4UeGqTjH1hzbDtKsp38fncujF9fYiDXT4AhE8PpziEEkQoLmyjOXZo6gdPQQv7KgBE4zfjYM2kHQVbJUtQXciitfzd3hhoDrCgjgEI2lUVjnPheN6qNXqanhxpVgB0zkwzjqMA3h5X6llRjpwfZ5dzy+oaIfEzyNix1tlAtUdZ6BS3YVcvgjfidBu1bC6tKSGJTtBG3FzFc1GHU3k0fTKr3vxK99kbYcNssLc3MJ3gw3K4cVzc3Nvc133rRLnq+d4GFZ8T/n2ToPEhxKCKvw+ifHVe76MIIzwdEY7eNRIx2OBe5lV2LnS61sPkaARrqLZXUWpUELJnYATFeF77JgBPHbGcEdi2XoJEjdGqCDiqA4bL3axdOQwPnPrTXjuC1+AYnUaEfehtuHotgiJkyBiEhdWXQVI9BO9pBysbjtkWQSj2A8C96x4Ydl1msWjh5BlhaD5cFT78FAT16fXAEc96PjQ6j241GnqN796oBGwvUQMvcESavgvCwjgRh1EDN+amcHCkUOIGzUUGDHdf3hFcYwoDhHGkRoYERPUalQjz0+srAePHW6tprId8jmGkTlodlrqPLuep1Tx9OQUkm7IIDOlbt2cp3xhfs83FB6v7+cVgHPFEtxiBX65Ar80Ab80qZRvzmEynY4Cb6teV8o3aq6h02qiHjmoe5U3vORVb/qtYdey/X68FrDwHa+9nrD2TTfd5F922WVvdV33bVS7+kALWhDDftLhq4Y0KPh+5e67FHyfceXVgOeTDD1ACAdExUZA6MWYjxbwsds+jv3n7cdFey9E1d0BPwZyLm9Phor1atQbvsq7tZe8Rb12M340drB4hIMsPonnvuiGx8HXVZCNETl9YHNz2o39JAWqXimqVxTuRuCrt2NaJ9sg73cU+Hpw4PMhpsFXlHAPvhxMomIAe3HLKoLB7Y1Yo12gAgxoCQRA3EVzaR6LM4fQWlyEF3RR4HpqYEQvN4ZKShRFqrMsipj0hlZD1BtWrpgeK5iz86zTaKDA6al8D4sri+iEAcoTFcRRgmplEl7E68VFyHPKUW5qsEZ/RKLKJ+3DzxWQL5ThqWiHqhpokatMKSAziQ5th3arhdbamorAiBqraLcaaMQe6m7pV178qjf9xrBr2X4/XgtY+I7XXqnwveSSS97q+34mfAdFPIwC324Q4vKrrlmHL0OLyFyly+R9NwRCP8QhLOD/+de/ZP81nnf1s/GMsy7DGZhCLnHgwYPv5PpDWnv5BCjk3P5otZ6KA+ZnjuDzN38Kz33hMPgyBwVv+97swjp8TYWqvs8IKRtF+Y7SiaifnCwFnKV8CVoeybr3K9YDVSbfGNRo4f6rg0oB6qnBDWx/9R1Dw8IukrCNxaOHMH/kUUSNOkoukIsT+G6CThT2xmRE7HyL4KiOtQRRECAOwz58ewmL+Nt2Qniei+ZaXQ2yKBULSs3SY6cCZn2nJicRdwLl/yaeq6wHAp0P1OMTero95VsowStNqtFtxakdyJWrfc+3B99Ws6ng26mtImnVFHzrkYs1p/jml7zqTb++wVvFbm60gIXvBi8JUb6O47wtzXYYFvEwDL73f/lOEL5XXH3tE+Drr3u37C1P0PI7uKv2MP7k03+LpeYipnMlXHnBZbju/KtwTvFMTHsV+MxxpeJBcwqaCsCUTIriIRIPmJ05gi/cdDOe98IXDlG+Tx74Og6Nhx582Siu28u3oD6V5dD3HfqRKQRvrMaUJapDjZ1rYW0Zi0cOYm7m63BCqt0EuX6SJKrPjtd3KcJeVjJHqdxYwTcJA6WAlX+LWAG0nYQqpCxoMbfDmgKyn/cRJhG6QaD82olKBRHLom3SV9Qq2kFZE0oKryvfHJVvcQKFyarqeCOIGefrI0TI2F4m11ldXbcd6DfXIgc1p/LmF/3c6y18N8gKc3ML3w02KOF7ySWXvM3zvHXP1xxifOLKN8G9d96ubIcrr30mQHUTu4gZUsThpP2hZbQC+Iq65rRx8+E78Kef+zvkpnJori0rlbSnuAtX778c33z+Ndg/sQ9VlJFLOLKJnTccFdV/neaLq9NLKfmfN92aDl9Eyu+NVHazBC479FVe2eMZDcRmMK2CzVC+owzEGOb7pilkwpedmfTb6a0yKTnBq5Qw3QWyV+XY7fWu9V44HHjKPgjQmpvFsUe+hpX5GeSdGAV6tEmEHO0C1+0lKvd9hFyfbxocKRiGalv6u0lf+aooEg4bVp/s1GTnXIKo00Gr0UQYBQq+xTLjdgs9C0kNKe5lweMNTXC7Xm+Ke+6K/q+fKyJfrMArTSjboTS1A35f+RK+AeHbaq7DN27VlOdL26HmFN90w8++4b0bvFXs5lb5bu410IfvWz3PS7UdNqZ8Bb4hrrz2Og2+vbgGj4rVg/JguwgwG6/g7+/6d/zzfTdj4sxJwI/w1YMPo+gWUWj6uHT3U/Hy62/A9Wc+A7ucSeRi3ry9ziIVpgR23ITK8/38pz6D56Yo3xgR4n6Hm7KM+x1uikkpj/LN6nBLO2vStk9QFCnpNnXfNxu+fRtB1K7b6wxlQiMFXpn9IaY/HtDEVcBbPXQQB++/V+VEmCxy+G+vM44hXx5HoiX96Al4KnIh4kAVh35uL6dCTz0zt0MvvEzla2CHm4J0rHx1jyBVgO5N5RTw0+tBXY1oA9CNOPQ7RqPZhJ/zlGWhOn9zBZXLt1CcUB1uTK6jhhf3PV+Bb6vZQJO2w9oK4taairSg7VB3ym98wc++zo5w21x02NmLN9qeSZJ4x44d+9XH/LV30GMblFwnM9ysX4nj0Q7HO9zuvfMOlVjnymuuU7ZDT/kym1UMJ1LZARB4CTro4sHGQfzppz+ILy08gOLuMs4+5yzc88D9aLXayMU5hLUA+8t78UPf/DI8f//12Ikp+Azx9xwEKq1hjBwCLD76KD576+fwvBe9aN12YEccO9wIX8JeKd+4p3zX830bHW6DlO+4Pu8oilepwAHgTYP08fheJW1Vx5qCoepg48AFB/A4lLeXooEdlwwdceM24tYK5h/5Gh6+7z7kwkB1qpUKeTWqzfWZxpFRExxSzI7MRG0bJaGKVmhFbbTaDaytrmJHpYKSl0PUDdift56yM0h4Vnodc3EYIe/5iDvdvsfcS1rJNxsOuiiVSipt5EptDTMzh1EsFVEoFlGtVlEpT8LNF5EvVFSHW64ygfLUDuQnJM63N8ii2ejBt1tbfRx8W7nqG7/tFa+28N0oLKzy3dwWJHxnZmZ+9TGF8Tj4ymALM/41DQ5i3Y4GX/bIh4gY04lSL8TMBRiR+ZkjX8Tf3PYRfB2LSArAZU+7EMuHj6K2VoM/Uca9Dz+EfJLHhZPn4Meufxle+NT/gsmkBEflCFbd8Soh9+rhQ7j15k/juS9+Inz1aAexHSSNrSjfrHAw3XYYBb66fbHZ8H1CBETP6lUuuAoXo9dAtUt1qRLjOMgzYoRhgBSqq7M4ct9tmHn4QQ5DQ9H1UM7ne/lzmXuBIxz9HJJ+uJrHEWlMhMMBDU6Eeruuhg7H3S4qfk7Bl+qXDzROGxXQRsj11ue+g25XPeUIZ5VGkuo46GJ5ZRndoI1SqYxivoTlpWUsLC0qb3iyWsUZZ+xGuTQBR0U79OCbr0wo24HwXfd8u20V19uq1RDU1xA2VvqhZi4aXvlNz//p11nbYXPRYZXvRtvThC9f88y53GQfYyvfOMI9d96h4kCvvOaZKs6XypdyM+ArqpsDB0bNzC3hKwv3446VO/GfK1/GbL6GVtTF5eddhIuLe1WylIfWZvDFow8h4Ktoy8H10xfidS/4aVw5daECMqMgmLGMnTZrhw/jlltuxnNf/GIUJqfA9DCifNNCzXoTOR6PU95M+I57foYp37Roh96yRKVpZCckg/KY7Jw9Vnwr4F1CK8GNaMskCJdX8fBd/4lH7/siGDsyNTGp0jxSfXJYQ6FUVlnE4HFtBrFRTTu9mSbiEKuMoe1wsAXQqdexg5nHqHw5eWUMdBj7m/AtJFbRC4xi6EUwEM4h2FVKD7ixtoaVlUVV75yfQ6vWVsOJ6Rfz32R1EvvOPheVyiRcFefLGN9+Pt/qNPIVKt8CfKrxgNs2FHypfMP6MoJuB43EQx3l13/7T73mt8c9F3b9wS1gO9w2eIXQ873oooveQuVL1UPbYdPhyw43wpdKKmI4UaQU2ZGlAHfe/iju/eo9eDT4GpbOWMRcdQG1XE2lGzynsBs/9azvQrNVx199+iO4t3UMK7QsIqA6F+OVz/l+vOK678MuZxoFFJSaIkWXDj2KW2+9Gd/2oheiUJ0eCb5sxv4czKlTtpuhZqMq33FPz4nCVyXAoV3Af/30j2AnHCWrywEPAbyoi+7iAh64/XY8+pW74Ed1lW2M0C0UKgpkru/DzeWReL7q6GJ9PIdBfkzb0FWpHmk3MD1k0XPRWquh4PrIF4voug5aboIaEU4Lo9ubpYIWD60KDrZYWVhE6bGpsov0ktstxJ22gjj93XqjjU6n24vdBlCZqGDfWWfDy+UBr6d8/cqkeqAWJ6eQ0+AbEb6tXqhZl8q3voJOWwZZTLz2+T/12v857rmw61v4ntRrIA2+erSDPpz1RJUvPd+r6Pn24UuVefhoHf/22Qfx4P0H0XW6WNm9hPkdh7FSnkGQ1OBEDnJ1Dz/1Td8Np+jiT279EB7BClaclpp1Yseqh2dXL8GvfNercNmOi1BCESqMAsDC4YP47Kc+iW978YueAF/d81VTlEvQcb/DTe9g26jneyInblz4yvkhfDlyT8EXvbAzZTu47NDiJJRdNOZm8ODnPo3D992Hks+BFSHKpQrK5Ul4hSIix0VpYgIxR8d57PDy4VM4c3AKYjRaHdTqqygWCiqfA4IQeZV7twW/UkYtB8yig7mki9D3kBMPWEVfOEg6rMMCip0Au/0C/GYb0eoa/ChCpVRGwHC3mMq7gNJERQmBQqHYi+LwisgVy8hPTPVnsuCn2A4c4dZXvhLn2+5FO6wFYGKdX/z2n3zNH5zI+bDbZLeAVb4bvDr60Q5v9jzvRt7Iuu0g+R2G2Q7K20wbXhyHuOfOL6kONwVfL484drC80sG/ffwufOmr84iTAlpuE4tnz2F24mG0Skexp1rEebvPQalTwlUTT0VU8fDHN/8NHgpm0Xa7cKMIE00f5wU78fqX/Byef8G3oESTmEG+hO/Rw/jMJz+B73hRH74qR0Rv8jGVTN1JEDscDKAi03qhZjKLg8zMa0whv1WVb29wRW+0Sewm8BKqVZoEDMPjCwYnUeoiWJrFXbd8HIfuvRM7fA8+k5kjQZkzAVcmVCiXmy/A4W/OVxEIvsc44Fh1pHFa9oBRCmGAUj6Hdr2mOs8mKyW0qFYrRSz4Mb6ONuY5im6irCIeOt1uz44IQjjdELlOFxP1NvY5OezohAjnF5A0mHQdyJdL8HI+JqeqKJbKCviu68Hz84DLfL49+DLUrFDtwddnbgfG+XbbaDVoO6yhvbqEbn0Fq0uLWGx1k6C047Uvf82Nv7fBW8VubrSAhe8GL4m+8n1zLpcbCt+0Xelq+PjIXHZ/MYari7u+dAe6nQDP/KbnIAh9xI6Dz91+BB/7xP2IOkUViN+eXMPM9FexcsYR1HOz2FGo4IqzL8W3PvV6XFTYh0PtBfzhrX+Nzx+7G74bYpdfxEqjg/JaCa9+3o/jR654GapgvliSNMLi3DHc+olP4ttf8CKVWIf4UTl3+rkdlLsrWc1Ub2E/N4UGXvVA0RLu6DZDluUwLB561E63Xo2Ozwi8PgxwfaBE70zQp6W/S/zGDGLwOFBBZXlQojdBgBw6CJeP4cs3fRwPfekLmPCg8izkikWVarM6NdUDGLODqbCuHPw8YccHcV4N2W23OyiVywj5psBcCw5UlEOeVkccoBN1kCtXUM/ncF/YwtQFT8NFl16hcvQS1l0VkhaiGQZYWJzFwdtuw5nNFs5oNlBiIpwuz5CHdquL6o5pNXcbtTYfAFzOUDmP08YXyyqfLzvbaD24pUmVajIO26ivLKLbamFtZQUrx2aAbk11Bi63gyQq73rtSy18N0iKJ25u4bvBJmWH29GjR9/k+/67hinfTPgKvNZXkHSEIe6644vodiNce91zECYeavUAH/nYXfjyV5ZQiqfQDTtolhexeMZDWNh5EPP+UXWzlTsF7HN34ulnnY+LLr4EX3joHnzk9n/H9Bkl7NkxhTsfeQQT7Qn8/LN/GD911fdg2imrvcdJgAUmU//Up/AdN7wIFZVSsh8L3J9AUw2pUENstanP+yEbg2wH/Q1g3GYfBOa0sgS+6ymL+qPUerkbGKcr8CVwXSX6Cd+EKl+FnDHOtoO4voh7bv4PfOU/P4MJN1I5FgrlAhqdAMVSFZPT0718HoUifHa2FvIqUoI+K5PnqBg1NW17EV1GLDBrGZVwt4VyIY+w20StVUOhMoFlx8GXozbOecZVuPzS69CMAzy6eBBhFGLv5B5MT+7CYm0On/z7D6Jw5BAm5maxwwH27jgD5cIkPC+v6kDFzs45PqxU9AZD3jwfhdKEmkKI08cXqztUhxuznXU7NbRra+g0m2jWakhadZScCEHQRi1E0s5Vfv5bfvyX/3jcc2bXH9wCFr4bvEL68P0V3/ffvanwVWnEIgXfKASuuvZZaiLEQ0dW8f5/ugVzqz68RkX5t53CCtb2HMSxHY/gaOEwukXA7TrwVmJUOy6+6fyrcOCCy/AnH/1LPOWKc9H22vjEXbdhZ1jFLz/3J/Bjz/huTCZFuI6nspZxyvDP3HQTnv+CF6oZD8aBryheE7RZylfU7LAOuLHhK/G+/dAsVR9JnNMHMS9+pXw53Np10Y26KvTKcSL4bgy/WcNdn/oY7vvszUB7DZOlvMqX4Hgu2t0AO3ftRXmyCs/3FWwJvnyx0I/vddFstVFihEEup+J+CVFHwTdUs1IUcx5azToaQRPI5zEbhrjbCfCUq67BRRddgc8/cDvufeQraEdd7CxP4/nXfCtKSYJPffTvUJo9humFeVSiCOedeS4m8pMqsoL7oN2g+gyV0nbhs6+A/nOhrIYWF6emUZicRuQWlGp3ki5a9VW06w3EQQC324LTbaBeW0XHzSfdUvWVz/6hX3zfBm8Vu7m1HTb3GiB8Z2dn3+i67ntOGL4qX0Dv1b7307cdkODO276gfN6rrrke8D08+LU5vP+fP4NGOI32igfP8dH0ltDYfQRzZzyCo5UjqPtN5OMcnlo+E+c5U7g0/xQ862nX4EMf/xD2PPNc3PLQbfjiw/dj92PK+c3P/xm8/MIXoBTlVUcTBxAszh7FzTd/HN9xw+Ph26tab5JN1pEB/jJV5DgTaKYNM95s+PbyXfYyj6mBav0BGJxwsvdFT3dwBJr6ZEY3/lFwEQYNFOMAB+/4Aj754Q8g361jouQjV8orK6DTDTE1vUu9sjNKgXCl8mV0Az1XKs1OGCIKY0wwexhtCJX9rJe7gUaHSkjPOdK6DTS6DXSSBAsJ8EjZw1lPvwI79+3DR279V6ygiYiKvNHFt1xyNZ6+5ym45WP/hN2tJs5utuG1Wtg7tRu5OK/2yyxo7Djk8TNe2OvDl3G+fqGE/GQVlekdiHNFtCMXxfIEigUOoGFioEillOzQ811bwvz8MUT5UuJM7fnF5/zIL/3h5t45tjSrfDd4DfTh+wbXdX9tY/ClUJFcvbQdesly77ztiyr286qrr1NhTA8+tIAP/MOnsdKaQBhMqMxaNWcRjV2HsbzzIGYrj6KRb6Di5nHdOQfwnH0HcElxP/YWzsCRhYP4unsM7/uPD+ChuSO4bHI/3vqSV+G6vVehnBThRMz8AszNHMSnb/1kz3bQlO8w+GbF96ap4dTBJlo6SvO0jKt82XmmEuQQvgp45G0v8Tl9c36q13JOxS6v5wznitpqFoeDd34Rt/7fD6M7N4OposuQanSZ/tHNoVqdxvT0rl6WMIYW5vPIM1cu4cvZgF0PXQ4XdlzkcwU10oyKNEe7I0pUKkjG4fK1nuFn7aiNeqeDVcfBkYkCzrz4MpR278ZHvvRJLPmMte1i0i3hwNTZ+JanXob/+Ng/48xWExd0QpTCEFPFKpwuR9T1EqirIeD92a9ztBxoPeQLyNN2YMwvw9qY4648hZ27dqNc9BC0G0r51laWkXD24voKZmdn0HFyibdj7y899xWv/18bvFXs5lb5bu410Ifv613X/fWNwjem39ivnkrUjQh33n6bGr9/9bXPUq+7Bw+t4m8/8hnMLvnoJJNoA2jl62hNHMHq1CNYLD+KenFNzRc2FeSxz5nCU8r7cOXFV+FZF16Fjx+8Fe/7lw+i2e7ihZc8B6/9tldgb343igmnk+l1QM0d+jpuvfUmPF+DLxWfgmuG8lXZ2kW3p0DUtB1OBXzp79LPXYcvh0gw49d6Ix+fsYK5eKn+8h6w8JUv46a/fT8eveuLKDsBCjkgyblq7rOde85CpVxFaaIKL8eOth58fdoV7GQr0Otl5npGTTDhDVTu3U6rhUoxr2J+u51QZbYPgg6azZqyCJqELxIcLLo457LLccb+/Xj/bZ/AoWANXS+C0wnxnPOejmeefQE++h//gP1BgGd0HZS7AfLIw4lV8JqCrhqMQetB5Wim3esjdn2UOWNxqYw2h0eXJrBz7zmocHJNP0HYbmJteRm1lRV015YVfFvNGlrwE0zufvVzf/J1NtRsc9FhR7httD03A77SbaVGVfVffxV8nRhf+Oxn1M1z9TXfpGJHl5Y7+Md//jweeHAJrWQSgVtA1w9Qdw8j2j2P5cmDmPVn0cm3VKIcNLtA3cGlZ16IX3rpK/Avd/w7/vmWTyHf8fGW7/9F3HD+NyMHzmCbU6O3/DjG/JFDuOXmTx2Hb3/qeAVMA7693Oxq7vLHNaWpgs1QM33lQYp5nAgHvUwq3+Pw5Swd/VhZOg70X8NQTTDZ4bTslQrCqAUv7MKvr+ETf/0X+Mqnb0JUm4efT+AXPVSmp1Gd3oVSZbqneAvMnVCB2x/RyKTktB/YDUkrxvF8lfbRc3Mq+oBAzBd8NfNHHERqKqBWg1MBhQiSGCu1VdQ8B4eqBZx16dNx2YFrcOvX7sYXHrgby60adlSn8MJr/wt250r48L9+EE+LE1zRijHZDuCCw8N7llFvIikV/9fLc0HQMh+Fn0Nlcod6WEeuh+ruMxV8aTtE9JyjLtaWltFYW0XUqGH52GEVfrbE8qf3vu7FP29nL94oK8ztre2wwRbdOHx7/ilBq26gfsCs24fvHV/4vPKCr77mOjheHt0gwRduewQf+/jtWOsUELuTKt7UKbZRyx1GY2oOCxPHsJhbxIq3htALkQtdTHVyeOV3/gCayy38/Uf/Bd9x6TfjR7/lv2J/7iw4Sb6HUGbiSkIsHDmIW265Bd9xw4t7tsM2he9x26HX669mxmO6Rb838oydi54aR0FQdYD2Ku786L/hzo/9K8qdGoocDVjxgQL9XsK1jJxSuyW4BaZoLCvFq5IpFYpK+bL8XL6ghicz2sH38j0fOOfCzbuIuxF8x0PcDRE0mipeOMkBRxfmcaTbwJEzKth3+eW4+pJnMW8dHph5uAffHTtx0RnnY3FxBv/343+Lp0UxLm/GmOyE8Ny8ioRRIxRVJop+h1s/TTNBz45EhpsFfMAXitix5yxM7Nyr4Ou5IZJuZ135ot3A8rFDWF5aQCNykEzufvPLXvNOm893g6yw8N3kBmSc78UXX/wG3/dPsMMt7nWQqAGhBnwR4u47blODLK6+9psQO73p6BdWu/jYx7+MO+85hHa3BLglJG6EtreMVmkR9elFLBTnMOfPoparw4sjVBoRrj/7EnzrVf8Fd33pHvy361+CK6YvRiWpqE6pHvOZKS1Q09/cfOvpga+ugk9U9SqPmZ6viuXtDRChBaAeMK6jBi1whic6wJwnjVnD/KiB+794M27+4IeRW1vGtJcgM0V31QAAIABJREFUlwOcko+Es1IzTpbgVR1XBaV8FXypgDmsmEN4HUfl661MTKiRZoRezs8rvzc/QZ81VBZI0cmhsVKDE/QGXDSDBubrK3i0U8fRvZMo7X8Kzj/nEuXD5wo5RL7KHIyCk8fiyhw+9Zl/V8r36e0EkwEf2TkFX84BlwZf+hp8YMSMZskX1CCLHWfuQ2V6N1w/r6IdkqCjQs2W5ufQXFpAUF/G2soSAr+IbnHqLS/+hbf92ibfOt/wxVnlu8FLoA/fN554qNlx+HJmBL4e96DBGNEu7v7SbWomi2uufzbimJ6lh8gFZpdC3HrL/bjzy4+gG+TQaHeR5CJ0nBV0i/8/e98BZ9lBl/udes/tZfrM9k0P2SSbQgpRKQEMIF3gvacIqKhIFRApT2w0FcUHgijowyfSJYDASwgJISQhhfS2vUwvd26/p5/n9z/n7k42u9lNZuITcifZ387OzL0zc+693/mf7/+VZZijIcKKgwV/AfX2AhTXQ0m1UMmXkVYy+I1nvQLnDp0OPSJfGEcm0rWmhwEWpyb/v9EOR1NCPJ6HKBYzHCJ3D4FvnIEbh5hbhi7VPyldw8KDd+LqL3wWczsfRMHQkFYjpNOmWIb1dBa6lYNB0BUThSGTJJshCL6cfPnv+BQaoVAsycJNFnCqIUYJK5eGHbnQpaQU6DY6MIXG8dG2W1hYXsKM30JtYkDMFo5HCYYpwfW+4kNXDSnCZAV91GngFGg4JVCQdalHNoGIDRc8gbMONZ58e7QD2YhUJstOZZl6s+UKikOjSOXKkvUrky8LNLs25mdmMLN3lxRo2t0WYOXgZwbec8XvvrcPvo/nifgot+mD7yoP6FqDr0xpPfCFh3t+cqtYTM+/6JKYllB0+CwTjgC7G+D+e2fw4M4DmKu2JWCbsepDwxmctm0dRjaX0AxqmKvNwvZtwaKlWg333nM/Xnv5S3Hm2EnQYUGnykGVvmSxwy4eJO2wYuH2n0g7PFbwPdrXP3Jijiff2IwXQaN0K3BBsoWQ2W7U8KMvfQ4PXvctMgxQ9QimocoCMpspQtVimoH8rpqirIxmijgfV/5eCb4KUCgwCY7LPE6jsfWafC8NMczlJfXAFAlWD3WYnRu60h7c9F0sFCx0aUN2QvBh8c04rznwONWq0FUVac/HBCKMkibyolhmFhhCeRwJvrEEUIGZyYpe21M05AcGUR4Zg54pIpWmVtyG3W7Atx2RmtVmp9BcnIHn2lDSuUgpDL35517TX7itEioecfM++K7yiBJ8Tz/9dErNHiftEDcCi26WVlC2HkgtOV81Hu6+/RYB1fMuuCjOhlVNuKKvJXCw8QBodTxUW7ZETxq6jnI2g3Rag6oz+NwTFtBHgC4CLLlN7J3Zh3NGT8JAqijLGk5jvDwP+b0jBQvM872BUrNE5/v/GXyPZzsWeFkRoh6/H2/6Y66hF9ZLzjcOjVeVECbpgMDF7ddfh5u+/M9ILU9BTasImYquqsgaaVhqBoaWhmZloFgEX12oAE7BhnkYfEk7xPXxoeQ9EJTJAfteCDNlCr8c2F3R+DpeEqje7QjoZi0dOSU2SEz7Ntq2h269g6FKEUhr8A0FrhdANVigGcHkJB04SAWu7Nh0JQXF0x/B+fbUDtT/aibt0ArafoDS8AiGxtcjlavIRGy3ayI1c7s2mvUaVKeL+vwUfM+BqxqRnyn3pWarxImj3bwPvqs8qL3JV1XVPz2yQPPIYJ2jfStRAcStiXG6i0y+PfANcNdtPxZQPe/Cp8YFmlL0o8iGnDXjUiGjsDY8RhrCsi6GjbiqhvfswYULB57MxT666CANTaYpjTIlB8hrGZSsIlRfx9IsTRZX4/KjmCzEKHCEvVgkyQ8XOxyKlTwR88QqH4JDNz8MwPwJY65X4zqSHXdSJpnk60bsNrOR130s7rgb3/70p9DctxMZzZfJlmYWLuUsFk6qhhRVaqm0yMqo4yWYCu1gxjGSsa3YkphPz/OgGyasbFayHQI/kslYTBaei5CORNdBp9uRv3OZNCxTg8pGY8+FSxOHzeVXDblMBmqK1yLxG0+OPJ5SQ8/uNzYZJ/plUkdxC0bcNhK7muNgeF1jsLspGR1cuHHyrYxOCO3AeqHI78LptmAL5zsHr1mLXW5KBFtLBb6V/+0LX/GGv1+rx6l/P8lM0D8QqzsCPZNFFEUf6FUI9fJ8Vw++Ie669RYJ1D7vAkZK6mK4aIUOWn5XPm67tsiY/MAV4HX4AnZddBxXBPe+H6Jld+CFLpqdpgj7Hd6WObF+AM/xoXsqzj15Gy479xIUU0XMH5zEDT/4/sN0vj0A+GkB38MnMg8KOU0xVvDkxgmRucsBvOokbvjKP+OB71yJjOJD1ZnJkBJpn6obMCWhjBwv+d1Y08uFWwy+FnQzIxNwrPW1hF6gvIwnw0KpLPfjuYEs5PicYF8bHWjMzaXGl5m+6bSFMAFSXu0Eti0yOH6OJ12+sZ1YItkT3W5EcE1S48RlmOiqGaITX0GFkjwXZwnH9AdtxLxq8nVdHG7FyjCsQkV4ZTV0BHybjQaa1UXYovNtIJ1J0V4cuFbxty9+VR98V4cUj7x1f/Jd5RF9YsE3wF233hqD7/kXSqOBHwF7agdw1767ZZEj0mC+QNlCoVNnGgepcOYjwPJ9NbCghwx5B1KMM3RtKVhkSDjDXcxIw2hxBOvKo0ipGhanp3HDtT/A5T2pWRKsI5P1T8XkG8dcSj+FXFUkp44kKjLwHRQM4IEbvoerPvdpBPMHkOP0yVSzBHx5LCkZOxb40jFmEHyttOQ5MLaRgT1SAeQHyBeL8niQ82XYOt8IvtQVu64DXVeRYt9bckxZH++7jpRmigwuDAXIpdJIaoPizjbWDIUs7kxMLwTf3hvBl4FHPfDlxwm+jLZkhxtter6mI1MsCfhmy0NwfCZCsDvOlwqi6tw0vE4T9blpDJSLiNL5wEsV33DBK3+7n+2wSqw48uZ98F3lAV0JvpxwGLyyZpNv5OPOW2+Vy8jtrI6nfTRU0Ak8zNaX0Gq35NK2UipjsVpF13YwMDgMz42wZ+8+aTHgBHjPXQ8hlyqh3VnCtm1PwdTUNK655ho87wXPwnnnnQGDG/1Ihe5zWvJRnZ3CdQzWee7zEnsxl3FJPthjBN/e4T2Ww+14tMRjeXhW8r6UkHGSZG2StCz3shuo6IgcePNT+PfPfBIH7vgxsloMPjRdUHolQTl67Fw77uRrUQ4WT8Q0b/D34eOQzubiynbNFPDl1YjnOHBdW54fpqkLsNp2V05ogeei1WggdBz5PLN8qROWTji2VvjxBG0S0CV0icXGrBaiiSKxpXO5dxTwZcWQ8MVc1mo60oUiSgMjAr5cwhlqALfbxvzcLGxWCHWaaFcXMDY6jLobBp5V+t2nvup3PvVYHov+1x7/CPTB9/jH6FG/guC7sLDwjiAIPvhEgO9dt90mk865CfhGEV1uXdzxk/uQy+XRbnewZfNJmJyawlVXXYOX//IvIwgU/ONnP4dXvvIVGBwcwZ9/5OO46OKn4ZZbrsFpp52GjRu24CMf+gg+8tE/xKWXniomjl4xIxQfC1N7cP31P3wE+PbsxY+F81158FbGTZ5omtljeXgOgy/1u3EDtKcakpkRgy8NDi5SYRf3Xf1NfPefPgPTboi6gQoIU9LJeAKlKYJdfCZUKhkM8zi0A3nfmA/myVfAl1pfKhsCiIOOFBDBl+CYyXASDmW65SRsd9tYXlqUavhUAqSmQYlaXBNPCsLpdCWhjLcplvKHALcH0HJVwsyjFeArqW0C3ly4seLIEtrBzOaRL1VQGBwX7S8CGw7T1VpN6alzW3XMH9iLTCYF30gHvlXqT76P5Yl4gl/bB98TPFDH+rKew+0/xAcfFMnRmk6+XLjdGoPveecnhYw6duyYwpe/+G085znPQaVSRqFg4cCBJXz5S1/Dq1/9SkSRjr/71D/hta95OcbGRvCnH/gH/NwvXIYbb7waG9evw5bNp+Nv/urj+LMPvwvnPXVTTF3EbmaoWhezU3tww3U34dnPff7DJt+fJvBl57BMh2K9jVUkiuLBirqo7roH3/jkx9DYswOpyBWFA6VohsYw9BMHX+p8e1wwa9uFEybP6wcSuNPt2pLny/p20hE0c3C65ijeajVgmgyNiOLoxm4HGctCWtfRZrIYCzZ5MtA0ZFjM6XoywXc7HdhOBwXm8kqORI+Nl8Qg4f2F9V3J+TJf2OTCMI2AP2cmg0y+jOLwhHDBlJoFri20R6u2LFNva3FOMocdxQiDzMBbn/Eb/WCdVULFI27eB99VHtGV9uJeXfxjpR16UoG4vn2F2iEKcDeDdVaAL11wc9Nd/P2nvoRarYYLLjgfz33uU7FzZx1f/MIXcfkznyVypO9+97t43et+GUNDw/jAhz+Fk08/GevX57HtKWdiz85pfPQvPoH3/dHbcOElW2F7LlRFh66p0I0u5mb24IZrbsKzf/EFEiDD9mLqikXyJQTE4TD1XqTkiQTrnIiGd2UGhHCdCed5LLlZj/tc+TBKpAHIgauAT/0rHXy0TtvIuk187//8A37wxc9hKKXCMlQoJj/PyZfTIU+gnIAPc76HJ994wiXoSUoYjRdmvHAjTcHJl489g3UoJyMw5rIF+R06nY6oF1h0yYWbuAkBtFpN0dPms9Tb+nDbbaEoWs2mtF+QsuDkyysTPr9810OLmlzfh2VZsNJpmYI5WYtIkVSE/BeBhhJZuLHAM0V6JIPIMNENIxTLQ6iMbRCpGctByYNXFxYky5nZDppvy2M9vdyItNLo2575G7/frxFaJVb0Od81PoAE39nZ2bfruv4huUTU9cfM+T4a+B6afM9nhxslZBoCV8PMwQDXXnsdbr31NrzkpS/F4GAZX/j8V/DqX30ZgiCFf/zsP+I1r30JBgeG8Mcf+Bhe+JJfwrOeear89td89yf40J99Ah/88/fgzHPW40c334wzzzgTIyMVKJqN2cm9+NF1P8Kzr3gB0pm8cIXUxxIAVWrKVuT5Hi1Y51hBOasB32M9bMcEX40dcxE0n4tFQ5aLetTBwj234spP/BX233ojRso5ZIsZmTCZxaDz8tygMsGMW4hlURVTDjLhJullptiNCb5ZUUKI3Vin6y2mKqjvrTWbMk0XC2V0u1358Sulkizb6LAzDMY/+jLJUu1AbXen1QIoVROVhCtRlAReOQkR0G1bFm6O2xW+V05UgAA0r7qEdkgmX83QRPZGpUTKtARkWR2vpCxJNcsWyhic2AyDNfe+LWqHmclJLC/OI6spkudLRUa140bWyPo3Pf217+jn+a4xdvQn31Ue0C996UvapZde+nuGYXz48UZKHhN8EUvNOPluT8DX9xVMTzcxO9vC1i0juOqqG1EqlVAsFPH1K7+O1772VVAUE5/+u7/Hy172Upl8P/m3n8Tzn3cFnv70bfC7wA3X3YF/+eev4nkvvBzZooodux7CK//bKzAwkEekeJib3Isbrv8hnn3F848PvsTiJMCldyj/M8H3aA8fAZlFzFxGmZIfGULTQoStBfzwC5/DLf/2ZXgL08jlUsgUssnlPS/x44WbSMw4bXICppSsJzVLwDeVthKdbxys0wPfHu1AIF6uN8TcQa0wQbDIrjdVhW13ZHHGn4ngy8UazQx2uw3PdYTzJeASXCUrgrwvR/kgRLfTRco00WjW5D74x7ZtmbAJwFQ7aNKYwd43D7V6TXjmlJlCZWgUxcogdDrdVB2pTA7ZyijSbOJQfHSbdcxNT4vbD3YH8wf3yiLQgR7lRze/6emv//0++K4SK/qT7xofwCiK1NnZ2bdpmvbna047MM/3lltitQN1vnxRBgomJxdx/wN7sG5iPer1OrZs2YDlagsPPHA/zt2+XeiDBx98AFu2bpFlz959ezA+MYqJ8UFxWFUXWlheXpZoREX3Zds2PDwEQ6fEyUZreRHfv+p7RwXfJ4p2OFINsZJyONpDdqwpukdTkCqR5l52mYU20maE/bffhG9/5lNo7HwQmtuWvrpMMSfhN6LtlbQdPQFfXcwTGikFTsMrJl+Cb9zZRh41mYiThRunVgbqLNfrwsTQpJHP55HJZEA5GRdilJhxqiTw8t+ddlMoB4KzToWG6wr4Skoatb6ccNkykYCvTqokCYKv1esyWZNXJm3C4CBy+PVmHZ1uV5Z4LPAsDwxhZHy9VAjRKg09hVRhQACZ2Q6t5apk+TJGcnl6ElN7dsDUVXG4ZUY2v/VZv/Wuj63xS+dJf3f9yXeVTwGC7/T09NsMw1h78I0C3Hnrw8E3brtQ4blsQghgMaA7vjKVzbq4zWLTm7xJJb0Cac7V6YZjYS7xlrueQ5X1cQQN/V+IPEzt24Mf30Da4ZGT7yPAN7Hyskvu8U6+x5qUHy3V7PiZDob0Fwehg7TmwnKb+M5n/g4/uvIrGGR+Q+Ch3W1JzbqoFAR8VZl8SR2Q5+XHaGyJgZcAHE/B1PVKY7EssR4OvuR8OTEvLFXjidTKYmhoSCZUTqFcuLFCyPddAV4xUKiQx4YPGaVmvufFhooV4EvOt9PuCKfbtdsC6DwG9UZDaK5cLifgS/UEzSL1VkM+79qUtpkSR1oZHEFpZEQKNAPoCPQ08uUKchlDsh2cdkdUD7P792B6z045IYRmJhzYcMqbn/bat/Un31ViRX/yXeMDSNrhsssue5uu6x/p0Q6cfnpT8CEN5jG+r4CIEnN3sQe1t3BjqllP7RDgXNIOOmt+YiF9DEyxhjWudRcJviCvXGjz5kmuF11utIoSdBmnyGYMyph4F24Q98Ux64ALIcs0sThzENdf/31cfsUVx6UdZOEmKH78JotjTauPFXyP/PoeSB9eznGYZ54CUzqZg9DC3D234PMf+gDmd96PiYGSBOdwYszl80Q+ydzlgk7yM6DA4rFIZ8TYQqCNeV+mmrEyiH8TjBN7cSJHk7Qz8rWej1anC9txYaXSQglwgiW40tFGuoGKMtdxBCzTlomUoceTsecKCyV1QGGIRrMptEMpXxCgpiuR6hfSEVzi0QVHSoMAzOcOb0OzSNvuCHfMx9N1PLS63WTJNgGrUIBh5dAlN6NTJ54VnTPBt9tqoDE/i9n9u0X5oOWKUWH91jc/9b+9sd9kscbY0Z98V3lAe+CradpH+GTv/Tlh8D1kCI2LFWNDAFHDl0jJe++8Q5pyz7/gUkAzUKt5AqKRH8F1PZl+aVm17di6ajuetOPa4qaKhf1tpyv/drsB2gSFriPAw+/icNnitFAsWHjVq16M007ZhNnpadz4w6tx+XN/UUAo0rjBT6bqJD+it3SLgZDLuMNPpZXg2FuIHctMcaImi97dxxkSvZk9fvDkdCP/rzwZxbSDofpAbRrX/Mvf4wef/yzUbgPlfA6ZfAkd2xHNrclJmOBrGGh2bDiuh+GREQnIWanzPQS+idrBsDJIpTMxN0zul0oHWUwqQjnwJMfm4F7mB39XLtrkhBz6aLdbsnDj+1ku13QNYZL/wMfS7XbhOq48p9KWJSdVTtNLS4ux4SLRFccKC9m2HYrOrDfq4mwrFHKoVpfhByGKA0OS6WDli7CKFSipDLquD0ML5WQUOC66zZbofKszk2hUF6FmCpE5sO4tF77q9f0Ot1ViRX/yXeMDmCzcSDs8LvDlj8N4lHhKTZp2k0QzGh7uvPVmSaM67/ynIQgMfPNbP8Adt93PLpi4iDGKxfp8oUvrceLlPxRly3AZU4GR4jRuwDQY/p2Rv1UtkqhDx21gdHQAF1x4FkbGypidPojrr/kunvfCFyJHCVSkyc8gQrNEV9qTnR1WPvxngu8hjcXD0sziRPjkDy/ZfQ+ZyMfCg3fg8x/9Y1Qfug05ipkjIF8ZQccLkLFSSDOsXFMRajrqTQbeuJhYtx7pTPZhaoeV4CvBOunYXizcMivYpT3YR6RqSFsZ4Y6FhkiME1yCMfCcIKuEATrttgAwp10yQgRTU4v53E6LjrMZFJiQllQV8ePk+ClFy+dzSFmsuU+ch4kaJbYmQ2gOTtV8/KgZNqwUrEwB2fIAcuUhGPkijFyBKRFSHRQyYpPOOtuTbIdubQl+twufwTvZgd875yWv/ugav3Se9HfXn3xX+RRYS/Dl5EtskOlO8SWP7PZbbxZA2X7epQhDHQ/cvxdLy03RmvLF3Zu0uQXnJS9f2CKVIodI44BB6RsTEqkrZciKErc49DhhanfVCAEXUwqpiAC7du7A7T++Hc97wYtFwkQDAW3NovBN6IX/bPA91sN0dF6Ykjymu/kw7TZ+8KX/jeu+/L+R8+tQ/W5MN5QG4YdA2jSRZoqZEeckd2xPpsuh4VFkslmheh5BO3AJx7AcK5OoHmJOVQgcSsDYkZYvIpPJCqgLNST6W8rFKDuLBGTJ7Yq92PPQbNaRMgwxWvBn9xw2G1MF0cHi4qLQWOR1CeQ9aRnphd6bLOgOlZzGJ0nejqfM4eHhOFhIM1D4D8djtjKIVL4EI5OHbqXgdjuoLs2LuQMMAqIm2me4eof2YgSZ4tsvfMXr/3KVL5X+zY84An3wXeVTIgHft3LhtpJ26PG+x+N84xSq2I2lSAlir3+BH/Nx9523ybb6ggsuQRSxRkiTS1u23yb7M7ntyvelIIGLNTrWkijbOB94xcMtAyC1oiFIc0YhHVS+1NVfd+11aNXbeM4Vz5fMAlbj8LKVBoMgOJyi9fAyzSd28o2phoQXX/mY9eqBks8l9ZVyPaH7NrpTe/HVj/8lZu+7DRk4UCMPjXYTmWxeqIGMaSHD7F3GQUaRBBfxKqJYqSCbzUm2Q1wPv4LzTSIlNYtVQqwXSh26MpB4SYs8b1ZoCPmJk2hHSt+Y7UCVQ0wtxRYVXu63mrHjjfXypBx4bqTdt9NsYWlpST5H8CW/SyAmQPOqh481n2PC9a4wW/DfTClbXq5ifGJCQn+o8y2PjMPMlWAVSkjli1B4wla4mOtgfm4O9cWqZDuYkQ+d2uNIi8JM+a0XvvI3+2qHVWJFn3ZY4wOYcL5vpdSsB749hxtfJCcCvgSKGFz0mDtNhLNR6GJhbgr33Xc/LrroacikC5QtACZfcaGgK79cOE++nygbBGgVVbbl8sa7lyt1hrwecQCkrigetwPfxe6dO3DllVfil174Qpx0ymlyP5x4Cb78ToxlPMTTPqzJ+IkG3xWZxyt+BcntXRGkLmDHqVcJYAZd3P+9b+Kbn/lbGM0l6afTDBXLrToyGdpqQxTSWeSsApzAhy/5x6osI8uVAeF8j9T5ysItAV+d5gYrI0tOl+lguiGuNCubg0lA750YuATt0QOidPBkouUUzJNfnqlnQh35CH1GgfpiuGg3myjmCwKs5IrFSJHQC72FHKdfPsd6DkBZ7DGYXRaqChbm5+EFHsoDgyIrSxcrSOUrUiWkc/I1U7Jb4PRNOqOxVEVzaV4yfTvNhky+RmX0nc943dv+fI1fOk/6u+tPvqt8Cpwo+B7LHpsEQibgqyEUKVlvxgvguV384NrvY2xoBFtPOQ2mqiMgmkbUjHJ2jc0EvKwV8A0DRJ4vL1jJ82WalseYQx+u68Nxbdmyux4XdLHIny9S/nu5WsP+/Qdw0SWX4KJLLxPwlnBwMyVB3mJhVVnyGfPLAsKH3G5PLPjGJUf8roePz8r3exNmTIdEMCMHemsRX/nYh7DjhmtQYAQ9OVkFqLUbyOZS4iYrpPNIGzm0HRsKGyOoBPF8jI5PCJASfA/ZixNVw0rwpa3YozIBuhRnErAlYJ3FlGp8YlipxmCYOo+553TR7dBK7CBNXpg+Ct9Ht92MHzvPFxWE6IMll9mHwdS0XsZvooYg8PYm355Zh7uA3vHg7ZrNJgrlklTH67k8rOIAssUK1DR5Y0uaPehwo4PO79oSKem36rBbTQHfKFt521Nf9fq/WuVLpX/zI45AH3xX+ZQ4mtphZbbDo2lV428tabyJVIsvAy1WnPFTbKpQIsxMTeKhe+9D6HvIswiRAEuNaPKi7E1BvV9FQDkBX7GhioiX1TmcmOPLVKELOTExH5ZyMwZuawa2bDkJGzdvFaDi1Ctb9LjYKLGz8odLrK2H5GUE4sMH8kgFw4koGo73NT3w5UkgljbEf/cut2O+M5Zk8JilYWPyJzfgCx/9ANSlGZi+C8VMwdc0mXzzWQtK4KOQzoksrWXbrMcTvpYqkYn165HNUYamJYYK6nutOGRdpGZxmwVxjn/YhcYM35SVibveVJotYmDkFZA8nOR9E9kI+9s4AXMp6BP0mOfLEyJ70xQlbkROJIX8NxPSeFKJr1+i2HyRUBqHFSXxCYq0Se9jIkGTLk7y1BlZsqVyMeXAv2mZ1hSCvSMLQKfVht9pIOw0ETBoxwccq/B757/sdf2F2yqx4sib98F3lQe0l+2gadqHeolmqwJf0gWivI0ZAhHeBy7a9TqqTJrqUjRPkT9fNBp0I5a38Xv3piwCKUcpeXBVDYpGcI0JYOp9+ZnelXqsDuZSKKlYF2Bj1kEi6JLLXL7cD3O9vUvflYB5rPfl9LISmY9xvI/3NSvBtzfx9gAmvuyO6RN+HXlTs7uEq//l07jx376IQmDDQggvUiRSsdaitC6LyHdRyuTRbjpiR+ZhIKDyKmF0bEI0wBFT6lJWou+NFQ10uDH7gSdK8sQM18kXK8jkaFVmdi4XnrFjbiX1JMeNJ0OSzSGvThg56UMRi7ErVyQE5UNgGlBT+PDjLoArJ8Qk6OgISkNOtisWo73vT8mcbmVgZItI5ctIMRUtWxR6hAlwvmNL4A/B12vVEdpNBI4t4Otaxbef//LX9Rduq8SKPviu8QE8MtWsJwvq6XyPP/km0y+nSeFsY/Dt2S64FRLqtsfNylexF5wfTLZpMlaR503KIg9Nob3ghcQCl+zcZMkmoSyUpsWmgnjSjv9IgpnCVrh4wu290I98/0TB93gAfDzgFcBJaAfpMUtIe08SAAAgAElEQVSoh96xpYKDJyhNVRAxSEZX0dp9D/75z9+PpT0PoKCy9ywCC4A9KGjaXVTKFZkys1YKi/NLMXAy4jEBzcGhYZGa0eHGpRqpF35eaoQsLiEjqYcnOBeZjVuqiAmDJz7JzqX2l1cPdM0l3LvCyEdetXATmoAv/03wlfB0StGETgjgUX6WnPB6J7v4OPTS5chtr4iTlIMcxoE7Ar7xlQpziplTcSgIKJuHWawgnaPagbGUKbABsAe+brsDl43KdguB00HTBzyr/K7zX/6aD6/xS+dJf3f9yXeVT4Gkvfgdqqp+4PFNvvEPIJObvLp6D0mMlEkZTvyCZX0MN9scnBRVpGQxUCcvyvieDoN3gscPb/I9yi+cKCNipxyBl7BMKmTtwPfRAPjEwDc+kcRsc8z7xuAbxaAbetAVRRohTCXE/f/3a/jmpz4KxevAAItCQxiahmarLV1mpAmo1ggCD81GDdlcFvlCSezFXJSVKgMCTAK+jHVMrjZkCtZ1NBiEE0TIl0oYIFBn8zIdU+Gg6IZw40I3rABfaYgO/AR8Y8CN+Jj68bKNwTqkmiQQvQfSBOAwjvDsgS//JoUknW+cjpO3GJhj8JUTKvlvnp8T8DXS2XjyLZRh5UswM3mZ2lVSIJ4Tc9D8vVoNhN0mfLuDJk9YVund57/8tR9c5Uulf/MjjkAffFf5lOi1F+u6/qerA98EOFfUAPfAUMBTXkW9GEG+vOJlTuzsjZUIj5RjHQbwlQ90PMzGHClfoJwcD/OGsV2YMiaC01pNvr3D/Gh88LGXkofbkQktK8GXNIpGKoUTZEQLbwivXcdVn/ooHrj6G5Lja+icPqld9dCst1AuDaHrUY+rwnbaEiZk6DqGR8Zl8uXvXyyz2Tclk23M9ZpiVOgVZVZrdbEij61fj8GhIahanIRGOmgl7XC0yVeWnOTlZcol+HoysTJQhxNx/LgkjzWBV4wtDzeWyONJvl6+vhf3mVA8clUUKyBk6OY0zjaOdBZatgirUBYANtO5WMcdhfA9Nmp04bSaMvkG3SYCu4N2qMC1Su84/+Wv/YtVvlT6N++D79o+BxLwfZeu63/yeMG3xxLEGtU4sDx+iykBTrqyRFO4TOLEQ9qA3GC8nItBV7iJI95fOSutnI8OQeGhgyEypwRsWb4ZS8qS6SmhH1ZDO6w86o9GVxyLpumdk+Io9/gt5rjZ1RZPtuQu+ffBnQ/iG3/5J/D33g+aqLWUDgQO3GYDlkKzQhmNdoBACjMjGDqdZzQjjMN2A6ELONHSGixcqVTwUL8bgy9jG9kOTUAbGB4VVYSqxzw8dbPMfaDrTVLSjqAduHA7RDtw8hV1iiuPG9UOlJr1Jt/eCZEgHatKkt9ZHnI5Q8Z1RD3Nb49bT3I/pB6KDFVSi6SnczCyhYTzJfhmY9qBy1saOsj5tluHwNfvttGOVASZyjvPfcmr+1KztYWOlar7Nb7nJ8ndRVGkz8/P/4Gqqn98tEjJE+N8ezNrfMEYTzmJMyp+yR1WQCQMrQD0ysADkaj1wDeZguUvvvoebrB4+PTJS1PZnx+aoOKG3F5OQnyfRy7ZVvKQMRYcljscj0ZYCeJHgvLRjtfK34q8aZw/FMMwXYFs+aU6QAkcpFUPP7nqm/jO3/010p0aAiX+fKvVkl63PB1koQrbj8R4UKoUpEaHJoZ8cQDtTke422KpJMiVIs0g4JtMvikaK9gErMNMpWFlcgJuYsSgtpeh6kmyGY0b5IAZ88iTZsiAo2TpRuUKgVeMKn4MruR5+TFSDjHHH0/H8dItnvlJsYg6RdJ3YlpBHgv+F3iJUT3OteDTQRaxdDUyfc3KQrOyMAtlpPMVcbjxd+XVAsGXjjab2Q6dBgK7BbfdRCdQEWRL7zrnJX3Od60hrU87rPKIRlFkzM7OvkfX9T9cDfiu8sdY9c0PXebKlM1p6jCgrgTaXoPCSsAlYPYyH44E4hOZeI/3wxN2BHMjBUaoCeiGDMzhpKsYcLxYpRD5LRTCJr758b/ALf/+VRT1CO22LaFDjbojXXcskxQnWBhIg/DAQAWdThv5Aq22FmyH5ZcZ5Apx/U/aSsskzOhI5jfwa0THa7I9IiOTcK9GiNVCnJBj8NUkLU0m4ITWEZ00gZI8LafewBejReA48jPJFE9ZWeDJ52Nyn+5CRkxCjBbM5+X0LCcp4XQV0WJLEI/dQafblkk9m8lJuSrv17LSyDBMqFCBmS+Kw40yM8PKgy49OinZ4RZ0bTiNBrrtOnyvjaDVhhPp8NKld5/90l/rc77He6I+xs/3wfcxHrAjv5zgOz8//x5VVf/waE0WJzr5rvLHWPXN5dJ1RWjOSsA9Hvie6OT7aHzvo/0CyfpPFox6wCVjDL6cftVQgaanZfmlh134i/vxt7//Jhy442YMFzKoLbeRTqfQbhPgiGmRJH0xbGZwsCLB5gyhyeSoaDDgBj7KAwNSB8+TKfN4Cb5xpm86znTgtGhaMFOZeBGXGDEIupx8hfcl3SAOR4I9L0BiCif0aS2GKC3sTlu0tW6nI+Cay5EGYCSlJ8DL6qDYrRhzu5yCOfnKyS4IhaNl0A7/MCOCxg1WDPXAt9Ohgy6CZWWQzmYxMDqOgfH1yA2MIF8ZgpUpQ5NwnkDAN7S7cJtt2J2GgK/XbKHrAa6Zf9c5r/j1vtph1a+yh99BH3xXeUBvu+02Y2Ji4t3/8UJ9/+PlfFf5I6zJzXvg+2gLNiFEku6wRwPcY9EOj/XjK3+xkPkITGijSouLR0kgiqkXXU3BpyNMcbHjxmvwuQ+8D63pg8gbsZ6ZGQ3LyzUoio5u10Eux3xdF+PjY2h3WlJqycwExdAFiIdGR0THa0gnmwWDfC/BN5WALydcmXitePJNnG/kgOV2pB+E800aJyQYnVcHsZyECgtWwXfbLVn02e0WGvUa8oUcioV8bKDgiZCMhB/zwQLgvCIJAsnxZRNJq9GUr41DldjQHMgxoevONK0YxIUP5jFTYGZzSBcZqlNGaXgMA0MTSOVy0PUIoecg6HZh15uHwBddGx1fibxU8W1nv/w1/QLNNXmlHb6TPviu8oD+LIBvDxSPBNajAfETDb69JdMjH5ZYXqaRj1ZChGokkjj2likBpH7H6NZx5Wc/gVuu/DLSgY1OoyogxI0+M21NIyXSLIam8xK/Uimja7cEeFnD03E8eIGPgeEhmWZ5O9IUhizdGKxD8DXjSVcoiLQoIvgnbi9OwJd/Jw63Q8aXJOyIUzvDbrhKpexMmPrAx+wMO+UyKOXzcsKQqxDBYMrhaMjwZdIlSDcaDel5k/p404zBV1EwNz8tX8+0O8rmaB1mmDpVGJJpR0OFlYevmDCyeWTyAzCznOxZU+QArougY8O1m3CdFtB10HbD0LMKb9n+yt/sh6mvEiuOvHkffFd5QJ9s4Lty8fZoqoWjHdZHW8T1PtejaR75tXTgcQ0ZxuBLMOMleKRADUNkI6BxYBc+9r53Yv7eOzGYM1FdXJQQcjoAG40WUin2qeUk38IwaPtVkcunBXyZs7m43EChUkE6y2JManZNCSTndCvxnWLRTdLNyAEn5guCc1w7xCaL+Hay6Epch2IxTjQarhNTBZkUGyYcqfmhvKxWq6JULMrH+btzotUiFmkG8HwX1YV51Os1mcbHRoZlwUiAnjwwKYHrhWJeJHeMwWQYPGMzafhhNgTpD9Ih6UIRhcExWPkB6BIUH5tIHLeFZm0Z7eUa7HodTrcJz2khxWhLmJFeGnn7pa95c99evEqs6IPvGh/AZOEmtMORqWZSpnhE4tYaf/s1ubvjTb5HLtOOVD48Xs73KPz5w8LBV35eof1ZPhCDL63SvJSmKMCIQuQCD/tvuwl//e63o7ZvHwaLFtotNgXrknXQ7QaoVLIolQtoNGpyGa/pCsbGRmSR1fUiNB0fZzxlm8jDHM+VSXhwcFCC0R3HEzDNlYpI5/JwSA3oBnKFvIAuNb90xElGhm7EzcmcgKkkodOM5RWJnIv/TpuG5OdS4VBjY0QUT+IEaQKvKE68QKbcanVRzCP8fKlckr43giuDcKYOTsn7/F5DgwMoV0pxgefysuT5VioVAV9mVmipNAbG1qMyth7Z8iBS2SK4JPT8Dlr1GlrVZbiNBtrNGlyngYJhckoOo+zAG8995W/+7Zo82fp3cugI9CffVT4ZemoHTdP+kGDbq4zh5HNikZKr/AHW4OYrwbd3dz164WiSsqMpG05kmbaSxjjeSWnl/cnXhvTyxVxvz4Ydu/wA1bWR9zq48Wtfwr99+hPwlquSR6yqBLQ82u0YnIaHy9Lu0Gw1xHZbLpdQLOWEL11sdDAwtk4yjKv1mgDv9Mwszjr7bKEuast1LDfq2HLyVmTyBdS5jPJ9jIyOCcfr+L4sthigTq6VgJ8SpYSG5eqSLMPUwE3C1CETLpdkzNC1u21UikVYKVNqhPiiJIe9uLAgmbzpVEomWzZRx7GTHlrNpuiCmfXL7zUwMABHQFgX2zO5bbtrY2h4QFyRjh9ItkNhaAwTm09CcWAYVo5VQikpGXXaTdQXFxF0upJ57LltGExZ85TQT1fe+JSXvroPvmvwWnvYQLHG9/eku7sEfN+radr/7IPv4Yf/0ZZr/NzjAV8xFChM9xJTscQ4sh+Ciza9OovP/8UHcftV38FQPoOZyXnpuBseLklsI9t+y+UCqstLmJ2tIZtVMTY2LODLxLDFZhsnP+VcnH3Bhdg/OYmRiXG4XgiWjzYaTZx62mmw2a8WQWrhTz3zDNaOwvMD+XepXJbYzfUbNmF+YVGCz2lDtglmqopWbQlGxPr3psjcZPJttzA7M4MiF225nHDABF+aMKpLVczNzmKwXMbg4ICAONsu6rWaAHCvHHNqakpO+Js2bZJyTfLC5K27HSfufsuk5GdZXK6jMjKKyEhjZONmFCrDSGVKAr5QmKzWxfLcHJqLVaQYccFsj04HLRdRkC68advLfr3fXrzG6NaffFd5QO+77z6zUqkQfN/XB98nBnx5r6Qd4qnXF56X9RssCmL9UUZx0dx5F/7hj96HA3fejlw6jW6LyykPlYop1UoE31Ipj6XqIhYW6rAsHSMjZeTyWdHGRkYGm59yFn7hGZej2myg2enIkm2pWhMgvPCiiyRTt9ZsYHF5GU85a5uUT1Yqg0JR1BstCUXasvUkmZjJG4+OjWFpcQkBOdgOOVROlHF6WOAmTrbAl9ZoLuI4HTOfgtPu5MFJWDp/xmE0mw0Ypi5AXVuuSi0QVRKZdBr79++HZVlST58yTMwzPJ0tx0EkvDBpFlIn07PzyJbK0DIF5CpDGBrfgGxpEHo6gyDsisGiU6tjaWZW3ICmEUGxHaod4Fult5798tf11Q6rxIo+57vGB5DgOzAw8D81TXtPT2rWi3js0w6PPNiPtnRb+dWP/DqCLZ1/rFbnto2xlwYiLYDm1jF724/wyfe+C52pA9I353ZoNwbyefLuEBDLZFKYX1hAvd7C+PiAgHIQ+rDSacm5Hd2yFdsvuBD3PfQgJjZugqansNxoSsj89u3bxYDR6rRRrS1j29nnoLrcFBXB2Pi4LLnaXRvrN23C7Ox8bNBIp1EoFiXM3O22odE6HAQyifuuI4oLqQRKqAQJSg98mXiXq8soZjMy1Xa77XjpVl0SaoHKDCuVkmUiaQeZsqmBZswl09ZcTwJ+uGwj2FO/XG+1UagMYGzjSYBhwSoNoFAZhZXPw/XaEqITOS6WZ+fR7dSRTqnQ2DHnK3BTxbdte9lr+2Hqa4wd/cl3lQeU4Fsul99vGMYf9MH3+JPvkcu5Yx3+R3DIsTgLEVzR+wr4knZQA1hBE7d8/fP4wl98GEanIdU+kReKSYGLNXKwlHHlC1nhWWdmljExURbgo624VC7CVTSUxsbw7CuuwPTCIrquh5m5BZxxxplxhAKA+cVFbNy8SRQH1AzTFczoSNH2WmksLVVx0imn4ODkNMoDFeFkaUXmi2x+egaW5NCzL5imCaaaeUI1MEqSsZJ0wtmtNg4eOCD24jxzg5lNbBrotFtCU1CmVikVZZInGFPFMTY2BstMyXJtdnZWpl6qHlgxbxq0QafQ7HaQzpdQGBxFulBGeXwC+dIQFNMSzlcJmZoeg2+7WUXaUqHxhOIBjpl7y7m/3O9wWyVUPOLmffBd5RHduXNn6j9eCDRYvOunHXyP5mQ7cuG2Uue7EkhjsDycL3FszlduhZDiXLEMJ396j4P4EEgxxB84VGnHclEJFPKST6gIaGSIPGTcFr760Q/j3qu/DTNw0HK6cROwmZZ0tlqjLsDNy/TAd9BqdTA6MgArbYkBgwWmVAKoaQsTGzaInGyp3pAK+XXrNqBSGcDU9LSkoK3bsFH43YXFZVlkrVu/QQJqlpZrUjRaqlTQtW0p0BwYGhCbdq26LCCrEWj5RwLV+YfxknG0pCzawhBOp4kD+/aLOoKVRDxWnF5NXZcAnGUqIxQF69dPYHGxilazFZeBJu3FnLg5LdPUQTOGuAINAy3bkd9RzxawcespKAwOI1seQii5wxFMFejUG6jOzcHrtpAxFQS2jcVml+D73kt/9c1/tsqXSv/mRxyBPviu8ikRRVFqdnb2j3Rd//2fVvDtgeixwJefX2k9PhJ05XZJAhtBLimZP9zzlhzjXgUQzRGBShCNxGrLnNvYSivsrnCncYyMgkAaNUTUC53ZDmK3DeFrEXwtRJoT4+wcPvf+9+P+66+DqXhohTY8N15qmZYB22VkYwQzpUiITSZjYv3EqHwPApOUcBLcpIVCF+0rsyK4MCNvahimxDJamSxUsRPH+b7scmOuA8PWlcRkQb2v43miC87mMtBUTSZvmh1C144TyyQoJ+5sY1YD3WycPNms0W3UMTN1ULImKGmbnZuTSEz+Lguz00gZGgYrFSm7ZNccZW5UWbTaLaFUSqWSWJCpAiEXXK81JcN440knS6iOrxjYsPWk+GSTKSDSTGRMFaYG0UXXFhahhx7SaoilxXnsX6hBK42+94o3/EEffFeJFX3Od40P4N69ey3Lsgi+7/xZAd+jGSmOD776oVS1R4KvxJAliVsxkEZJGPjhsz9LKMMkLD5p4GAyl2QWE4wJ0hE0tjdzVqXDTfNhBS46e3fjk3/wbkzdczc6yw0EWnwqKGaBXCErrRPkZFUlFGcY5Vhj4/HSSgJwWEqqqshVBqU40w4iZAsF7N6zD0MjIxgaGpQpOFcoodZow7SyssTiSYAUx3KjgcrQkBgZOLJOz8xJxi+Bm7wrQ9yp0yWvypOLbupwbE+szCnTQLfVlt9QiXy0a8uYPLAP5UpF2kpm5+eQz6ZFXjZ94ADyuazoeckjSzylCphGWqbhdrMuSzvT0DA6MiJytKVqFdlsEblSGcXBEURGCrlSBYOj41DSebhhBMtQoCvAwtwcnGYTKTVCc3EO83MzMIuDyI9u/p3zX/kbn1zjl86T/u76k+8qnwIJ+P6xruvv+GkH36PZi4/UAK/U6j5sYl7RKnw08F1ZwEnlghYaiYIhSBxrsXlChl8JRY/piDhIHPAVJnspMEDrLk0MdN+6SCselnbvwD99+EOYvPsuVKenJKWxZClYP5ZDsVSGy+1/FIkZgX84cWZzaQFG/snmCuhCwfCmk/Dzz3oOFmoNjG/YiG99+7vYtHULzj3nXOzbtw8nn34Gbr3tdomRPPe881FbmBUt747du7B560mI2O+WzWLHQzuwfv0GufwvlIpicOhSZTE3K9TH4GAM1J1mS+b7pYV5ZKwUnG4buawlIH1w/0FkMvHCjpPs5MGDcfpaNiegzhQzmii4cEunM3J7v1kVSRunbMfpis53dHQU4xMbMLO4BJ9GkEIZRjqNDVtOQW5wGB3mF4eeRErOz8/BY5NFp4lOdVG45Q40dPTCO5/xurf083xXiRX9yXeND+DPIvgeK9PhkRxvkiV7lILMpGMjyflNIuITIpd2CY3+YM6wrCxiapfAUNzWrEa+KHilncJz6fxFoLhCQQApABYCmHGQfODAijzcd+MNuOarX8L13/oOMmGALWNZVPK6NDJLKI9mCvXQarfFNcY3K52SVLPKwAD8VAYjJ5+BZz73Bdg/M4fTzz4X1/7gBkxs3IhNmzdh185d2LZ9O+69+15pKd5yyimozkwJED7w0EM45fQzhALIDw/h4J69YrbgiaSYZ0FnC41aFa7dxcjIiKgVKE0jJ0vXGi3GtDqzzmhofBSze3aLrIzB5tvO2w7PdrG8tIix8QnMzM1KSNDmk08Su/F9d/wEF198iVTO337NdzFWLsB1bMzNzoiVWsw+egpOGGFgdAyRnkKuXEGmUEauMoy8dNl1hdJot5uImM/pdqD7nvy7ybjOyuibL/vVN/3NGr90nvR31598V/kU6INvHLQu4d5JwcLhOiOC8+GnmMy1otGVlVscGi99cVzVMevWRUoN4HVqCO0GIocljk0oITlbXwwBRqYM3RqEYhQRaRaiiJfwXWQ0YGnvblz5T5/F7ltuQUljY3FH+uzI3QpVrOrC1S7X6qg3GhItye9eKhaglwYwcvLp+Pln/iL2zS5gfNNWVJkHwek4mxMVwdatW9HutGGaaViWCbvbEj54x65dOPm006RZJF8uwbGp4VVkKl2/YZ1M2stLS6gtLMikzWmU/cOcNHm1sXHLFvnc/r17ceppJ6NWXcJtt/wYcwf24dmXP1t+3lang6decikOHpzEPffej/Mu2A7D0HHf3Xfisp+7DHNTk7jt//47chqkC44LOpozpqYn5cTDUPl8ZQBaOosil22FEnKDY8jmC5LlsFxdkPp6PQTcdgPN+bm4CbpYiYJc5Xe2v+R1n1rlS6V/8yOOQB98V/mU+FkA3yOzHR7P5NsD35XTcfz+I8FXpFYq+cpQplwNPtSwCy1so7M8A6c5B3h1mIoNHQ60yIcaabC9EA2mJOoMBp9AsbIRqlmGmsrD9gKkVQ3R0jK+94XP4yfXfB1qdwGGhNrEhZPM5Q1pU9ZNVGs1tFpNWFYK42OjCDn5btmKZ/7iCzA5twQ1k8f6zVtF58uTQ61Ww/j4hDRb0ErMSZUnBNbI799/AJs3bxXjh6IzDAcolMtiHaZMbLlalWhIjVwynWxhKJkQnMRnpqexZesWkZd5jiOgXi4VsTg3g7tuvhEXnn8hHtq9Wxxqz37Oc1HjFN1oYGLdBExTQ7vVRDZtodus44Ebf4Sw04x55HYb2WwGy3Umu6UxPD6OlusjW2RrcU5aLaTRIluA73aEdqAuuVmroTZLWVyAQi6LdqhGjll4w9kv/rU+57tKrOjTDmt8AHvgq2naO35aHW49wDwW53s0udmRFATpgkNddLLNj0GXt6W9tnffEtMQKfBZbaME0GFD8+twWtMIuvPQwhoitwo1bMHt1uC6TTEh6D4phBSiFMPKmcfLBoYKjPw6pAe3IMxQ1pWC4StoT8/iB1/+DH7y/SthqRFMpu+wUt404/JNRYcXBFhYJDDpWLduDKGqYWjdepx59rmotmwxIpjZPOdxkaOxXiguytREPZEvFtC2+bERUSY0Wx0EoqiwUF2uYWhsDI1qFSMjo2L5ZT/e8sICiqWi8NCcfBu1mtALm7dsxPTklCwAR0aG5Fh1G01cf9W3ce4522Xq3bf/IC562tNE0VCrN7Bx4wa02g1s3bIF8zPToOr5zh/9EKOlEhYX5rC0sCDAzyuMXL6EdKGASDeRLpYwMDImJzIzX5JmjqyVgqlraNQbqC9X5XhZCtstHHQiLeoauTdvf+nr+pGSa4wd/cl3lQe0D74xwMaTb9x8TA5XGIbe0kzKH5M8h0RqxYWarnmI3GW0a/tgRFXAWwS8KmrVacmTZY7Brt17MMbwGs+HoUYw0grSKR3FTAml3DhclNE1h5HbcDb0wgZ4gQXNVWBPPogrP/vX2H3XHcIJZ5QIBhUW/E+lnIzZCh0JPC+XCkJ/0ChBzW7A+ngjDRg6DJ0182y5SElamURHGilZWkW6gnyhKA45TtSkNxiyw/tl2wWPC6VflIUxqYxUAP/O5fPwQ08WboyDzGQsON2OON/oVmN4e5OpZFMHkGKFkWnCZXjO0JB8j6npWbk9A3vWTYzLwq6Yz2Fq9x6Yqir8MhsySOuQ8x0dWwc3DGGHEMVDZXgEmWIZufKQvG+ZGppJIwavFAzK3uw2PLYXBwxTz7/l7Je8ts/5rhIr+pPvGh/AJzP49ibbleDb613uURfEYbq5FJVSqmQSjgIYkY3Iq6PbnYXqLyHy5tGoHcD9d98iXOrWzVvx41vuxOzsEnKZPNKah3Jeh5VWhBcupy2MlEYwMnEKouw4ZoIiKpueCqOwhUkwyMDF1F034l8/9XF0ZvYjG3kwQ0+kZpx+mdErET1KBNMwJOWMsjbFsCRmMa6MT4tlV/S+TCijttfKwbAyCFQFRoY5v6wTSiVON0MCzF2PBhJVpuv4LZQwneHBIVFAiEaXtl9qgF1bYiV5MmJ2RODFdUGkNNKIsDA/h2azJVN31+6iVq/Lwo4nuGajLooH3k7qhvxAlpS8vaGxpy4+6YWKjkKpIou2bGlAqIeNW08Vw0U6m0On1QBzhnm/vuvBZuSmY8OzW2j7iFwr/9azX/yaj63xS+dJf3f9yXeVT4EEfP9U1/Xf+1mVmh2LdlgJvqLqT2gGcaiJ2SJZxiVKXQEIZpFF5D/n0KpPQVNpiKhicX4PFuf24eqrvoeNE0O45MJLcNMNt2LP7oPIpnNIGTY01RO77IE9dfzCxRPIGRqy+RwGJ7YgPXo6WuoYimPbkc5tgBLqUH0HP7zyS7j2q/+CtF2H4XaQkuVbzPtS7kX7sRRcsm9NM8VkwUAdcrfSZMF/G4Y0FausCTKzovONdB1m2pKFGy3EMUiz8cKE7bjwgxCqEUeoM+iGdEulXBGBBiVzUtfue4dMFsx1CLlY9AL4LNgMSdcS3CIAACAASURBVMnQiOGhtryMen0Z+VxOJGWMwLRtR2zOTFXjNM3v4REwqSd2HWm26GWLGKkMMoUisqUKFDONtuth3cYtUiPPEwo1xFze8XfoNJpwmg0oTke44E6oRI6Re/M5L351n3ZYJVb0J981PoAHDx5MG4bxZ5qmvfXJBL69WMhDyznZjQv8iiNNPs/3Q5Y+SmcOZLiMQvhODZ3afVDRJDRhsTqF737761g3NohSIY2De3bi6ZdeitrcIh564AGsH6eVdkGiGzsdD5OTizhl6yCMqIPTT10HzdCQH1yP4sg2dKMxjGy6ELDG4fsKurP78I1P/zVm770NhtOCxUZhhaE8bBcmYGpxa7DBaqCMNA9z0lV1DZ5Pp1rcRMxJmfIsusQiLSWZvqQReNJJZzJxjRApCVWH43sCikY6JUs+Tqyu52JoKDZ2cDIV8HWd2GKcdLZ5rivHictB6nj5dUw5I+fdatbFWlzIZuRnarfacZC7YYEV9aLmEOonOenRziwmFVVcedBNWLmCcNn1jo11GzfDzJaYEceSZaRM9tvZ6LY7iOyOLO6YdNYNlcg382/c9pJf/cQav3Se9HfXn3xX+RTog28iMUPc2HBo+j1kmIhkCmOmQorgEHRQr+0Hwj0IvTb275/BcnMZN998PWYn9+JFz78CE8MDKGfSyCgaarML0ltG3lU1MtA0C3v278Y9992GsaEsNozlsPPBh7Dt7LOxact2pHIbEGY3IbfufETmMNRuC3dc/Q1867P/C3mvhbQCaIou0isKiHWDqWeRTIQsl1y/eYsAar3ZwNTUpGhlt5y0Fa2Ojc2bT0KkpjBXrWNgaFgKOOlSm1tYRKlcwcT6DajX6uhIpm6IeqspHC7lZ5xOKTMj5RBFgRghOrUavG5bAnYCzxMbcsTaeD9OZCOoEpBZjOk7XakJWpqflwUm75ca407XkcZlLv16dfJUYlC9wMeDPDXDc1S2Maey0FIZOXmkCyUEqoF8aQC5jCEnSeqOO80Owm4Tod2G226iG6iRmyq88dw++K4SKR558z74rvKQEnxTqdQH/kON9JZei8VjjpTsyQQe7WdZaWTgNewaPnJHsxOv/Jiwlitq5XsAu/JvUNAlbRO0SrDW3Y8NFIidbAyVsZQWOo29aDd2QFEOYG5qGVd/5yfwUwq2bJnAzIE9+PmLL0W3aeO2m+7Grtv3oz5bRafbgZlSMTRcwcknbcBp540jMpqYm9wLu7mEUi4Lz2Few0acf+nTUDcKyI2eByN7KjwljfrUXnztEx9B/Z6bkBdql2lozGzQoLF+XgN81cTIppOx5SlnouN6KA8M4fvXXovtF5yHsQ3rsLSwhDSNGj5k2WZm8jJVFooldBxWz2cF7GiusLuO5C5Mz85KxGQqkxZetlGvw8plkS3l4TJk3XWwcOAAFE65kSfxlpEXQSdnHIQItRA+9c2hiPMkeIeqDaab0ZjBYB++kX6Q6VthTf3hcCOpnOdzhXVWbGK28nKSAbnrdBa5ykhMRQSeTOB2uwOn04LbakB1O3A7LXRDNXTN4u+e/eJf6UvNVokVfdphjQ9gMvl+UFXVNz9u8D2Rn0nUAzFKE+L+q4GvdKwlEWQE31CNwVdRTYCARS2vu4D6wr0InANYXtqLmQNLuPfe/bj9wbvw9F94Kk7feDIeuGUXbvzebZjetYxMJ0JBBwzK0wKgGwCtFFBYn8Nll2/BOds2otWZgZGKcPOP78OGdUM457zzUN5yGjTrVJRGL4RjDCJoNXHLN76Im7/w98j6toAUJ1gG1mgaoxw1eFoKA+s3Y9OZT8HMYhVbtp6MO++8E08552wY2bQAUzGdg9txoKYspPI5yafIFYqH+uQWFuYxPDwCBOLoQLPdkhZhOvMKuRxmp6dhZTOojAyjtbyMbnUZit2R6Zch8VQwKHSUeRGUIIQNGxEzLISWYFkoqRtF+GPm+pKaoF3aF0pHRcqIF4SGntTWs26eWUJQ4LJCXjXlpFGoDGFgeBRWcQAmqQjflewJBr673S7c+rJwvqFvc+EW2kbxt8958a98+kSepv2vOfEjsIbz04l/05+lr/xPA98n8KCtxeR7GHwZ0BjINl6q3WnvZcoXHPjNA1ieuxt+dxp33n4XfviDGzE0Ngo9G2Hb6Wfg/hsfwLf/z92wnBAnmTkMaUBR90XdYCgG2oGB6UDDnm4N1VSEF734ZDzzBdvx0P7b4Ck+MrkSVMXCGWedCzN3MvKD5yHIrYcOHUs77sWXP/J+ePMHkVIIugY0GjBYm87gGz2FwXWbseWsbdhzYApjoxMyyaZyGSimDkPRMDY8jma9ibseeABnnns2xiYm5JJ/sbqETKEgIejr1q1Dp20jn80KVdJ1HElMY95uu1pDx7XlawcKeTiNBpYOHkQY2IkigtKCAGqSRRxoPIEFMjWzPjT048wLUTAQcElLeJ5QGaw7cm3m8pJnDyU9jZOvTMfksM2YaigNjqE0OIRsoQw1W4JhZSXQx/dsOJ0OfDYqN+voLC2g3VpGy4siP1N662W/8sa+2mGNX4N98F3lAU3A9wOqqj5+2mGVP8Nqb74W4JtgQuIsjoGXUxfzZEO3i5TSxdzeWwF7HxbnduKOO+7D9Tf+GPliCS968Ytx701346p/vRWlWoStVgXD0JHz67AUF1oYwYggCVyeZWFBU/Fgt4ulbIQXvOoMXHz5KfA0G9/53k+Q0ot41tPOw9jGs6DkT4Y+9BRoWgFqq4mvf/yD2HnTtaB1wlR1WWyRVwXjHmmymNiAk7dtw+zCsoDZGaefhen5OaiWAYu8aRRh/76DaHoezj7/PPhRJADMws1CqRw7z8YnxAJcLBQwtn499uzdI0s80t3tpWVRRpQGB+DbDoaKBRzcvVOyFcgDB6EHeHFym2T7Bh24viPHVORwqioWYFXRJBeYHC9dclRrcBymfVvAV9qPKaSjplkVzTEzilPZglTG0+GWocEiX5ZoSU7UgWfD7dpSpLkweRALk/sA3+F0HCrF4Tdd8IrX9xduq32hHXH7Pviu8oASfE3T/FNFUd62GtrhRGjf3o+61g/a2oCviHjj69wkBF0oEi64wg6iziymdt4IxTmA+an70Xa6eOD+fVDCDIbLW/G1f7wKmG3hVD2N4TCNLCMc1Y6AUAgNhsx+PlKGinoUoZozcSudaEMGXvPWX0B6xMXNd+9EKVfEU7dswMSWbehmNsFadyHU1ChSvopbv/mvuPZfP4O000CG8jLOkVQs0PmmqMgVCiiNjYtVudXoYmx0XOIii8MD0hysRQpabRuuqqI8MirTc4WNFQqQyeUxODwiKoSZyWn5+srgIPbu24vy4ADWTUyg3WyKTndwaFjC3u1mCwvTnHxpwnABoRcAhbGZvo9Wqyqdc3x8pKeN2QxabF8m5UDuiVw8eV4edv4cskfkbybqB+b6qlA0Q/7omQzMXB5WvgiLZo5cWZZxOq9VPAddFmYuL2P2wF4E7TpSlEGkc5Gbyr35/Jf/Vl9qtkqs6HO+a3wAE53vn2ia9vbHC76PBXhjzndt39YGfMMYfAV5e3m9BAcbaZWLpbvg1h5AbeoONKq7oRgBtKiAsFXEFz53Pfbes4BTUxomQhMZR5HcspTiUpoAl7ZhmEiRPA6p9w3gpFXsUzXc2/KwfnsOr3nnM6EUAD0KUex0kCpvRCd/EszRp8LInQRdyWD6jpvwlf/1AWjLk2BHhHDURgqR2cv1jeBoBizRFafRqDZgZDMIGWZupWWaVRgPSRWBlcFgZQQWAS2dgUotMAPYVV0UCqIRTqRoDHAjPWC7tuhzmWxGjtaxbcm2QOiJNjf0XbDgg/QCSzeXF2ZBHjnOIDYxNjYOnXI20iTUAouBhTplNjlHcBVfznailODHqfVl3oRqQKeFOJOFyXxhTr7FIoxsCQoddFqIMAHf5fl51OdnoXkdNOs1uJoRGeXx37v4v7+h3+G2ti+7NX8dr/GP91//7hLwff+RTRY9xQOnj54mtjelHPlbHa1y53jV6kc7MivNEPHWO8HC41S1Hwm+jyVYp6eC4Lfjpa5gbygvfwEHTfGh+VVM774JaO3CwQd/BLgLCLUu0toQdt9t4x8+czsGTRPbhiowGjZyRg6jI2OoLexDJ+igMrEVRlvH4swsimNpaK0qomYbQTqPu+st7FI9/Nb7L8K2i9cjCpZhdVvwjUFkN1yKjnEq0pVt0LQyWgd24Csf+xO0dt6BAkUAqgGPU2LGEo1yqpBDemAQrRZlXSkU82UxW8AypcKIizRqflk3NDwyAU0xBYxN3l6lC86SCEu61AR8Jc5Rk8DzjtNFEIUi59Io8WLkJBs5PEcAmJf9bDSmyYLTqmM78LtdOI4jS7V2q4XxiXWS3Rs/XvFky9p7UhK874DRmzRn0MUX9qZffp0GndQDizOzWWQKeVkUqhabOUyYeiSaXk7Tc5NTmNm3G2booNNqIjCtoDyx5TfPedlvfva//qvxp+snXOsh6qfrt1+DnzbpcGN78btXmiyOBr5HA90eyK4E4McDvAJ68qJMMhQSJ9WJ/IqrAd+HnTgilkNyAo4LLnnpq6kOvPYkZnffBKW5E3vvuh7dxiS0dIS0sR7f+9YBfO9H83jmRdtxxWWX4uZrr8epp56FCy++DPt23osdex/Cpc94Foy6i5t+dANGThpFe/8kuvumUMoUcdOuvbi9Poeff9FWvOq3LketvRuL8zsxvvF0DG+8GK52GlKD26FoA/AWJ/GNT34YM7dfhwKnVzUFn8u3NON9FKw75TQ842W/jB9871q43QDPeeFLseehBzG8bkwkdK16A1bKwuDmzQgdG5P7pyRIZ2DDeuzZuQsjo+OoDA0jsB1MT0/Bcz1sOmkLVF3F4uIccrksDh6YhNtlN9w6qbxz3C4GB0rwux3MHtyPdqONYrGACgPXVU3cbdQS79ixA6effobYmNlywZNrrdaQxZ7B6vkgkIjKytgYlMBHY7khuuJmvYG5uXls3LxZ7o+Fm/liHmm5XR6KoSPFGEqnKxM7aYeDu3ZAcdqS+WBDD/Xi0OvPfumv/8OJPJf6X3PiR6APvid+rI76lWwvrlQq79V1/X2PBXwPZR+QFH2C3k70ezxW8D3apE7LLpdG4KUvr7MT8DV0F53qTszsugHe4gPYd9cP0a1NwyxYCLxhfPOrB7FjXxNXPOc5eOGLfhFf/srXcNElT8NCtY6Tt25Co9WQVuCtwwNotepYajWgd0J4M4uo79uP6dl57K/NY/Ss9fiNd70Ii8EuHJi9F2ecuQ3rN56HQDsVVmU7FGMUUXsJV3/ub/DgNd9Eng4whRkOOjRLQVcxsO60bXjRq38Nt99xN2q1Ni7/pZfgnttvRa5UwP69e9Ct16FBxfanXSLLNbZLnHXOOcgPDGLnrp3IlypSZikWXdtBKmVI5KSqKVLtw+S3qf2TWJxZwBlnngndYmiPgXajDj300W02sHfnbmw57VQ4ni/Fn+VSGaXKAPbu2YOJiQmZ0NlSvG/vXiiKiupSFWefew7mpmdgdzqYWLcB+/fvR7vdxjnnXSDRmQf37MFZ27ejbduiK85mstJunMoXRInBCiHP6Yh22O0w1nMJzYVZOJ0GWj6glkbffun/eMNfPkFP0yft3T5xr/wnySGNosiYnZ19j67rf3ii4PsIUExSv1YeskMT7GMA55X3uxJQaXE9FlN8JMWwkrpY+f6xTBbxz6zKZW4ELwZfcr6RJht+LWqhU92B+V03onHgdszu+Al034aZNjA7Z+BrX92LjJ9HcXAUz3/Fi3DT7bfi4qddJPm2Z27fjupSHYuT89iwYQgdp4Vmg84tHRk1QjA/iYP3PoCdO/f8P/beO86ug7wWXbufXuZM16gXq9mSuy1csI0xGAyBcBMeMSEJvRsChBZiCNyEQHKT3DycBAi4AMYkYHDHcTcytmTLTbJ6md7n9HN2v6xvnyOPFTmQK/3eHy8z/o0lTTkzs+fstb+9vlXgdSbwwT97M7rWK5irTUo1UD63DIp+CmLZzVDMXvj1Eu773nXYcefN6ADVDia5B5gEX+hYsvFsXPCa12J8tgjHBdasWYs9Bw9g8fIBVIslzIyOyW35losvxsjkBErVKk7bfLrkPJSqdeFUWelu15vSsVbo6MDwyLAc+qXLFqNRK2NmdBxH9h3COeeeL66zeCqG3TufRdBssJsDtWIJ3f196Ozvw9DICIrFkky6KzZswNC+fZgrFrH2lDXy5/DwMGYmp3D+eedJ7RD55NO3XICZ0VGMjI9h46mbYPs+ZicnsXjFCpTnZjA1PIyYYSCbycJMZyXjQlXYnmwLB92sVhE0qrCLsyJBKzkebD39sTP/xzv/9r/JKf3/2Y+5AL4neKhb4PsZXde/+JuA77FTYwSy0s/7Ij5yb9W26h77/f2a39iLRoy20yni/H4T8OWXOl6mb/vtbWqj/S29+LMoLZ6XzjamnfOb1CVpSwvrqEztxOSBX2Biz1bMHdqFJLfzho59h2zcfccQet0Y+hYtxat+5y24//HHcMGF52BkcD9Wn3MO5mbrKB2axPJlizFdnoQSU6GlcmgUq+j0HYzs3IFtTzyOcQDv/ezrcM6li+ChgUbAOIMeJOProCc3QDEXIWhWcP/N/4gHf/AtJN0QiVgayUwahuXCDnWsOPUcbLrgAjh0ijFkh6Hr5SJyXXkcfGE33EoVcDxc/KpLcWBoBIEWw7rTT4dtO2iwhVg15NfG7rRkjB1xcUxNT0pVkWZQreGjPD2Lw3sOYPPpZ0BjKlrcwODhg/wkqLaDarksaWkGa+wXL5VSy5npaWw+4wzs2f2C8L/ZbFaUFKyNP7xvH8466ywMDg7DdjyccvoZGBk8gsnpGaw/baMs1Pj80lVVaoymhoaRtAykUxloyQxgxaCFvoTrMNmswWLOehVetQQldFG2fThW+pObfusPvn6Cp8rCpx9zBBbA9wSfEgTfiYkJ1sZT8SCRgeR7X47zPcrLthK/GJpChxGnDGo2mQHATXb0Z9Rs1vK0RZm484rZo+aeVpwNdbViQwUsFiqmmVjFWYq/4tYC7Dg/6/zp9liQPd7kOx94X3w/t20MceHU60TYG0ZtxnpYR3H0aUwd2IqRnY+iNLQPceqhYgk8tbuEXzwwhlW+iq7OPlx+9e/j0SeexhlnbMDE9GGsOOsMTE9VUR8uYnnvEhwZ3YMjM3vRuWwdAltFvwKUhl7AE089gf1VH+/+1Gtw+etOQbk4Cse0YGQH0JE+FYq5GmpsAHCa+OVPb8DDP/oOjIYNu+5BMw10ZA0oVgwrNpyBdWecjZlKDaoRQzyVhOO56Fk6gKBWR212FsMHj+CMc8/G2HQR8VyXKAeq9Qa6+xdJC7IRT8BtNlCv1uS5kMpnREI2NDqEeDyGXDqD0sRMlOlL83VMjyzOQYCZoWGMDQ1h8fKl0DgV6yaq1Tr279+Hcy68ELt27BDgZVA74yOZIXFw715sPu1UHBkcEhfb6tPPwPTYKGZLFeGbGeRODnlyegKJeBLD+/ZJMaZlWIjluyQwXoUn1UM0aTSrZfi1Kvx6GUrgoCTgm/nM5t96x1+e4Kmy8OkL4HtynwPbt283BgYGXgK+ps40K7UVVRiNtK3ZVgBWUr58T271nvrlL/DULx6ACU8mKMe24bkOHDcCYNHJMvyb9lAutAIFPuVDoS6NA5TWe3Qoha7gcNP2sWztBrz9Ax+ElSvQ+S+fK9Vpx6Ew5tMO7cm2DaptqmH+RNxWb8x/HydrtlOAlUChK5Qvv0eCr4Uaikd2YHb/Yzj0zEOYHjpAkgLxZA5P7i7h0UfGcArjFru6ccXVf4RfPvQszr7wPAxXDmPt6jWYmS1jeqaKNT0D2L9jK5555lGsO/MyVBsuVvemUBk6iEe3Po7xUMHvfOgyvPLKVXjsoQegdeax+cJXI59cDSOxBpq1CF6thm133oyt/3Y9Ejy+ToBqtQYlrKOrfxHShW4k8wXYno8gVFEoFND0HPT19kqIDS+G5J+72MGmqDCtFPwwMjdk8gVoBHzLkmmTCWx8yeXzsnBjASe52oFFAxKi3m73II/d090Ft9FAcXJS0suYWpZMJCTofWSYxZY1rFq1RnrnaLJYumwpLNOSinlm/fb190h7BluaySVTfkZOmr8r5kDoBhdtZVE61OoNWFYCppVAtqsX6Y4OUKhGjojLOd92pcMNzRrsBrMdFDix7Oc3veHqr5zcM2fh0RYm3xN8DhB8+/v7/8QwjKOTL8GXJw4rvwWDWuDbDhpnnCBdRW69itt/9APc9v3rYdBi2lYrtCIZ6VyihpPOJuJme7KlV5+Pafh8HA8uPDjMgvUBx1Vw6rmvwIc+/wWkuvsl2KZdWvlyKorj8bx8228KvsL50gQRuiKbYpgLwZcuNzOooHR4B2b3RuA7cmAXVFbbJJLYM+ThgUcmsSxQ0NPdiwuvfCO2bd2JNWefjtXnr8PEzhdwaGgIp19+GWJNG3d+65+RCz0k80sw12xiywXrcfD5nXh827MYDVxcfc0lOPfSxXhq25Mw8gVs3nI5sulVUOMrAa0bgWOL0WLrv16PtO9CDRQOkKhUpmHG48gWusSMwEYLaLrIuhTWHWlq9HfJ8E1CtxisTj0wAdKU6ZlNF7VGUxonRPtrsf3CRMDmDp9Tah2WGeX/VisV4YZZa8Twc1qBfaeJgE3NioJmvYqZmSk4jiuxkHFyyalM6/fRcrHJ3YXwUxJlJC/SKxeKfrlZZ/aDJ3nADN6h3I2lmQyCL1Xq6O5fgo7efiRzWcmRIDVBLTL5aqdaEvB1mjUBX9fKfOG0N779z0/wVFn49IXJ9+Q+B1qT76c0Tftym3YwmA3L3ICXAV9KgSQm0LVx28034Z4f3gjLjyIABYBFKxs5lwiYPAHpIJVzjZtpzlpKAJMe/sCHE7pwGLcV6mg4wIazzsOH//RaJLr6gdCInFz/ifTs5RZrx769vQScv8w7SkMI+BIEpKMYvkLaIYAelFEZfAbTu7dibNdWHNm9AzG2+CjA4SkV//7wLPpCE0ktiUxXF2rNAA1LR9fKfvjDEyjbVVgr+xFWqjDHplBwSeYmUXTq6FqURGWugYmZKkoxF793zSuw8Zw8PCdAaGbQtXgjNH0AWuoUaGYfNNfBL378XTzx4xuQ8h3oig7NjKNaZ5lmVZLM0sw8oCbWNMVwRpBUNEVAkyHrGidbnalgcakMigBYF+CzHR9eEErOLpUINFkw0pEASR0083I9NwJitloIfgautBvz8hWSN5YmCleUB81mHbqmi2aYn0eNceQijFwU0cUx2hnw+UKtL99Vq9bFYixNGa6LZIZ24hS8QJEsh0q9ib6BZcj29CGWycC37aN2ZbtWi8LUnQbcZo1h6vDjuT/deNXvffnknjkLj7Yw+Z7gc+B4tMPLga+EXZFGEGuSLzUtP7v5e7jnlhuge/VIo8t38YRqFU+KCVYm4LZxIQquAXyZfAnVbujDplDfV1G3A2w8+wJcc+2XkezsRRASuElbMA3r+L/u30Rq9nIqiBeXbuR9I/BlGi3hhNIqM6yjPrILI8/eh9kD27Fvx6NI6hEYDddM3PFgEXoFWNI1gIGV/VATFtL5TjSbPjK02cZUDNlzSAAoqDGklCSCmAndCuCWp3D4uSM4MjwJu1fHOz91MVautxALNQRKEsmeVVDM5YgVToVq9iKoVHD/967Dc3f9EFGMuCoON6pBKtUSPD9ErtAlpZJsq2CAOkPVDSnehDRXWLGU5CQwE0E1o9ogQ7fg8UIIRWzGQRhKaDovmizopNGCf6cGmhTCzMw0ert6ogZkz5f2iVBaLZjHQItbKBdmFowSPDnBShKbZBFHucmua0PXozxifgy5BiajsZCTTc+9PXTD6ajXa4glaKbQMFetIZbMiLKko7MHeioLX9dF4cDnEy3RNu3TnHztunS4NUINXjzz2VOvuvovTvBUWfj0hcn35D4Hjg++bDTg5Etf/UtpB56YpB3Is7lOA7ff/H38/JbvwnB5AkSrtQjQ2sHkrZUZHyvqhpBFDVHaCsg3+nDDAA6nnkBF0w6w/qzz8ZEvfBHJrj4EAZ3+XIa9PPjOl5EdC7LH8sDtf89/e3REhReRb1sghLw0A2zCJtzpAzi47R64Yzuxc+vPJSyHDQ1Tbhz3by9hdNBFT0cn1mxagYEVfdCUGNy6gphuwNUBW/NRSCdw+Ln9SFs5dC5bhEQ2hkTgYdu9j+GpJ7dhYHMPrv7gK5DK16F4CtK5HuR618JProGZXw9FL0Atl3Hnt/4GBx66DXktWl4yUFyPx2E7tjQUL1+5Bl19izDD7N1EEo1mU277qYslZ5pM5+H4IZzAR67QKRRDvd6MlqyGKROvFGZ6noAja9zJFxNoGZROtcLU1BR6uwm+mvSssf5HiNogoqN8cs4Sqs67IU64oXwsHzeioPgcadu5mWAWNYaMj49IE0Whowt205HeOcPUkc3nJDiINw2pXAGZzm4oqgXEk1DjcfqZ0ahVhfIIvQCKa0uYejT5qnCs1Kc2vfEdXzu5Z87Coy1Mvif4HGhJzT6t6/qXXqQdWMjYoh3aEytP9NYdIzlPArDr1PDTH3wPP//h9dDdugAY/fiMC4wm1VaGbxhNv4JvzFzhmk1RYIqxgQs3X9ppef7adohTzz4P13zhWqS6+4R2ECqDFMjLTL6/Dnx5iOZL0OYD8HxeWD6uBb7CARN8qf0tj2D31juhzR3A0/ffCtOrSlBO1Y/hyb0V7NhlI5PNYsOZa7By1SK4NQflWQcmA8qtSEPb15lHbXwKXtlFdqALSiomg/bTj23D3t27cdWbl+OK15+KsYk9sH0dp2w4Cz1LToOXXoNYYQM0LQd3fAQ/ve5rGH/6UWTVqHQyZA2PFZfJle3Ay1auEaDidJvO5bF3/z7kOwoSmk55lxeqSKQyxtknZQAAIABJREFUKFZryHd2oNGw5TIZTybEWsxF2eDgEBqcODkxB5644kxLh80QdMcRDXBfHy+MEXBKloMb1QYRfAmkpA0YdiO/VM6lvtd6bkRxkRKYI+3EqixmZ2enMTk+hhzzhUNFGjW6enqjyZg8NCV1sSQyhW4UuvugGnG4pFLicQkrCiSW0kNxekaC7zXPgWtXUQs0eFbmmlPf+PaFSMkTxIpjP30BfE/wgLbA97O/mnyY7xBJzAxdTgpqKwmmR9UOrZwHnjyaGiJwmtjz7NPY9ex2mXKoGhDA5RTbCgljiy0nn4hv5fui6CoVBowglBOWagdpjfBD4Tt7ly7HZW/8LWhcEnHh1hpMXy7J43jqhmMXbsfyvMeqJKKZXBHVQ9C6NZbFYmDDdIo4sP1BOGPP4YVH70BxeD8Mk1GHWQxPBbjv8RKCUEd3Ogk9sJHQLQkVZxsGF1lOQOrERdx3EXMDOJaKeiyBuh7H8MQ4rJSHd75/A9auzKIyO4OaHcOq9eegY/GpcLOrkSicAkNJorJ/D37wN38Ob/wAYl4Duq7CU3ToiTR8VZMKoSXLV+Kx7U+ip38AazdsxO69e5DN51EodMkkfGhwGCtXr4XFwB0EGBkZkdt1gnOpVMKK5csxMTGBRq2GPGvj7UaLToguuI5ry8ct6h84Cr7MguCkLLLDIJIayt99XqBZO8S2DRpZCM4Rv9u+jtLCXSwWpXae+bu5bBamGZe7HRo0Cp2dgK6h1KjDDRV09izCKRs2IVRN+IaJeCYj+RsMUWd+xNT4hFTHp01VFDllN4Qbz3xw4+uv/sYJnioLn75AO5zc50DLXkzw/bMXwVeT20QBX2n1jbS25BSlolw4X094Ni5ZuPGWcgrqX+UlCk6JAC+6lefUys273Crz/5yGZSji/6LP58dxGhRuOZUCo7cNJl6JvO3l+d72JDt/iv2vgi/5XQFe0TJEX4tTnKGQm25gfO8OHNp+L0oHn8LQ848hDhehGoONDmzfW8XuAyVkdQspLpiCEGkoiIeOXFxCxUSoekhRdeCGqGoKynEDo4GPSdfGha/qwGsvX4esFcDQTdhaEl2LNsDqWAOrdyNiuQGYvoZn774Dt3/7H5D1a9C8htySh7wzMZPwNR1WKoXV6zZK0eRspYrFy5Zj95496OzqRDqTlShI/nyKHpOOt4Gli1Gr11AqldHZ2SmpZlyO7d+7VwCS4EtZIafYaoVZC5bobivVKnqZAcGqIFmaBtJiTADm8yI4Cr7kfr1WGSmfD1yqRsWk/FjbbqJcLEqGA2vfq5Wi0A7ksnO5DlTrNam2T+ezqFDD6wfo7F2EgWWrpU4+NC0EqoqkaI2BSrGE4swM7EoJVuiiXqug4ilQ891//Iq3feBvTu6Zs/BoC5PvCT4HCL75fP7zhmH8aRt8dTOSh4lKQfCU/1PllpwTC3k+liESRikvUjRyhS0XmmyyW7KGo13ArV9TC2CZ20p8045KjVqtBcRhvmo6b/ZFiyoLO4bIvIza4eWMFL8OfNuA3Z6AI/BV4ctIpsoFhT+fNBZ7NpziGJ576Fb4k3vw/IN3IGGX4EFH3ShgppbAczvHMT1nI2MlkVQUZFwXGb+JuEQEa/BVRlCqiIdx1E0d07qD/Y06elfF8Lrf2ox0PIDqOli0eBHshIlFy8+CkVmD5KL1MGM5WK6Dn/zd17H11n/DQC4JSw+gqKFUxgeaJYu3Ql8fMh2dKNUbWLpylUy8Bw4fksr3eDKFXK6Amdmi0CDM/u1d1IepyWlZhPX29ckFk0A4OjwCXWPJZTLiwYMQzUZduuK4ACPg5vN5hH4glIH0tXmeuMxIU0Tgy7cr8n5egNn6TJ03gZcVQrbdQLlUlmevqeliviDQF4uzouPtyHfCcV2UGKSTy8BIxKHGEkjmCoincnCofEjR3WcJ+ErtfLOJ6YkJjB85CNVryvfjmym48dwXr3jvJ689wVNl4dMXJt+T+xxopZp9XtM0hutEixeCb4vzJTcXjaWicZCXo+Ar4a0ETgKvbOZ+bVivgJ0Ad1tyFNWFy2OTJyZdTCupxOqyQEca3wSAX85k0QbQ32TybYPuseDL70emXkWT22uO4JyDo0bdALrfwKEnH8Dc/idwePt9mNj/PCbLwKynortrEUo1D48/P45aFVhkGujRTaRsGzFpsVARmkDZBdRkHlNhE0P1EgYKCi5/9VosOWUFtj79NByvifPOPwMDKwbQNXA6Uj2bYHQvgUk6Z2YC3/3S57Dr4YfRk88hn88iDB2hHmSyNgzku7tx7pYLUXNdTMzMypJtYOkSUROMjo4jm8tjZraEBjN5+xZh1bpT0HBclMsVJJIpuf0nCJLX5YSboBQtZsoCjUHlbKXgwo3B6KQqhDKizIzASvB1o+p4Ltsi5QOjISM5odANvFMKPFTKZTg2ZWsOpqenkYjF0d/PlLQQpeIcujp7YRqWqC6ajo1KvRZVB3Uw+F2HYsRhJdJIdnQKrZOM60ddeePDg5gcOoKkriLHnrp4GpNN5SsX/8GHP39yz5yFR1uYfE/wOdACXyaaMVzn14Kvz0xYoQ8ovrdRnpuWtCyV4nhpJeYr6Ybo79SY0mjBOhjJgKDbjbeyBDYyF8Q2+XerysAPYcbiSBYKcksZwW/LpPwyDreXUzgcC8Yv54aLDiEvAJpQHSqLHlvgSwihDlYPHZSHXsDgjvvRGH8Bv3zkdowM1+D5SeQyMegJDZOlCnY/U0OjDpghkGMrLzT5Cchp1xGg6AYoqx76u3Vcdk4PlgwsxkSlgYOlEnylgeXLevHaK18PNb4C3au2wE9mobtNHPnlQ7j7ur/F1L79Yq4o9HbDNJk2xuOrS8CMLNnyeSSzeQyOjkkGbm8fGys0UUIwYYzTvaqa0GIWcl3dSKSyArpisqjVEI/HxZBB+Rg1vvEYg2to5vDRZHZCoyHLxXgsJhMuQZYqiID0Aidfvo3/lrB0/mJbzcVcrLoO7GYdVVbSJxLyWOSECfhUVPBZMDM3i1QiE8UPBwGSqaSE69QcW5Zr8XReqAfdSiLQLSSzOZl8fbspVMb40CBKUxOIKQEsQ0ct1FBG7AsXvePDCyaLE8SKYz99AXxP8IDOz/M9Fnx569maO6Pkr5YpKTInUVxv4/67bsdj99wJ1W5E4EueQsA34nDFYcUCxLbbTYt4Sp6Sqtc2NIQioJeFmxtixboNeMvvvwOJXL6VuXC03ecl0+98MH1Rr/tiLvBvCr5taRwVDpHTjTOwH010pAxkrvdgNGdwaMfDsKf34YUXHseTDz+DsGLA92eQyCuIJSzUZ3QMjXk4PFtHvRFdkHjvQN7aUBVYSWDRsiROW9+J/lwKg0PTqIU64n151O1JvPKVF+CU9Vtgpk5B57Iz0AgBtTqDf7/hn7DnntugN2xMT80iXehALp+GofOypUJnowUn5HhcZHIuTS6ajlwhJ7+SuJWAZlgwyOsacWh0wVFCpkfysohS0qRCnrfypAroUOPkS9WDL9pcV8LUO3I50QGzMVjAVirj54EvNb/Sw3b0Xkmm36bwy3PyGH09PS3AjfrdGIQ+OzsLchue4wntRX0yWahMLoe5WhWZjg6kcl1ihSbweooljRaJmCYUFumMyZFhlKcnMDcxBsvQYKQ7EKQ7P3XuW9+7IDU7QaxYAN+TfAAFfLPZLygKPtsO1TGodKDqQaN6IeJA5wNvtEDz4NbK+Nkt38c9P7geludEoCssRShuJb5wYjLVyKVGlxNrwQNNEQBmNgQnJEK8S9OGr6DhApvOuwjXfP5apLr6pZss0olG/GE7m4HfW3vipYGDt8r8nvl+ftzLRUgez2zBt5HzjciQ6HGFFmklWpCr5CSsegynmcDuJx9GDnP45f33YXxwFBOTQzBiUd15IduNJl1udoipiTkR/fOhdCtEpsNE36IC8j151GwXlaqLetPD8OgY1p02gLUb1+K8Cy9Hxcmif/UrYGV6YfoNTDy3Dbf83VfhjQ3K7fTcbBmVZhP9SwdgGFyM8qJnItu9CBu3XAAXKp566kmk0xn09HeiUili7cpNKDcd9C0bkI3m4aFhpPJ5MVCwlYJcr5hLKBMj5WToSKVSYtetV6uS8cDshcHDh1BIpWFXK7DYPmw3ZZEWTcFstOACNhRgpu6WWQ5cqNIRSGUFmy0ymazIEbng6+jIibKiVGIzsi1fs16qIGGZsF1H2peTmSxsL0BP7wCSmQ4U602ke3qgM9Uty8bn6PGdGjvcimjWijhyYC+8Rg25rn5YhUUf2fCmdyx0uJ1k7FiYfE/wgP568I0434iZjVZvIqYPPHjNKu685Qe45+bvCkgIOdCSmjETQCZKLst01tjIGgthSPdYCI9SB9eFLpa4QLhDDxpqnoLTX3EpPvzZL8LKd0vW7FEqOYxS09rAy7+3A16iYsa2pjQC6WP53WN53vnyszb4Sqljq0STH0/tAzf4/FNurz0HY4deQHHvVij1aWzd+gAOH9gHm629mopqxUV/Tw8M1ZDcWZY7GhqgWhqMGFCpFTFXqaPhK6g0dSxZvgTlIpsaunHJ5VfC1TvQu2oLkt2roGlxGMVxPPKvN2Lb7f8Gy63DVBVZRE3OlaRKJ9uRFVUK9b5rNp+Di970VkxMTokBZt+BQ1i+YgCTk6PYsP48VFwfqa4cVJdcLV2FJFWArkIBtUpVWiIKPd0IZWJMSTXP9Pgk0sk0crksXKeJ8uwsZkaGkOFU2myIltfjc4FSQ9H8Uijtw7PJ2kfaEfK8tBtPjI9JaE+WEjbm7Nq2gHAyZiGRiKEpYU0+mqUyTJX3Hj6UmCmTLu+M8vkuoR1qng8tk0UqW0CmowBFCeA0anBrDXgNLt6qmJkew+zoMPRYBrn+ZR/Y9Nb3XneCp8rCpx9zBBbA9wSfEgTfbDb7p6GCz7108tVk4x0t015MNZMpUQDYhdco484f3Yw76XDzomAdWazwVbhh8ot8DJ6PvoS58N8UzXsMQwloFCC4MYUL4mCqeSFOP/9ifOiz1yLR2ScTHXu92iDLPwnU/F457ba73vg1o2LGCHiPN/n+Z5xvq7hcftb54Mu38/uT3IfAA+8KvPochp59ALXpg2jUJvHkYw+jODuD2ek6SkUXqWQGpVIFvf3d0A1+Px6ajVDaIHTVRalUQ39/HhPTJameX7V2NdZtPg3JwiIkOleid9lZCLQE4qaBg48/itu/cx2awweRYGMblSa6jplSFQ3XQf+iPhh0j+kW1p19Ec561ZV4ftcLGOjvxfjkFPKdGYxNjGDz6RdL1KSRisNgdC/NDboik2ohl0elWMb07Cx6FvXDSiVhJhOydKNu1tItdHcVMDczjma5CMVpMn4OCu92aAv3PLhuU6glSg/5mJyCxaoduHAadfgs2KSuOwwxOTWDZDotecGe4yKdjMP3XVQbVCgECBo2VN9HPJOCYpmwklH6mmWlYPtAkuqNrm4k0x1ICl9soFaahV2poTI7h0ppBoHfgMOGjVgGWrrzg6e/7X0LOt8TxIoF2uEkH0BKzQqFwhdUVf0c3USM74u43wh8I863bbRQBQjJrykqsx1quO37N+GOf70BKlPNfE46XFjJOSkTGRN1dOpRRdIfKR18oqzPd9FUYbdUBRqaYQA7UHH6eRfhg5/+POId3YAWi+iAVlYEAZcvTzzxBA4cOIDe3l5cfPHFAsZRISNtsXpL4hRdCKJhvZ3JFnHCx07BLwe+kaY5ynyg/IzXIy1woTSmsP+5rSjPHELabOLxRx7A+OAQKiUHlbKH2ZKDbCGBhk09riHZu81qgP6+OJKWh858RhaRPQNLsf7Mc2F09AKpPvSvOAOp3GLAd+DMjOHWf/kn7H38YaS8JnTPluUX08kaboCp2Wn09fUinUygDh2rz9qCK37vndJYsWfnTri+L8qJ4YlhnHXOZZgqVtC3dABWqGHP8zuR7GDSWIiBvn7hYcfGJpDv7IQet0SaVq1VMToyLku17o48eruzKM9MozgxBpNTrmtLmhmPjec5Ep7E1mKCLzlevr9cmoPTrEsAD1USdNRRJ5xMZ5HJpAWkY5aOiYlxCcwp5DsRNl1RV+QKeeS6OqGYForlCjKpAsqNJrI9vehgGWc6DyuRFMVHeXYaXr0hTRrV8ixU1UNtagqeYkDNdH70/D+45u9P8qnz3/7hFibfE3wKEHw7Ozs/pyjKFww6246CLyu5Cb7RTX+U5xuZKLjNJs/m2U387OYbcedPfwjFp8wolE28GnJpFaWZcaKhWi0gLyj2ihAGnXI2H4NLNj/ih1UFNnNcmx5OPXsLPnntnyNB8FWMo7wvp1zmut500024//77BWxpDviLv4gyU/bv34/TTjstMnQcdeO9FHyPN/1GP2EULHPs5NtexvH75sVCgDgIYMBHszyGob1PwisNSvTk4N7ncXDvPhSLVTSaHrxAxcRUUfJtWYVOkMrnkujI0FpsY/PmzRhYvR5qvg9NqwsrTrsQqpmH6hvQ7Dlsu+Nm3PeTf4VaL8HybMRkeamJCYWOtokpyrQMmXIbioY1Z56HLZe9Hrf97HZMjg5j3fpTceZF56BYK8KKd6HS9GElLBSsJOxGE4jzogjksjns2vkCpmdmcc5550HlRdiKYXKK9IWHQj4vvGwyydYIDxNDQ1Jxz9JMQ4UAL58T7MDjJBvZjW1U52al0Xh6ahz1egWLFw3Al80eLc5pWapR70tqgpyvq6ii74VDDleRluJA11D3PExPz2FgYBlS2TziVHT86vduxbNSfUTKY25qEvViCfVSWY6tQrFio46Gp8I10p/a8s5rFhZuJ4gVC5PvST6AYRjqExNjn1ZV9c85PYoywbBk8uUt9oueNbkBjyZhWUhxw+3g8P49OLzvOQnaiRICOfkyuYpDLukHppXZMgXRtNCoVzGyfx8O7NopUiOCpMMFmUxzIUIzjgte9Rq868Mfh55MQ1GZyMWan2hyveOOO/DQQw/ht3/7t4VmuOuuu/DBD35QQPkb3/gGrr76amzcuPHoMu7Yyff/BnwjGoNTb6T5FRkd+90CB0FtGpMHnkN16gAMvwSnPo2ZyVGMDI6gWmmgVKwhbLlKDNbf5HMYWLwIfYt6EU+l4OhJxPtWoXf1OVBindDUmMRPDm67F3fe8L/RmJ6CRaed7wltEcVdqiINoyyrVq1g9YplUms0sGYdlp6yCY9v/SWalQpy+QI2nXc6cv2dOHxkDhqzfE0dlhuiq9ABWw2EAmLcZKlcge8FYrygAsIiOOoGAoIpKSJNhRGLif25Wi5Co36XJgbmN7DGRyRmka2Y4FstlzA5PAwtDJCIWTIJ03acTKRkqtZNQ2qEaNogl06+3GRGcCwpvG2zVkegqwK+is52FWqOE8h3dCLX2wMzk4GVyEGPxQXY4bky+c5NTaNZK6FWnQXvmco1F0E8/ycXvfcTf3WST53/9g+3MPme4FPglltu0S655OKPOY7zNQrnVYKvboFTcCS8IsUg/49st1yc8ahz6dYSzYduM6KGGZQTUNvbMmQQpGlD5gY9cGQ6fuahh3DfbT/G+JFDsOn7p1IhBBpeCCudx0WXvxaveeOb0bVkGaDHROpFyRIvAs1mA1//+texZcsWXHLJJTh06BB+8IMf4D3veY9syb/97W9LTfnHPvYx4YLFfdWqpH852uHo4ZPa+Ba9ItrUNt0SfcR8KRv/7bM6h9GLTlOm0tLkICYGd6M4fRhJK0DSVKReqV6rQSH4korRTCCWRsV2I6tsXx8WrV4PMzcAxDqh+jriCHF4xy/x8xu/gen9z8CSKqNQHIX8mUKR82myuCKlMcVyyf5eybvVkyl4Omt1FMR416LqaAQNZLvzCLU8QsOCFbeQNeIwdQ1hnGHpIWqNBjo6CkgkIlDkgpTaYRocqPXlsFqp1qStQ2SGR/OcHaFiCMBykaXCQdMEVKenJlGenYOpqUhYFjpyGSm4pHa3UmtIDbymq4hbsQjM2ZCcTsndkldvSm29Ax+5zm6JyIzFkoibFjwvRLqrAIta41QHoHOPEErdvMKMiaYtnO/U5AjKk+Oo2yG0TNcXXv3RP13Q+Z4gVixMvif5AIZhqExNTX0gDP1/oNCdJzizXhmCzfAcgqwsUlo9akwj40tkOG6FMYgUgk43eoal1EWoBL6f/V6ckBqT43jw9ttw920/RVgvSiA5q8CpSW0GQPfAUlz++jfhgstejUR3r7QH0+EWaWyJ3z5GhofxzW9+E+9+97vR39+Pw4cP48YbbxSwzeVyeOCBB3DzzTfjK1/5ilTekP89Xm3QsdNvhK4vBd/5S8b2IT8KwAwCJ/jyHa4nhoqYRr6zipmJIYwN7cXc1BBMxYbJn9/nhBjA9jQ01TRyvQNYtmY90h15sQUb8Szq5SYSmobJnU/izhv/CeO7n0bMt0UNQjCVS6GE20e6Y1IDBLKJ8XFp1ejt74dvGEAiD101JVYxw0VaswzVUpHK9MNM5QBLR8wLhX810kl5LHKw+UKnOOCoQoieB5rIBBkzyRD0YqWMXDYf3ak4DmIxQy4+DTpKPBeWYYidl1XwjusIjcCLcaEjj3QqIVIw0zJRqdSkHDOdycg0XS+VIpcew9QRiquukMlhZGgYlUYNqzdulEjJwwcOw23wIs8MiyQ6Fy1CKtcJnaDMi4jTRLNSlaVbrTIH16li/PAhQI9DT3d/dsu7PraQ53uSsWNh8j0JB3RycvydAL6pKooiTbWmJRpNUTtQkSATVzQHC+Qyc0GWVhEARTYCqgSEzoMnCWWMEAwQ2DXse/YZ3H/bz7D76R1wajUYKm9lbWnLVa0E1py2Ca/9rbdgxcZNMJK0zUY2X7oDyG9KvkIQ4tlnn8HPfvYzvP/97xeud/fu3fjRj36ED33oQwK+zz77LP76r/8aX/7ylzEwMCDg2375dZPvsSaNo4B7lHhpT78tDXAk+YgChmQhJ3FBUQRisw7PrsKuFeE0ipINIdNoogNaogtqnHU4Sa6pEAQ2DAbTFEvY/8Qj+MXPfoi5w7ugB640OfDzjq49OfHqGrwwgGFF5oipqRmp3BlYthIDazdg88WXS5fezNgYxI2oedi77wV0dq3A6ee9AvGONKZHxjE7PYMV69Yik8+JyoGmjIEly+R2vzhXFMsxf++Lly2TC+rs9BTCpi35DLmOPLIddMsFGB8eQsI0JUeCdygH9+1FZ18vRoYHUa01sJxlmgrQ3d8jUrbi5BS6BwYkF4KOuuee2YF1605BIhaTZLLBQ0ewfPFS7Ni2HUbMwjkXbEHddaHYLvbuekGGg1yhI6IoUjkY8ZQE/oSujeLUNErT5JnriFkKimOjqNoB1FTX5y567yf+50k4VRYeYt4RWADfk/B0mJ6eeHvg+9/5VY+bVi5zW1zGksWLkIzHoejRsi0KzokoAJduLQnejpxsYqDwqOdVpKFArAoaUJmdwi/uuwcP3/tzTA0PwiAv7DDggMs1nsRduOSK1+CCK16Hjt5FYpGV+nICHnnWViURLwT8RW/btg333nuvTL4E3z179uCWW27BBz7wAZl0Cb6kJb70pS9h6dKlJwV854dVtJdv7awLyqi4eFQ0Lut8mfhDLhkZ6E19M91tNGcokaSOWlUoaYRKTJZUuuIihgbKw4ex47678fT9d8OfHYEVUEHA6xkVHC9WKImtm+YUFliYdKEB9VoTExPT6F++Cme+8nJsvuQKDI2PiUnBbTgIvDoe+Pd7cOEFr8HSU9ZjsjaLjlwe9VoD8VQGE5OTWLpyOTwpKVVRmp5BId+B8fEJAeSVa1ZDNU3MTEygOjkpao+B1atgNxsS4M6FKRuNCeacZj3bhpJKwK7XMDI8hFQygUMHD2DL+edh+/ZtcD0Pl1x+hWQYM5yHOQ+mpmDnc8/ilZdegpmJSage8OQT2yT28ryLL5Lks+rsDCaGRhC3LGTzWVjpJDKd/XLxFpOHa6NRLKNWKsOzawK+zeIcxqaKUBKdn7v0Q59eAN+TgBXzH2IBfE/CAZ2YGP09hMF3Y7GY/uT2bfjR97+Hj3/0QwK+M5PjWLZ8ucQUqgRcKxkBMcGRFlLOwhqlXZxQI+0uralTh/birlv/DffddYfEMloEcd+FoRmoBxo6Fy/DW976Npx5wUUScQjDjFQNba5VArcJ+u2ENE043n/8x3/E+973PixZskTUDT/84Q9lEubk+8gjj+CGG26Q6Zd5AW3aQWbUl5Ga/QdK4Tj87vE+RqUKQ0o6uVB0BHypneVUykJKTeVtOLNreVzIjtvCo8LTKVWIUiS8Ep5/7D48cdetGH3+KWQRIKa4km3LCTpyEr4IvvwrqQcuReVuhBGYgYaRkTEUFi3FaRddiovf/FYMT08I1VMtlZHSFTx07z14w2veirqqYPfIflz26isQuj5GRyax78B+vOKSiyUzt1KuYnRoEOvXbsDQ0JBQDL3LlgjnyknamytC1xQsWrcWI0cOYWJiEslkCiuXLsO+PXuF7126bDncwBUdL4N2hocGsWfXTlz+uivxxEMPoGE7uOTKqxA6Ng4dPCiytLhl4BePPozXXPU6lGaLSJkx7HjqaYxNjmHdxo1Yf+qpMBUF+595VswUNGkopoZ0JzXJdMt5wq+Lw22W0rYqTCPE2KGDmC7WkOtd/seveM8fL0RKngSsWADfk3wQR0eH324a+ndUVdEOHzyI2398C37///ldHDl0ADd//yYUOgvo7VuEpctWoX/JMvQuWoKu/v7W9BXK9l1KFgNXGo0P7HgSd/zbLdi/8zl5m6ZG4dme70qLwmkXXIbL3vA7GFi1JmJ0dSPK8G3nAXOnJH1qrXZbeZ8hzi4C6/Lly/GWt7wFBw8elIUbaQcqNah2ICCSA6bW978CvjRWtC3F8+3F8w/1Ua64zWmTNvF16RzjNYLh6SGciE6QYkjeLegCkr5GswWgOIClGNBCB43pQdz0D18LE9g8AAAgAElEQVTF9rt/gk5NQVx4UQtGMiWtzjovZkfLQ7n4jMh2Wn+52ORizPcVjIxOINXZg3OvuBLnX/Um7Bk8jFQqgUapgrSp4fEHH8CZp74Cmd4+7Bk7iLPPOxeNagPNahOHBgdx7gVbRHFCXXCtUkFXoRuDhw4jmUyge+liWfIR7IuHjkhR55JT1mB2bhb1ZlMAt7OjgAN79iGdTMriTzVUWQSuXHUKJg4fxLNPbsPll16KF3a/gGbTxpnnnCuWal5n5/hx69fi4M7n0b9yOV741d3M+jVrMXToiDjnFi9dKndAXT1dOPDkDtQrZcSTccTSSVgZOtx6aGKPNMcNG/VyGb7TQKU8jZmRYTQ9Fdn+pR895/c/sqDzPcm4sTD5noQDOj4+/ke6pn1L1RSFiw9yiNmUhfHhw3j4wZ9jbGQIo0PDcOsOLCOBgRVr8I73vw/di5e2wtI9yXotjY3goXtux4N334nK1LiEULIwkcwrGxd6Fy/Fq193FU6/4FVId/ZCUVstFTRjtDJYhGrgdj/C89btt9yDyz8pM+O0++Y3v1kCuO+++2687W1vE9MF/07gpdY3mkojedqxeQ7tt730zxdZ3hcPafsbaAW9H/2G2mZrgiAXT1ElThiykoe6ZobFswSTR4C381H4DbW+chEKQ5haCL84hlv/6et46IffQYr8rMs83bj0qlmmLrbkiH4g7cqFGx+LeM53qNCZoxxqGBkdg5HqwEWvfyNecdWbMD41KfDPFuCVK1dg7PAhTI/NYe2mTdDjMcnRnZ2ewIplSxCahmT11h0X/YsXC4tfmStjamIC6UwaPQOLoFD/HYthctduaYvoWbJYpGi8w6Hml3pd2o9ppjhy+CAKhQ6MDA2ir6MTMcvC/t0v4NSNG7F/3z4J0DllzVrseGoHVq1ahcOHaYFege7eXgyPj2JoeBjr16+Doao4cPAAYjFLLrYTYxOYmZyBGYtBi1tSkWSlO5BIZqBQc+404TVtkbiVpidRK04BrgM1loaR6f7I5re+ZyHb4SRgxcLke5IP4sTExPsURbmurfPVNDaU0XnEKpYGquUZzI5P4ODzu7H7+X0SbPK77/wjLF+/HqHktnooDh3E96//Np55YisMePDthixVJBVBj+HUs87HW972h1i8biNHNwSMQZyHbRFKRjpikdG23tcGTm7EKSPjC5ds1113nWTKMg6R/C+rba655hpcddVVRwOB5mc3HE/hcDxQfrlD+1KpWRQkz6k2CKLsiag3iJE2DCSmeYEpY1xOevJq+KQbAtCV0GTQjqFBqUzinm/9L9zz7f+NgvSQUV2iIGYZAmaGGeVV0Lwg0ZyUh7ExmHcGCh2IJnTVwPjIGDwzhtVnnInzL7oEdc/H8Og4LwNYumSJdLDtev55iZRcunQFRifG4TUbyGTisOIxDI6Ny93HshWrpOFYFHoh6+YNqZSPp5JR0E2pArtuy9UglohJRGSlUkKlNCdSMTYWcwFnmRpMrRXIL2YbIBGPSzNxzDSkLYOyM8ZXcunGhhQmmPHPRDImDRdUUZRLJeGMM+ksEsk0Epm8JN0l8h1ougGS+U55Ozl12pdphy7NzaE+NwPVqYvxw9PjQLpwzaY3/eFCh9tJxo2FyfcED2hLavZhAH/XznagmJ/s66Hdu1FuVLD+1A0icOctM1OuSvUq0oUcrJiFWnEOz299FA/c/lMc2LMLBm+VfYc32/KdZQpduODSy3HBq69EemApwBp43YjqbyTyt/0rjJZ3UQqhJo0SnMKo+yRxqs0DY0Ybbt++HTt27MDo6Kgs2y666CKZeHkb3A7ZOR74Hm/qPXY6Pt4hPRZ8JfWdyg8CrXxvke5ZSF6w+ZhHgBcSEhD8/lWEbiAV6C40+YhYs4JtP7kBt/7j11EwFZFqeb6HWrWEZCYlx5cTr3C9PAY0vej8B4tKNZh6BL5TE5OoKz56Vi0ReZ5psftOhWnEYJmmaLa5KHX8AF09PVAtC4pmoVxpospwdEq3eroRT6YlRjKbyQmXy5+kzNaLXBTeY7G6x2XOhtJqLGZgTh12o4a52SnUKiUJ1GFIDrN0pfWEtfGaJpMsudlqpYK5uTlZtvF9DO0pVStib3bdAHkqGcxomctENL5yGCDF0juwVJx9qUIn9EQKyXwXkumMFGWy8JMfyzYLlbX1XgNOs4Gqr8DWU58683feveBwO0GsOPbTF8D3BA8oTRYXXnjhJzRN+0uZfDUVMUsTwfqjDzyIn/zsVrz7A+/Hhk2boXDNLqDoSeJU6Nl48PY7cPuNN8AtziLkBl+LpGEixFdVrF63Hus3n4FYRxdUMwZFM8D7aUqmovwIiu2j6EqVgn6oyOS70bdkuUzIHoHmxZ6MowE7/LGpN+UrT1ZqU4WrVRRJy5ofOfmb0A7zD+Oxhor5gB19HG//2c3Gv5NOiJZftFS/2KDEj+GBaE3yStTwoGk6Aliy0U/6DvY/dBu++5d/CrU+C00LkEjHUSlOQ1d1SUajNTkWt6K0uFbbr+hLVE363vhxnP6LThOLTzkFHd19MHQL5VIFuXROOGTbaYqd16XaRNPQ0dsXRTNWXUxOz2LxsqXo6esVntyxbWkxTqUzcJgw5nriyuNLs1ZFzKAxwhT7stesozg9iXq5KEuz4uy0hKPnc1lRQTBgn5SGTyccQT2bkaYKOt040cdicVkeNuoNUUHoOjMlkvIcbNpNGJqOeq0urRakGRLpHNR4AlY6I6WhZiobGT9CBhdVZYrm0s1k/ZNnw25UUfEA18x8+oz/8a6vnuCpsvDpxxyBBfA9wafEAw88oK9fv/4ziqJ8KQrUUWHoCowwxK6nnsI/Xff/4oqrXo/LrnitnBgMdZGMBup57SZuvf563HvLD6RjTNogxEbK2McoDNtj2A1nQhZhKpEBg/pQSq9oX6ZlN3JuRalmTqDi3Asvwzve+wHoyQx2PL0Ts3Nz4qojELWda21wlaJPXRcA5oKNU/DKlSuPcr7zp9/jTbi/HmhbcNvmQeSOXEy+0k4hgCsB7AYQMLeYE7yHkATu0folTvIOQoW0BIHaguqHSAUBJp9+FH/7mQ+jNjWMTIph55DWDLZ8eE50MUlwwRSPtZpAoqmXx4EXN5phmraNwakitlx+JV7/h++GMz2Lp596WmiP5cuW4ZfbnsCFF18EJW5h246nsOXCi5Hq6EatGWDXC7uw8bRTJUfBrVbkGCayHfJ1i9OzSOQ6ZFLmZBn4TWSyKSiug+bcFAYP7sPo4EGpauezQrr2mD3h+XL7H2ccqO9jbm5WwLkjn5foypnZadRqdRQ6CtANQybgRDoN1/GRzeZksdpoRtZzArAVT8g0H6iGUA6BbiCRK0CJJ5HK5cWI4jSjyZfHFW4TQb2MZr2CeqASfD+z+S3v/MsTPFUWPn0BfE/uc2D79u3G4sWLP/urJ/q1Ee2gCp8Hu4FH77wTN3zznxFPGli2cgVWrlqD/mXL0L98qUQPKn6AO75/M+760U1QnapMnwxWoWqBIjTX9yQfQEoe5RZckUBuNlgwXEdMy3SWkRtmKEuooer6OOP8i/HxP/uf8PU4vvXdm7DjmadbVeOhTLp8IfXA6Ymv7fB0/p3Uw2c/+1nhE9tLt/9s8v2PU+1/BNtjPyaaeAOhFIjDSqhDCZhZrAswh4qNUGlFbCJ6u69wKelD8UNp3lUCBYnAQXPwBfzNpz+C0b07kY3HoIc+kgZdZC5cP5QUOSsRQzaTFvqA+mECuNAR/JMUjqLgwNgMXvm6N+PS17wOu/YfRKG/TxZvXb29ePrpp3H5qy+Hpxt48rFfYtPmMyRBjMsrutGyuTTqtSqatYosrFYsXyW67X37D2LDGWdK7sbs7BzS6RQyyTiqs1Owy7OYHhnE9OggUibLnqK7HbYPy/EOAqEkEnFyuDY68lkBRwazs7HC9VzhoNmATKceLyLJZBpNx5HJmEvLKK9ZQzqdE8oky263ZBoNP4CVySFV6G7VCJkiY5SaolodbrUM2DWZfGukHczMZ85YAN+TCxy/vq7xpH+9/989YCtSkh1uLNGU4BUtZsDwPMwcPIgnH3kQg4MHMTwyhHKlIsWWvUuX4oMf+Sg6Cp2448bv466fXA89aER8rTiS2x1u0eF6MWWsBVqSfBZpeAm+kVY2kAURw9TPvOBSXPP5L8HKdmFytiyTXXuiboNtO9d3PgATmKmAoAZYlkXzch2OdbAdO/Ee13Lc+m0fdzom9En7BeuGdIQ+QZAXGQehbiNU69GtNyxoSAgXLMs4TszkP6npZQFmcQTf+ssv4vGf34usFkPeisHyPTiei1K9CUqDzZiFdDYlFxROldIsTf5XZQgSZXohDkzNYPPFl+G1b3gzHtr6S5x61llwJAQIIvvatOk0WeYdOTKERYsWS7kmh8SJyXEsHugT/S77zyYnJrBsxUoB9kOHh7D5vC1y51KrNaIeuGwaSUNDZXoMw3tfwOTwYQn9YcYDDROubSObyYg8rF4tyx1JPB6DqeuynIvCiRSJq2w2msL/9vT1IR5LyGKQtnTXc+T3R/6b1fOdnT2iA1eMBMx0BvFsDvFMHpnuXpixBAzGlHq2fO1GtQanUiJHIuBb9QAnnvuTM3/7jxaCdU4yei3QDid4QFvV8Zx6PxOBr4HAUGAFASy6Z9lS0KigOjODI4cO4/nduzFbreAdf/iHSOc6cNeNN+COH38XCGoypUQRD1GsZFvqxeVSFMbjy5QT0sVGqyzBgcAbuPJ2JwCqboizL7oMH/3MtUgWehGqVhRDKI3CvK2N1AXzZWTy9cR0EPWMzQ9Vnz/9tg/V/El4/tt+0yk4+hxdOFzWIvls5NAsNKlzVupQ4+TEq9IhBs+E72iImbFoMdQsy8eZyRgSRgCUxnHXjf+Ch2+7C2HRQTo0YDSaiJsxNJsOdMuQEB/NMpDPZCMLM0PqKWMjZWNSWxJiuFLF6rPPweWvvQp79h3EilPWYZputc4umSDXrF4jNMXE5DQ0zYzsw7ouUq5sOoHBI4dalUAhert75Hc5OjGFdaeejqbnYXR8Cl3d3aK/zqeTcOslDL6wEyMH98GplhAzdJTmZkXFkMvQIh6iWimLLZwXxDiXszXyslWZUJkX4bqeTNTdvT3IppktzKB4Tfhe7gI4HZMjz+YLUDUDWiIjQerpQidS+U7JqmC6Gy9lDPfhgo2TL7+fsFmDU6+h4gZwzOwnz/rdd339BE+VhU9foB1O7nOATRa/kmwRfD8tvW28tTVUxDRdlm61cgWqpiDJaUb4NA+Oa0t3GIHztptuxB23fg+hU430rQK0lKhFejHeHDORi3rfSAtLG4IKMqLc4EdmClIHVMiqqDs+zrrwEnz8c19EjDVCqi4TNcGbC5X77rtPNuOcAtsdcwTeNufb3d2N9evXv6Th4liwPSngSyqBMY9aFDcZqD58zYZvNbBn8Flsf3YrYpaJVUvXIGllMVuaw74DOzE5OQRb8ZDMp5FI6QgrUxjf8wJqYzNQKiHMBmBWGzBqgOpEYTq24wqdUchkkWAQT6hAp/JAhYAPdBVTTQe9K9fg9975XjTLNRw8NATH9rBqxUpJqpstFuGpiuQuUHPNUko+7sED+7F67WrEUilpqRgdGUVXZzds2xWlw5LVqxHLMJGMtfF1pONxSRGbGjyI2YlRuLWKGGsYqj47OSm/m2QsjnQyJalmfI4wNL1eqQqfzKmWC1RakS0zhgbVCboukjI+byQTmM+L1sWUv2MuNVUrjmQmj1gmK6/xXAeMRBa6EYPGY++wGbkp3XLsFgwbVWnQqLiAG8t87Mz/8c6/PblnzsKjLUy+J/gcIPimUqkv6rr+J+324kDxkbJiGD10BD/+8Y+wZNkyXHjRRdj19PMwDRPrN29CIkVONcCORx7Gtq33I3Dq0gvGLFehBpxIJsROLp5wgetGW272e1FFTNeX3wrh5ts8D7bro+q4OPeCS/ARNlnkukT9QI0r+YzJyUlcf/31GBsbk6/RVjtQ47tv3z6xFF955ZWS78vUrmONFsebfF+Ofjj2sB77cbyt1lQ90jkzF1etoRZOY8eBrbj3F7dj75Gd6Mh3oKezV1o9mkETk7MjUEMHvq6i6jYRqgFUr4awUUPaTEBzdJh2iJQHxOo6lIaCSqUOx/aFU81ZMeT0OCyX1fS8qLHo1BSAroUBakGIFStPQWe+C7PTJWRiaeSzOYmFLM6VoSfitNBBjyeQyeclS5exngzKoZaXwCkcayq60HIJxqYI0iTkuW1O4gq/LuA0qpJm5tQrKE5Pia6bFUdsJmHwOtuNeYHg75zEOK3ODG1iUScpE148+bV4VeWx5AsFjhKGJO71KBA/uquJMqaNRApmKi3UAxeBZjIHzYyJrZ2Tr13n5FuFWynL5MumlQXwPUGA+E8+fQF8T/DYhmFojY+PvwR8DV2Vk525DP/ynX/GVW94PTo7OvCv37tZFKpXvvFNeM1b3gwjZsqCrd1gSxMBwYgTr3R5OY4AMLMKyN2Rr+Rkw0mWJ7c0IFCG5Dly0lHW1HBcFHoWYdM557dCUxT4XMqJzlUTM0Vb8dAGYC507rzzTnG/0eF29tlnv2TZNp9OOJbb/b8GX3K91CyHLLSsQknUsfX5u3H9bddhtHwYRlIRmVc6nkImlUHVrUqCGTXQATTU/UAaiA2N4eMOLFa5+xq0QEFOUZDTMjDCGBzHF1BSXB9KzYbe8GHUfZhuKN1qViwm8ZKeCmn/rZQbWNSzCHEtBro5UnocCdUUGkNXDJSrDfT2DkAzdbkoeq2gJIbnMCw9R1AzTNF1M5/BZ6Ql5YCGIRcRJWROsgePYEvayHNRLs6iWppDtVKCW68JRcTMBtf1xa1HqRyjIrkwlMp53xdOVygo7gRoHGFmszw2DSWRtpl6YiF4mGWhmdBiCQHfWDYnigw9mYVuxcVJSc7XrtfRrNbgkvO161KkWXUBZ2HyPUGUOP6nL4DvCR7WoaGhuK7rlJl9gk9ySnvIKeqhi1t/eBOefeYJvPtdV+Peu+7A/md2oa9/KSo+8M4//oT0aAWhBo3Sp6ib+MXv5qh9LeJqW3KFKJxAJp2WRbfF5UZnYZQH7DtM6aG7igln0YdKjWerGqj9J9/Vrorn1EbXGwH6wx/+8FGAPh7Y/leXa/+BC6Z5gFqwkAYQ/mwOjsw8gxtu+3s8feRR+IkmQiuUSVwMDo6HVDKHBNsbplnuqMFI5NFgxbrfhBs4UOMxuCKjCKG7DcR5TAlG4kSJapksRUMcBgxXQeiyMdgX7a7bSrh3XV7MFKSMFOKwkFWTSPsGcjCR8nUoNR9pI4F8Mo+4FRfDS6VhixVZjydFC5zO5OB6geR5iCZZ5BykVni/EnXpHS0p9dyoedoh8FXQqFVlCiYXzowIu+6gq7NTQo9MBgUJ1cQLaRQMz8eVVhD+yVc2H0cfJcAblaMyIU+P2ixiSRgE33QW8WweejovTRYR+DZl8m2Q3qgSfBtHwbdpZj9+9u/+0f86wVNl4dMXON+T+xwYHR1NqKr6FU3TrmnTDjrdUypw909vwYP3/Ayvf82leOTB+7DlnPOxduMm3PCDW3DV2/8A604/Cz5lVjIB8g6SQOvIbSZvQSXnVgAlur2UE4znWus/fpzwrxJZyZQ0TjtRoAEdWcRpOfkFfDXBubaRYj7wthuM2evGMPW/+qu/OppqNh9oX07xEOUvUAynSESvfIdtR908D3RUjaRGAUC/qnt2YcM36nDNIm6973rc8fDNKPqTMNM69IQBzdJRa1QZS4xsLIt8Io9MIgmN4ZqhCZvCZlqFDbZ5+JgqzcB2GU4eBZRz+x9jhTtUSQNjsy+/HWbc8yLJsPN605bpNAqD492BgZD6YCeA4anIqXF0aAl06mmkPBNZLYV8PIu0mkRGTUMNIrkaZV6M9GwwO9dkXXs+CtZns0nL5EJ3GwHbJUjKr9qFwlzmgPIwW37vdU6ezag63nebsGgnZtB6q1VEmqiZuyG0TdSQEsEtlS9th2Okb+Zx5vVYJl8OBvEUjFQWFm3GBN9kRsBXVQNJUOPka1eqcGpl+HYNfqOOmhvCMXMfP3MBfE8ucCxIzU78eO7cuTPV2dn5VUVRPnDUXqxTHuXj4N5d+NZffw3lmXFkskmRl+09cAAPPvwLXP2BD2LVhk2RuSBk9RDPf67RmvDqZQweOICJkVF4tgddtUQuZVj80xQeMZnJItORRyyVFl6Xt52aYgmoRacjHWQ+QlrB2GoREOQjkG5PovMXZ5x4n3rqKfz93/89rr32WpGbkcpoA+78SMn2UWt/vnQosIqGX5t4yB46rgEFeAkLrXmMbrswmkgRsK69hqY1iccP/hzfv/ObmCgPIpZipoN892h4TVD+C81H1kojplrIprJIxlIyoSrgZp+0iwcjRvWCi2J1FrZdllt62nzJz5brDVSbDmxOuoErLRq0DfNIcBHGgErdpGsQkrEri05yqSyi9DXEQxNpJYGMkkBKScr026Fm0a3koDZ99HR0IZ/JSTrdbKUCi8tVacoIYRkmEmYMacOCGUaRmEpgAHYI1fZgUVxnl+GFTUkh4zAcuhpCjxffhuRdtOWA8rto3/VINVKkUIl+p1GTNZPUHFbPR2JqiRWlEYPWSU7nVjongTrU+VoCvjH5udlk4RD4q7Q7V+A0KwjqDAwC3Hj6j8/4nfcsREqeOFy85BEWaIcTPKCTk5OpMAy/rijKe9vgy14tNjRQtbp7+3Y89O/3YGDZAM48+2x87WtfR76zGx/45CeR7+6VVC3hPet1aHqA/TufwgP33IY9zz2LCjfsDuVk0W0mFy1sR5YlSTyOtRs24sJLLsOajacilsqLfItnEs9P8oGqFsLxmjB1S3Sn1AK3J962w43/5uKNj//888/jq1/9qrzOb7JoL97m0xX/AcCl7z4KlIkswjIPtyzEUXVoNPlSOBeBhaOX8eShh3HTPd/AUGkPEh2WTKGUiDVZPKkF0BO6KCGSdGWxmFTRkM3kUS03kIgxvSyOYnEONt1jObq4HNhOLQoY8hQYZkzol2K1JpwuLxI+82sVX2y3PC6O7cgSjNZuKUMibWRQCkerN1UrCrxmAMvToHkqiQskjQQy8SSodstYCWSTGTiej+lyGaWmjTppjdaFSA9V5OIprOlditWFpeg3CkjbceiOGvH9Ld468FiU6gl9wFcldISrnw++URFqBMJs6hDwbTFOvOC5Pi3jHnQjqrQi+NIp2QZfysvMdF5oh6Pgy4Q47hVoL642YDfK8hqwSt4J6HD7xFlve+9fn+CpsvDpC7TDyX0OTE1NpcMw5FTwLgFfcr4KYMXoGvLEDGGXi9BbKVaPPPQQli5bgRUb10uRI29befIwQ3XrvXfhrltvwdjh/dCkE423yZHGVyZJlm6GtCFASjMZKZnOd+Ciyy7H5W/4bXT2L0agWFBkGSNjT9Qa3GpNPsoVtg6BPF6LByYA33777RKo/sUvfhFpLovmFWgej+dtT75Hp68W/rZzhDn5ko44+sI4MQEKxpI52D/xPL535zfx9PBjSPRqqAc16UNTNVOqkDi8GXEdmsWf30Hc0JFgg7Cio9kgX6ogmUhKgM5ceQaOV0dHIQ0/dFErN9CoMe+AFT0F6S7jYzeY1gVPspHFbq1paNCMEUb9ZzozLiQ7OZRsBn5l3w1FdUJA1BWZk+XiYmjh/2HvzaPsqqv07+fM59xz5xqTVAIJSQgEZJBR+YG0Iti2CLZDoyJodys4i2O3UyuO3e2sraCgAiqoqICIDCKizDPIIGSqVKVSc935zOe877NPFSDLd63fu5L/uoqVFTLUrdS99+yzv89+9udBgW4Jygf8O2kmzgZYtgSaxpkOr+vD6wYoFVzYmYIVShnHrT4cRw5tRikrSmdNvy6TrLPQlzgfMMU4pbMlX/J4xmu9qP/L76V557v4GpKKFgYedu3ahXrfgGjPlCrEe24YgrVk58uYqbz41mG7ZaiMU9IypGGApOch7PTge20EXhNJr4dukCK2yx884oxzln2+e7d0LJ5Q9/KD/m96OBbfJEm+oqrqP7P4chpNw7wc+TQFGY9yQQCzyEghTaDbLB4w9bz40vuLGHf97gZc+cPvozU5DkSeGN81plcs2ojE40sbETshXuC6KQm1jD0OMhXHnPASvOZf3ob+ffZDDK4kU87I/b20AtNbysei15cFd4lctvTzk08+KSkXTDY+44wz5N+/VJxzLGN+vH1uosXSv483EXa6eX1lQGbO4X0GKrw4W5MnJoKnzeLnN16Ga279GYprTMxF02gHbRg2w0dthD4HYjEMS4dVYCcaQddTuHYB7WZXuMi5UyJAX18Nuqmi1VmA7ZoIQx+tBU8WNLhM4RRcWVTgv73rtRAnAcKYK8xEMeZDSToZqPeya6Rlj8VX0qEVoh1zySYkrMbQZQ2cNj/q8w4HWWQJE+vIJGDDQpBm6AYJekGKRtND6MUollw4BQNGK8JwWMTxq4/EkasPRTkrQY80KGEi6RQKLXSJD0YsSYQewUKLcgMLrrwOOboulxv4Gqs8vQQYHxuVG2a5UkP/wFAOR+LqscF/F3X04jPFt7pYfCm/qLy5PFN8KTsEfks6YRbfxCp9+PmvP3d5w20vF7Zl2WEPn9AnnniiVKvVvqQoyr8uFV9Lz7GME+OjuPaKy9GcncW+G9Zi/aaNWLt2P0mj0CtVmcKzM57Y8gi+8fnzMbFlC+w0RdHkcZJm+USO4ZL0K3pqLGhIDnVoa0oCLhSTHKxCKRRxwitOw6ve8laYpX5kqimdIbtwKYdZKv7er3zlK+L3ZWfLC5nLFXQ6MFLoqKOOwoc+9CEZti0V3KUivFR8n60TL/0Zf9ZS3i5ynZf/3mejhvMgn2cCNDPNx9bW/fjaJV/AeHM7CitMjLfGYZUsqIYjhdXvkqrVkyw7p2jAciI4BVLDYhSHLhoAACAASURBVLQaXERwxYssaRtqgkqNK7kx4iyUAMxuK0IcMiUjXyDh0KlUdPKcvMRDlLIA52u4PJb7MSPgE7GSxSGZCJQduA2nSbFl0Y0i8ibifEFGOvoUapqiYrvQBHbEm0GKrh9L5HqrG6LTpWUsg1MwYRVTKdR1pYxVWj+e33cAXjByGEpdC7qfk/BS6twJCzDJZfliotzwFiH5rLZ58RUNR7pf/jlf23aLbOYB0XxNy0FfX18uSVB+MA3x+S51voVaH2y3KvlypBCx40486r655svim/Q66AYZEqv88cPPOOcze3ipLH/6suywd98Di5rvf6qqeu6S24F6I4HYN113NS6/4DuouRZ6fle4D2S+rt//QLzqTWdjYNW+CDsd/OrS7+Cay3+IEgd1hOZoqlxAiQZErLYclOVCLlQZmOf6LSPXueEmlinNgDU0jLe89wM44kUnIWX3m8pislynRFgSpk5pgWAWdkjsgpc62U2bNuGYY44RsPrSx7NlhWcX36VC+uxCzMIj5jdOzqVbz1ekxWmRA3XlhsL/IqODGx+7HD/+zUWILA8tNBHqEVS6G/wIpUIFlmZIyCStZK5rwHQSlKtFNBpt+D0Gb2ooFouwHROe34HjGDBtQ2QWZqm1W2wbbYkLSpMYtmGgXHLk77FYx1kg7ANFzVfCZ5pdtD0unmQSU09ZmEmbBlm6mi7Fk2GfaUbwEfPmNPk+6WVwbQuJHyIJuYGWIskM9IIEC80uQmrEegGua8N2QtGctUxDITSwTh/CoaUNOLS2EZXIhRooUOJUrGZ0H7D6Sre7CEDKtV7WXOrAeawS14g7na7k8xUcS4JPuRc5N9+QRYxqpZLnBFISc4swXYZnEqjeB6dYk6TtVIlE9kj9QNwOUny9FhKCdYIUoVH+1JFvOPc/9u6Vs/xoy53vHr4HWHyTJPlPwzDOFei1MH3ZNQW46orL8MSdt+E1rzgZN930G4GezM43ZDh27oc+isHV67D9yS248L8/gaktj0IHAd82Aj+CXiigMjgAs1iQozyHQry4kyAWyhUB3HGnDVvNYHBDi+Bsy8aRf/cSvO39H4Fd7pelAyb45mdTdr85u+G53SufghzATRpY3g0udb7PHrYtyQ5/y36WZ7BlSHiEpVuAgzXq2TySs8MXF1qIRI0wH03giju/g7ufuhUznWnERgSjYiNIIrS7vvz9WqksMUBx2BWaWamaOz1m51oIfALGdYkMKhTYuVEmCOE4pnwfjfkWuj1WKUe8tSy+LFiOo8Mt8JhNRgatXRArGNGRc00PvViD3+NyS1588/BOTaxeoiQpEUyLg09hskFTTIGek00ReUwipvCiieTT7gRotj2omg3bLsJ1LLh2ik7QQavXgQUdI1Yf1qpDONhdhwOq+6EUu8i6mZwiuGCDJJAbFm9cIgHlR4086TlJxWrGIjw3N4vJyUnxBK9cuUpOVI1mDlhfMTycL3kwlJQbbi7Xi+uyXvxM8c015zQIEbRaCIiT9JqIlzpfu/rpI15/zif38FJZ/vTlznfvvgcoO5TL5f82TfOtS8WXR1baxn5/3dW46ac/xnvf9hbc/+CdOPKYI9FqdnHvA3/G6ee8S978t994My775uehhQ0kiYZ2N8LI2g146amn4uDDD0e5ry+PihefKgSczSjw0W1bcfcffoenHnkAJkdInHIrCuxaH/79s1/E+sOOBkBGLrVlFbF0Ss9ovUt6LjtgJloQKM7ud+XKlU/b0f6/Mtz+tveXiEjKDux8FagpLWUcTamCvNTNDL2kiVgP8dTMn3H5bRfiL5OPwEu6MEoWEjWFR84tXQJRhCJJZEUThsZ1ax+VWkm02Pn5NpKERDIVhqXBcigLqEgTMg8UFAouOh0fzRaRknkUDxcUDMYIMWtUY9fKjjJf22V32Gn30O2Rh1BAkmkIelzt5vNFeYGaK7GNLNYx3BLTLXRZAy+aBSmCZCJw+5C+WpFnoaHLI3yQoFisCEtXYuuRoOe1JESTTItqoYJ+vYZax8aRKw7CptJamA0dRmTIRDVLeiJzPK25i4mEbg12/tR7Uzm9MC5obm5OOMyOU5A0bD8IsXv3JEZWrZJNwSXZgW4Hu9IHu1KDXaiKxs7jFNeL026+Xux3m4jCLoLWAjpejKzY96nnn7Hc+e7dypFby5c/9uAZ2Lp1a8V13a/ouv7mZzpfTWSH8W1P4nv/9QUctP862aNqd1pYt24d7r/vYbzxnHNRX7UWV/7gEvzuykuE5xtpNlas3R9nnfN2bDzkCHEt5EmY/MgN9ULx5QUeeJifGMNNV/0Uv7v2V0hDT1i/oaLirLe+G3//+jMBo5BvQHFxYHFIwzViHtc5WGMBu/HGG3HRRRfJVxgYGMB73vMeCVz8W7ayZ8sNz/3/PJ2Cem8uOUi8O/2+/PpqghBtJLaHuWAK1935K1z/8FWYD6fEFVKqlbBAEHmaIZDNsximSScDgTG6xJgXigU0G6R60RZnCVySVjrLZsGlvS5GFERwnSJ6vRCNpo8o5nOWh2cahiqviWbQtkesZL6kQLvazMws4gDQMkcGZhy2pZQreAslzIbDNTEwp9L5ugX2rRqyIEPP80QWIjWMN0k+p+J6SChhsFM2ZeDFYR6Th5WYCxR0VwC246BgFqAuxBhOqjhhnyOxTh+B3tah0W68qDHnmm8egSpwuzQWySEKA6GcUUbiDWv9+g2LkHjClBSM7dyJFcRNkgNBzddlekUVVrmeF1+nIksWUnwp8Xi+FN9eewFx1EPSbaPlRUis6iePetM7P70Hl8nyp/6NZ2C5+O7h22L79u1Vx3G+qev6G6T46gZMxvrQXZBE2P7Iw8JFDZMA3/vehcJLJazlvH/7MPpH1uCSr34N9930G5hKSjM7Tj/rX3Dya85AouhyweZHzXwDS65B6qcS7sVhj4/mxDb86MJv4q4//B5xEACqiaNPOAlv//ePwaj2I0jZ7XLwBCzMz8sSxcknn4xjjz0WMzMz+MY3voENGzYIz4Ex8hy2vf3tb3/aDcEvv1SIn2s3e7Z8kTPXcpeDfIjfl1pHikwLkZpdzGQT+MNDN+K3d12FCX8HUj2WoRn5CjOz80gyFbplyjFZN3ij8eHYCopFU0IxZ2cXJHBTMxzExCfy3qTH0vnSzRF6AWyzgIjDrhYdA1zvJXiGXXkCyzGQ7xtw5RZCD2PU0PzMnDCFqZGniyvJfJ4JY/c5iCLUXjyzdKBAmLzEn89NNSXDjcNPWrkoK9FqSKwjLSZkPzCBYom94PuxxN7T2cAVcLpfZH3ai1DqGThq+CAcWj4Q/WEVajOBISTQvPN9esgmDsJchuj1yPTtSg4f3RyrV+8jz12ejafI73Po5haL0Dh0LORWM8oOXLJg56vRk64mSAMfiR8g7HZEduhyWaXZgBdlgNv/70e96Z2f38NLZfnTl2WHvfseGB0drVmW9T+6rv9T3vlq0OgisExJojBZIUgcSyLcd//d+P1NN2LTvmvx8lefJt3qhV/4Ip6483YJLuzbsAnv/PinMHLgIWCwDPs2jQsWeVJm3lCKkT5viA3yEdIu/nzrjfjmFz6PjiAIVex30GE47/zPozKyDzrEkStcyAWeePxxWR/+13/9V5EXRkdHccEFF+Dcc8/FqlWrwPVixsp/7Wtfk6JISeLZK8XP9gU/u/NlvZXIUCV3ZywV39wGlSHSumhkk/jNPVfi+nuuwTymADemS06Oydx2GxubQMS1XsMQUHmp4iDNyKVldlkBhkoq25xoqIbpSpetWQTIiOsZNkE3QSRLEVmso90MpJhzdTAndCbQDG57MQ04kaWKWqmCiM6IRkcgP2Ip03XpwH1q4yRuqPkiBG8i4gW2bVSKDlrzPTRnu3mqhm1KtlvEjpQ2XwL1pUCGMgQjtc0PPYnxUZmQFmaIfOKBMph8WeMEFcXBYFrBIcX9sdndD27bgJFQTsmHa7lxexHfoTKJhMnHLYkn2rVrXF6/4eGVORNaZrOZ8Ig5cCuWSn/l8xXZgcXXrUFn8WWYaRQg9nx4raakbe+e2Im400KYatDK/R878dx/++zevXKWH225893D9wCLr2majI1/Xd756rD1fEHgrjvvkMh4HvGrgwNi9OegjP5dHqu7s5P4zue/gC333StDlaEDD8G5H/sPVFavlUEZBQdmwYnTgT94pKUGSWeweHdpPfPQmRjFZ857Lya2bhWXBOPl3//ZL2Bwv/0RyWgnB+vceccdIjO8+93vFljLPffcIzQz/pppuNR+WXjPP//8pzfcnq37Lj1Vz9V8ZWdCFqrJ5ZVR1CJnIEakdNFSZ3Hj/VfhV7f9GF29gcSKoNoRbIddqoKYK6xMdg4SjI7NwbQVDAzURHLQzQS1Wo63nNw9CcNwZM2aHmouX1BLJuGY4HXhJTOkNKJGznglTdgZ3CAjyIfPGztN3ri4tFErl9Fp9dDrkP7A0wplA0uGcHkHn+bJxwTWUwJIMlTdSn6z2L5LVsMLhJiTEyEjOP7gMJCx8by0Yol6Z4pIQDSkaiCNuU3Ggsqvx4UcBWocw05U6O0MG6w1eOHQ4VgRVWEHmkRNyYZblGvUAoPXFMFZ8keruSBFdu3afdHXN5AnPufGGNGB++p1kTdoKVNtB5ZovnVJsrAKFVmyEBcHw1SpH88voDk3jeb8pCRuRIqB0C5+8Liz37+8ZLGHteK5n75cfPfwCR0bG6vruv4dTdNeI0GUugGLFCk1xu+uvxaXX/oD7LfPvjjpJSfj4COOgV2rICUHASF6czP49vmfwlP33SOWp6FNB+Htnzgf1VX7SgIFO1/ayQSys7i/L4560SMzxNQhUx/x/DS+/OEP4y/33yNH//La1fjwF76EffY/FElq5p0zUtxxxx0CUye1jD7fm266SVaKKTNQF3zooYfw1a9+VdgOXC9+7obb35IfxIJGuYDHdSWSwRkyS3TJTAvQ0+Zx40O/xs//dCkW1DGYJQ2dXhcFl0djDYGvIY1NRFzhjVL0uhEmd89KwsXI6iqqdQP1AQdxkmJi94zID7ZtSket6AkMLmDoJIVF0FQ6E2zhYUR+JDyLFDZSLUCUMRuNeCEO8VRYho+Ca0uH3G7Rsre4vq0UxK+scLXZ5BAuh9VnWSScBsdwMbO7i6nd8yiUCigUi5Kxl6cjJ+IFppuC8gRvCLblyDIMTythokAJQ+h8zgwbgULfMpnEGdQwgtoNMZT04ZT9XoS16RDKPlGYsQzrQjIoODDlzSBJZaWaA7exsTHRg9ev3w8Fwn0ErJQD5IkPpXWQTYHp2MxTgs1EZna9JJuVa0LBswwVSRBgdmoa3UYLahwiC1rIkhCtMCZS8gMvfNN5y+vFe1grlovvXn4CJyYm+rMs+65hGKcJUpJ+Sm5FKQk6rWnc+fsbccfvb8H0rt049Ihj8NLTT8M+B+4v1p9eYwHf/8IX8MhtN0sxdYfX4LxPfx6r9j8IqWqKxkvzPounFL5F6UHoVUwqVihORIjmp/HF887DUw/ex09AcZ9VUnzXbjqcjuMcjoZEgOk/+MEPpPhyEHPZZZeJ9/fNb36zPD5Xiwlb/+xnP4uhoaH/H8U3L14E27D7zWCzDEEtRHhg+x34+uVfxrbOY3BWpDALqmyRcXFhYb6NNLZJL8TsfBNxnKJSqqDX9dFqeDBMBfttLGDtfkPoeT4mZ2alk3RsE3aBToQYisGIIEW6S563C04BKXkEAaFAZN9ytTaGYhFUr0mXzdy7gh3CLRbQmPfRbfNmSE80i60rummceIDOwV/uUabey0h3wsd2bp2BH+ZDQGIkhTQmAPMMnt8Wh4Jt6ahWS/Ko3U4PnhcjNWyQJmFkKfwkRTcC/IjbcYDGbDkvQd0v48Ujx+DQ4gaUeiT/RFJ8WXAluQQZmgsNeL2eSFw7d+6UGymdDrxBG4Ylmm+LaMgoQrVSlXSVfMPNhemWYbhlFNgRl+swTIa2egg6XXTabYBcCDosvDaajVnsnJyBWu376Cnv/NTn9vKl87/+4ZY73z18C+zYsWOFaZrf1XX95UvFl1phsWAhCpqIgxZaW57Cvbffgdvuvg+wCzj+lFPwopeeIkOwy7/1Ddx2w1WIgw7s2hBedea/4CWvOYNU2nxF+NmUX8bIpzkSkf0Ni6+mRBh/5EF89r3vhj8/J9pm38b98G9f/DKG99mELOOxMl/9bf+/xK3Pf/7zOOKIIySlmMO3l7/85XjpS18qRfjCCy+UQMaPfvSjf7VK/Fxf8N+0mtEUy4RhaqSxAjgppsMxXPDzb+G3d/8WSi2C3RdCMVioTHQaPqKQacIGFpqeeJd5XHcsU+LPu702Zmaa6B9QsPmgleh6ARaaHdF2TUODW7KQ6ZQ5uM2lSedLMH2Fm3txiigkH4EhkjoSLYRhscBaiLxEtrncUopSsYiFOQ9hoMvSBjfkolA0CfEWp0qY2+4k0ilGvVZGHCSYGJuHYRZA869tO89YwehzTn1kKbPplHwwx6qcAF16aOnfDSJkQYiQ68sJh3qKSAos0naso89zcfzAYTi6eiCKHl9k2TGW15CsBvIb/J4n/8/veXZ2VlwqHKwJZpLLH6mKJuOrVFWGu+Jl1lVYbkkcDyI5VKrIDBuGZaPXbsrpyuamX6uDuNdG4rUxNzuJ7ROTMOvDHzv1/Z9b1nz3sFYsd757+QkcGxtbpWna93RdPyUvvpYkxRpqiofuuhX3/eEG2EmAqNPFrqkZPLFjDCMbNuG8D3wYQ6v3wfU/vQK/vPR/oMU5O3XD5sPxz+84D6v2PwCKaUtQJi8qkXz1nNfAxQURHrQEXnsOv7r0Ylz/o8uQeT34SYSNxxyDD372i6gMEAtJ10TO+GUd+e1vf4urr75alimGh4clMohd7sMPPyzOh9e97nV48Ytf/DRJa0lqeC7T4dkDNxmxqZzIxyK7kB4WOT7++OTN+PaV38ITu5+CUzdQ7KP4HErBmhhvotumi8CGSUqbrkAzUhRdG+qiNSwK2kjRwcpVVTRbIbrdCI7JDbUMxRIdBnLQB/RcnyWZq16tSBoIYTgZDNkwCzNPLGaGVkAS0OrVQ63Gjbcypne3EAaLNj4SzxJFSHCqkcIipjLVZBDIYVu9VpSU4endC9AMdvfk5VK7zRMk2AEDlD+AvmoZhYKVL8aEXDeOEUDL16FD2umIr0xFm5ZF5SSDFRsY9kr4u8HDcURpAwq+IgNXcVtomvAbuu0WXGrlUYhmg+6PVIqvLMZIQKqBXs9Hu9MTBwT/LmOkuOFmuEUYhZJgJbWCC8UqyntKVzLYuiaP12u0OBKUztf3O5hudpA4lQ/93dv+7b/28qXzv/7hljvfPXwL7Ny5c6Wu6yy+LxPJgQQp3YCSxfjdb36JK3/4PVQMLS8auikov4HV++KMN56Ncv8wHrj1D7jgS59A5i/IQkQcK1i34UC84tWvxYFHHg2zTl1Oz4MqZFWY61XcMc4QtOdw+x9uwhXfvxDh7AyUKEIrCHHy687AWe95P3S3D5kAcRfdaYyviWPhOJDvsHnzZhm08abB4svff8lLXiLH2CWM4f9V8V3k79IaRYxmpCUY87fjp3/6EX5+2y8w3Z1DseagVAaKRU0CIefmuAQwT4AXKtUKFDUSjVVTU3FakMFAF4NbAoqugYkJDsYy2JYGRUll2UH4u0kIuogl6SGLUKuUkQTkIzA+SUWcqIiVUGQXS3fzdIuwi3rdRKlQwq6dc/A9RbYI6b7QNAtB7ImLgpAe03Dg91LZ/urvL8LQUizMtUDgG/0K7OJ7XiDLL1xmKJeLcF1HhnR+l4QwLmBkUA0Tma5L6CX9z/4i7Yxgdc4J+XhmaGCVV8YpI8fgQGMVCiGXVVJ5zXjaoac3zRIQWdrjcKzVkAJL3/ZSIgl9ya1WR2KMyuWKSBYCdGfxJdWsWEGqmzDdEkoDw3AYoik2vS6aCwtIPA9qHCDsNBCFPbS5XmyV3vPCs9/79T28VJY//TnPwHLx3cO3xPbt24cty2LxfXlefHX5wVDC2fFRNKZ3oWw7EjGumzYKtToUcmmtgiQOz89M4oL//AQeu/tWgYUbqimDJ6tYxroDD8DgmtWoDg2h4Dhy0RVMR7CGs7MzePTxh3HfPbdJAq7Sy6PnY83EWz/8UZxw6qsRqkymzYsve98l+eC5cUJLlrIl5OSzLWX/t8U3hQ7ywRIGgZoJbt92Cy79w8W4b9cDaIZtgXyX3ASDgxwKKWi1M8gGbcpuTUOUdMSzWyzaIj8IjQ0hCkWg5NoY3dFBu0k4OQlnCpwiOb2ZFEzC3A2Tx/tQ5B6v05aTghzpaehSYwHh6IqDAqlpCFGpkD7nYHzHHKJIFYtZwhMGN+eo9qgBVPqQrSLCHjXkACOrBmDqMeZnZxFxUKY7ol93OlwjtlCr96NQ5IZdW4Zd1Fy57RhSt9UMYUiQyWGoluTHZVEmRduL2EMbsD0d65JBnDxyFPZNqzBDsi0JRk8l2YKPW3AdsceJPosU9XpdXl9KDCzSk5NTYjVbvXqNvB/4+vF9SZ6vKV1vBb04Q7GvH/0r9oGiW1J8sziU79FvNuG3GwjaC1J8e7GCuFB93zFvfOdyevEe1opl2WEvP4FbtmwZdBzne4ZhvCKXHfhDhZYm2PLYo7KFtPHAA2G5hfwrs4uVLKDcjhb7Pfzhmp/i0m9/FVoYC5zbUBSBiSdEUhoaVCbmcvGAkG9FkU6KhbLdboiHlIVeSxT4UYqVGw7ABz7zRQytPwAxyD2gOyL3BRPQslRouWBBny/lB+qF3GojF2EJoJNvauUIw7+SGBZ//deyA01x9CVTnwzQTJv48S0/wM1P/Rbb2tuw0G2Ke2G430GlaqHRaCJRHHh+Jk4AdnO6lcB2VRQdS4oxWbsE2OhGiHLRwY5tXXg9Xfy+VkGHaWsyRGJLyOKk64BtKjC1DFHQE48uY4a4MUd5hk+AmtowVBWVooZ6zZZEiZ1bpxExzbhQQJimiOIEpQohOBkCIi7J641U+H4PIyvrEtjZa3dlIYMQHnbYLLyqbouO6wURfC4sJEzNICSHd5F8MaZgE1mZwusFUBMdFjthsc0ZSDop1NkUJ605GocW16HW0WAsyh2+78lKMt9buqbK//ueh1IpJ7st3SDJcmDx7R8YlCBPfkiEEF0SDPDUTTC3g1CdwZE1cMr90gRQdiDInanJBD353HDrNBEGXQnQjJ3qece+6V3LGW57uXYsd757+IROTk4OZln2PU3TpPjy+GsZirBZb77+Rlz761/jvR/4ANZtPkA0OVlWE9cC0YZcwtDRmx7DRV//b9z7xz9CjyLR3HiR0QEh4Y4CUydKMJapNyHqJJlRG2VtZRYZuQeKVcKr3vRmnPbmt0ExXVnUkAuTxRepDNWoHVL3vfTSS+F53tODNQ7guGxBHXgpbui5Ht+/BeTJ/w5tYxwQhojVHsYao/jJHy7BI7P3YLS1A52gJwnD1ZKGvloRzXYXzU4Ct9gnhSeKfSRpD1HShWMbcBwblXJZ7FpQPLiOKZ2v72nQtRSmw2UWuityPYXxO3QX1Mo2ChZxyB1kqgE/zmluGRM9qL1GprhQinaGet0R3u/4jnlZJbbdIrp+gG4vQL3fRb3PQRi10et6OX85jVGr8GSSwZbTh5Vb/mIFXkh8pC84yh67XJ3Flh5jJZcnFoH4rslhGLXVHkIvlJspM9oKtguro2G9vRonrng+hqMSzFYizojYD9Bs8iarwrEt6X75OvIt1N+XF1jRkRUF8/OziGN+b/3i7WWXTfsdI+c9wpi4/FOqyqyhMrBCtt00swBd5RAykvTkuOfBby0g6jbR67TQox5T7nvvMW9419f28FJZ/vRl2WHvvgeeLTssFV/qlpaq4v477sK3v/FNnPaaf8SJLzsZdtFdZPjyuGzIwgSPukw6nnj8UXz9vz6Hia1PwqLVJw5EXlhKouRKKcsxizXN+gx+FAoZN7F4bFdN7H/IEXjb+z6CoQ0HiFuCK7J8fG0RScm/f8MNN+Diiy/GCSecIC4HFmOC1LlazMWLj33sY6Ij8uNvdb7PffbygszlBA2B0oJvtHDD3Tfi5keuw9aFRzEfzMFwmPCRwbET8ekGfoKpuQBJqqPgllGrl5EpIXreAjqdRRRiucK5JTSdna+NJ5+cRafNRYNIBmGkmRk2V3fJ2Y1RdHTUqwU4FmFgXWSqjZDZeEaGKKPntYs4NGCbKgoW05B1xL6G3Tub0A0TmmUiiKmJU9YAqjXa2YDmwjzABAs1Q71aFDQltePQT+F1e5iZbaDbi6GZOReChVyiiHjzFIcCB2b0asdwTFrfFAGsSyoGu3Ea8xQTa7QhHDtwCJ5n7QPXMyQbLvXJWujJhluhUJDCyx/kdAwND4o0Q0od78453WwGpVIZRS6CLEYMSdqFAjRbLZTqfRhYvUaGbg6RkuUl7nMAJYnh9TpIfB+9xhxSr4O5mSl0YmTO4Mg7jj3z3d/eu1fO8qMtd757+B6g1cwwjIsNw1h0OzBiJoGj67jhl1fhiksvg1UwsengA7Bh0/7Yb906DA2PoNo/LAO4RM3XkRkh89Ddf8TPLr0IY1seAyIfNpc16C1bBKrQwsQBikyamIJL+LYC9JIUazYeiNe/9e143gtOEC0y77YUoZ3pBOtkPEYHYjUjvYyuhiWNl08Bh23cbjvxxBNx+umn/3Vo47P04r9dfOmPzeCbLdy78w7ccN/v8KeHf49uNgvVShFlIfoGahhZ04dep4PduxbQ6tATm3fNbomx6xo0nfapHGJDmcIyCCEH3KKF7dvm4XsAzSRukd2xKUdpwm9CJoXoQLVooOQyHSRAppXQ7MXoBG0pvgSaKymLswrbjOAWVEQ9HbvHmzLx57oyc88sp4xutwXLzlCtmmi1FuQmWHYdGeaF3QidhRjzjS6C0EcQZjLU402MQzXKNSy81LWF8pZQ6uGdjCvQzz6qHAAAIABJREFUVN5NNJrEg2bQTAaaKBLMuS4dwEtXHo31GEbaikUn9ppNFCTqSJXXjosVlGSq5Yp0s0zx4Nfj60iLILVyDtkUEKzD+sulb+rrTdG0a4NDKNYHBKpD6cEoVHnGgpqFIj2Qn8z14tbsFKJOI++ENSuz6iveevSZ7/neHl4qy5++3Pnu3ffAotXs+7qunySaL7mpli6m+cktW/GH66/F2Og27BjbIhdQ0S3h4AMPwRvefC5Kq9ZI8eXpmce+JOli9+jjuO6XP8WDd9+F7tw8sjAWaxlXSkW8lXgeHZkkLVBP0HDAIYfjtDPPwobDj4ZmuYgllDPv1gh4YcfLdWQa8r/5zW/inHPOEbraUoSQ/Hkc4xe/+AXuvPNOfOYznxEt8dlM32czHpb03md+jsVCNhntwGU3/xBPLWzDvY/di0qfieEVdezcNQrL1bF+/9XodTxMjM9jfoHsBa7echqvwnIyLmDJUoNbcOQGRqZsoZChr7+MyalQPLimpcC2NbG2ia4a57BxdrS1soVqUUPUbSGCi/lujIXOHBQSzawStMwV1KeudlEpsUV2MDdDf7GGIPYlAt4yq2g2F4QrUatzYSFCvVwR/3Gv1cXcZAt+S4NPNwXZGooGXadVzsxz30JfXiMBAwmKMhaXCrtcfm1FddDp8HuLoZiZDBPrWQGb1RGcMngUBtsuWnMdtAMP1YIDbil3uh1BfnJoW6mUxc4nHe9iPh61Xr5+dFnwRitSB98aTFRRqX0HCKIQhUod9eFVKPUNwCxVoBeq0C0+JwHUNBHNd35qEnO7x4CgIzfARHOy2Cm/5dg3ve8He/fKWX605c53D98DW7ZsWe04zvcNw3ixJFlwoq0ALolVst4fIpqbxsTkOB548D48eO+DSGIFb3//v2HFfhuQcZGCzazstDIU0pPNrR2PPIx777gTkzvH0ZxdEGZsEPTgh75YqGhx4tHzuBNOxJEvPA4uwzN5iKWGmmTCi+VRV7CvEhus4aabfofbb7/9abbDUudLDZGDH64fU5LgevHQyqFFVkKeRiwpuiAjIcdE5rFGpJglSNQQnr6A27fcjCtu+Qnm0yZ2L+xEX38Rhxx0MO578H70wjYO2Lxagi93bJ9Gx0+RxFwtMCR5guCZgaEyLFtFpVwSO1nPa6Bc0lCtFTA52UMYKflgzdZksUL0XiY/iL8Y6CtbGCjb6HXmMd/O0AoVZFokIZymWYSa2IgjD2naQblIO2ABrQU6JWx0ukRaUmtncSQzuIcVK+voq1egaxYmdo5j964WLNWEY9XydeGM+i6HYKYM1VgAedKgB9exqLcDcRRIiGehQCAQV6g5MItF4qALo2RZGIiKeFH9UByq7INktANdNWGVqCsDrYUFeH5PCni5UpTBK9nBQZAvWhDg1O104bquvIb8N/CGxhOFpF1ztdgy4NNbzMGbU0SpfxC14RGYpJsVSGgjKzpE2PMwN7UbzandsJQUSeRh50wjy4r973rF+z79rT28VJY/fbnz3bvvARZf13V/oOv63y3xfHk01EnRSmgP6goE3S2XwTlMs9GUTa36yGrYxQIMQr0JgxHDPgtwzo3lnC0OeTzNN7f4/wxwDHzG3ySCMazU6igIscpc1HdzlK4sZCzayxjESD2Wf3DXXXfhuuuuk/Vi7vw/l1JGtgO33j76iX/Hmn33QRSm0FMdhuiYEUI1RMRuKtZhJioMMms1Hz2ni+2dJ/Hdq7+Gx8Yfhla0MdcdR7GsYmTFPhjbPo0o9HDA8wYkumd05zx6LAaJLjrswlwXzYYP01YlrsdxbRg6O8UQw0Nl1GoFjO6clKEiObzFogWnYCFVydtlrE8GS1cwXC9i9UAZ3YU5NGMNO6YWYFqJRAfRW0yrWavVRhR4KHJDLtMwO9Pl/B+GQXgPYecLsqlXKltYtWIFer0Y27dOYnq6C7dAkLojqE8e6ZkukvtriZJkUYwldJPJF1SH+DOfYw5Hy5USVD1F0KP/N0SghsL/6NeL2BCvxrHlQ7CiW0FVcRgAJYse5D/zxsK7H1ObKSsszl/RanE5xBcZghhTx3ZkC44+8KUYJ5FCiMKUvFVLUpU1pwTVcmEWKyj0DaJYryMNe1CSEL12B+25eXgLs2hMTaAxN41uqibu8L5vO/WDn8mhz8sfe+0ZWO589/CpXCy+P9R1/cSniy8BL1qCqZ1b8avLfyoc2n03rMeBmzZi3fr1KFX6kbrFnOeakbaVW89yFwQ3s/if4MnzAMRF5v1SGLA0srJ1kV+MkrYg1oA8MYguCTECMJI+Iz4xL75bt27FJZdcIiwHWst4bJevucjsXWI7fObz56PeX0fC/LFMh0ayVsbCm8JjUUkNaAG3ooC20pBttqse/Rl+fO1FWPDnYZcrgNUDtC6UTEdngXlkMfY/sC5T+9GdDYCOAb0AJTMR9AIZCHEiz+2sIKaGrKBa0rF23QDKJQNbt82KTMEOl55eDt2IrwyjECZ/rQODFQerB6sIe200fA2js004TgpNY9GmXOHKqjAxjISvl4plTE0uQIErYCFqvQo8DAxUUa1VMDe9gLGxFvxeAtNkRL0j4CLeHKW7jElS43gtg2WRWBbJyYRFWm4INm2FLL6UGxSYlo3EywFCXtqDaShwfR2HGptwwuAxGA5riNtdtOfnhT9BMA/5wHkBXUyOlkRqRZwq7VZTvi+uYz8NPRINOMeP8nP5dfln1LM1+s0rdXE56IUSNBLOuFAT9qAmEbqtFjrcmut2oIU9NJvz6MZqbNT7zzruXz7y4z28VJY/fbnz3bvvga1bt64pFArsfJ8uvoZmQkt9/PrKy/CjCy6QroRJxJy39PX144CDn4/XnfsugbJM7dyB2dlpOT7SoM8i4BSY++VAsywZ3jzdzgo/gcsEEom4WHwXcZPsetjiCPVssSCzSPPXUKUr40X4pS99SeDpr3zlK+WiZgGmZkjJhNHx7Kg+/vGPwxc6l5HHAUmBiRBlCVIWBMVkVjlSpYvIDrEzehJfv+KLeGLXw9AKBjpBBqeSoVxXZUDVnGvLcsSGTX3STe/c2ULbY/0t5ghO+ldNFVEaod3uotXxpVss2AkGh2w4tortOxh5X5YMNtrMwjRElATiEaaDQldiKb7rVw/S54GdMx52TDdRdPk8hWJnY6dr67SLaQjCHuq1GnaPT8naMVkMXb+BFcM1VKs1TE/NYXqiAU0vwdQqyDIe3SPpSPlv5U0uaEu0MDRTRanElV8PnV5TUpLJDuYNwrJ0ge7Q20xym62WYBkuvLgHhy6L+RjHlA/D4cUDke700F1YEIhPX7WGim0LO5Td89KNUqx9aYapqSl5/Qb7SC3LbYlcVOY9gcNWvtZ50eZ7QsnXiO0CrEoddrUPTqkGq9wHw6HlzpfOlxt5UbcjHF9vYUbSoxthkqDYd9Zx//yBH+3dK2f50ZY73z18D+zYsWOtaZqXGIZxXN75EuGow9Ri/OSib+DRu+7EP736VfjNb69FGvXQbXWhWRW84+OfRt/Iavzi+xfjhmt+BUNJZfuKup1tMd3BgVsowHIsAY5bi0XZKRTFk0pEIL2cFjfneBFz0GcwssaUC6s2OCwasFjaSOXi6CiK8Kc//UmwkscffzwOO+ywxY6vi1tvvVX+7OyzzxboDrtqTszZ2QkcVkkEnchFAlrXMgQI1AZ2+tvwk5t/iD89/BsU+i1YxRLGJ+cAI8Q+a/ugJAkWZhckDHO/DX3SLdI2NtOIkVB2iCOxb7mVnNWQ+5/zxQ7biFGr80QQYfv2HuLERbFYkI4yoHabxVIIGU6pph7qRRPrVw8jjQLsnOlhdyOEqvPGwRtPhl6H2maCksPNvxjVkotuu416uQ5Vj6BbkVDROu0QzQUfJWcI3Y6C6akO5ufaiBLyHnS4JVNwR/MzDbmp8ffqfVzlzRDFHsrlAorlAnS6NRxL5ILx3bvR68bQEktCUm16mW0X+nyGA7P1WB0OodDRUKHkwpsR9VnhQkS584TUMwLboxymw5t0sejKEkiyGK6ZMTmaJXhxiUfijeR+rEG1LBj0E5dqMMs1FASoXodhMWQ0lM6XAzev0UR3bgpKkPOCG36cqpXBNy0X3z0sFH/j05eL7x4+p2NjYxs0TbvUMIyjnym+Biwjxe+uuQLX/PhHeMvZZ+LBh+/DkYcdjHajhSe3TeDVb3un7Npf+d0Lcd3PfwwtznmtIhuQXMarRvQFbljkpK2MvlBamGgdU9XFaTbh2lxpNkR6IIzniBecgFe/8Sy50JjksFR8d+/ejf/5n//BbbfdJtNzFllCWciEpdeXv/4//+f/yNd2C0VhAmw++EDsu8+aZ4X9aUiVGN10AU1lCj/944/wm3t+AdVpo9xfgmrYmJ1voxc2xS3AGwrBMmQirFzpQEk0PP74FKbnUqGJccWYsiY31ooVCwMr+xEnEYKgC1XxMTTIQMgYO3a0kKSOQNQJLefwTzfoftAkEp67W1XXwLqRQfjdNrZPtTHVYv4aO0cWIerLtAHEMNUUppFIobN1Hf01EsFStLptiaaPA8oK9ATXheugKuQJZ9It+2FHYO/EOXYaHSl85AvX6xXpQBluyV9Tt+a/k0s3LJ6zjXmxxNm6i9TPRA+mxWylMojDzc0YDmqopi6ylPY17qHxbkm/dyR8iPnZOXl8as30/NLFIGvD3CvkyjLJZWCh5s2GbxvmZNBulsN/dMuCWSjCKtVhlPIoIS5cEGjPU0PKJYxeBwtT05ga2w5HSTA7M41GkKSVkXVvPukdn7hkDy+V5U9flh327ntg+/btmyzLYvE9Yqn4Grojw6K5iW344ic+ioM2b5Li2VqYxJGHPB+33HoX3v7Bf0O5vx+/vOi7uP7KH0FNPNAQL5IBM8fYvchFxFBKKg15OCUdCnFGD2meyCCx4otxP6miCSP2BS95KT7wyc9Ad6tIOb7Ja7espXLgRk8owTo8ylJmoAWOf7YkQRDcHfqcyPs465/Pwj++5lXCImDx4oDHS9rQCymufODHuPK2yzHhbUWlprHOi7k/iFmoWJh6cKySMClqlQLqtQxB18fYaAMLbQPjYz34XW5uEazDoM8YtQEXNhcgEh6Fu1ixogjHIbd2GrpRRJQm6Pk96KYO2zGk6+yr8Ojcg2tmWDVcE+1ydKaD2S5vZCZi0WY5+VdQsAjWaaNSNNBfq6DAwMwgxtj4AsZ3d1B2LbhuGd22h+mptrgMSiVHBmZ2wYCqZzAsvjaRoCB5o+JaNmWbVrODdrctAZrsNnnvpD2MuEpNkpZVqImC5kwTFbeEAb2KQ2qbcahxAKptB0Yvgx+2ZVgX+IxHysUE3ih3bN0myy+rVq5YBKbn72NJyuZpIU5kyEvoEicF/P0lxCTdFrSJaJYDh7JDhQsWdemALRbyLBTSW0ag+vQ0pnduB/wuJneP0+2Avn33f+cZn/z6stth75aO5fTiPX0+JyYmDlAU5TJVVQ9nJyKyg2bKgoASdfHUY49L1lYv9HHRhd9E1PNQrw7ivH//OEb2XY0rv/sd/Obnl8Kg15JAcmaFSVx5bhGTTkYM+zJpkeGbdMYKzfGMyknkcyTwMVXgpQpe8JKX4X0f/zTUIolopsgHHJTziLxkyl/y9i6tELMAL3Ed4iASmxlN/Lqjwy2T5mWCv69pGWKzh0dmHsC3r/4qHp9/GEoxRK1qy4YUNVhFZ4dGC1iEKGBqhAPX0VAqcsXYxdxMF40WSWU+pic86FpF/LoMGaXNzmBnaaaolBWsXFHEiuEiZmZouWJYD4EF7L5zZ4jr6FIwtcyHpcVYOVgVWM1kM8S8Z6JJ6QH0DZN6FqBUVGDqEUq2gRUDK9FrxXjk/i2YbyhwK2WRHXiDSZNYwil5U5LnjIWQq8WWCduxJNRT17niAfhBIAWRRdYPopwlTDsg2cZ0aGhkOGiw3QyOYSP1EhQMG9WogBetPlZkB3tegRmmiFNyjkNxUHS9tnCNu52O+ISpUdMTTX/3kl7PKKI8X5W3iTxoU0JWZeU7y1Gd1O5NI+98izXpeAvVfmjFMmzXhZaGaC3MYoGd7twsOrOTsuJOROcjW3eiOrLxvWd+5pvL68V7WiyWO9+9+wzu2LHjAMuyfqSq6mF58TXEN4oshKHkVCteLF4U4M4//h6PPvgQVq/aFy95xamCTbziO9/Eb3/+I+hpKEWXC6cCv17kuIpjkzsFtFUx6Ix9zeKFniWxrKfyIguZiKvma8ZHnfhSKb56uY6EVDPB3RLEHYDSAy9cIbCxG6IPdBGow5/Z/bIAyWxPSWVQKAfZNF+FJe1rHrvxwxu/h6vv/wUa6jQGRipQ0wyh78mSBL992qrYAXY6OQGzVi2gXs2Ev9Bp+Zhf4NAoRLuZSJIEC2vPC9HzGXRJ9KSKajnDyIiF/TcOyw2n5yUI0wy9MELXozVNR9ExUXK4JRgCsYdahaSxCFPNBLNNFYGvImM+GmE9VgDTIPPXwUBtAK25GFufnMb8ZIiOH8MoFGAXbIG1kxXBdAzeOPl90C3Aotrt+jAtB7U63Q+5jOEFvtjOTNPC4MCw2M0IvpG1X0mgyBCnoXiYOeyzOZCNMwxldRw3fBQOSNaiPy5Ci2L0Qsb3ZGg321hozCIIPQntHBjoEy8uH09cLM/qcDlU5c1StuqEtZHr9ZKMnKYiSXH7znRc2By0VWp551upQbNt+K15QUrOTE5gdvcEzCyE15pHt9nE7paf1kY2vOOMT339O3v3yll+tGXNdw/fAxMTE5sWO9/nP7v4qgrBKSng+YhSwHS58pvAn1+QKBeFtqU4xi3XXIlbr71aQCbdXg9ez5fiwU6UG1LswCTFWCEMPH+5+Hvsgg1OsRUaD3JOb6Kxf9bxwpNejvM+eT5Ut4IIhnS97JDHx8fxyU9+UiLjmWpBli8HNyy4/Ldz2HfMMcfgzDPPzPXnRdNbJtxGaocxMt3DXxYewPmXfBJ/6TyOyO5i5cpBCcBNowiua4m3Ns4CWX9eaDJLTUVf3UWpmKBc0MXnSrBOp8uRoCM83fmFlqzqNlqeSC599RJWDVlYsULH8DALX4Zuj/E7Gbw4RTcMYZgmCrRrWVxoIX4rEOYDFy9mmjEWWgp01V0cEHpw3QSuAwwNDGBmsoNtf5mD17EwN+MJj41RwtRILZNdegFpEgn1zbIc1GsDaLc8jI1NCfOXicpWgYU1lpsiTxX8mbavUtGF3+vJTdOgDr8IUYrjQG6q/D0zUTCiD+GElcfggGwtKqElDpKO35BMvNY8sZRzKDgmatWyDNzoguAgjq+LgJVUVQJT82Tr3K5IeUrsg3Q80OjBHEDDgGZaMmOwi1WRHpxqH1S3lBff9hxSLu+Evmy4+bSYLcyg125jphvGxRVr3/zqj375sj28VJY/fbnz3bvvgfHx8Y2aplF2OHKp+NJb4FgKxrc8iqt+cjk6nR72P3B/HLJ5E/pHVsNyazL0UAnEaTUQtJqIw0C8myzAbZrd2y10Wg206PlMYrQXZhH6PSlwu8d2YHJ8VDqzvAuiyd8EUQndRMHxp7wc7/nIJ2BUaogVWvYFwy7H11tuuUVy2lh0CU7nv/nRRx8VLZjMh3/4h3/AqaeeKr5VLh3wIk4zdu+0MAVIjAZ+/+R1+K+ffw7z1ixgxBhZsSJn03Z9WJQc9AAJApEHMsUUehtXWMsuV4CLEoPD7DLbLiGJ+PfzrpJg8TjlkR8oOQXUyxqqVW5sNbGw0IYfaWj6Mdp+jDDNcYmWzqO8CkfLOQnVclEYwTMLJKVZcO2i2Ny63TnYVoz+eg2N+S62/GUGrQUVzQafQxP9K4bR6nUQeF4+MLN19LyOeIjr1IbdEhqNFubmmnIzoSxERjEZC91eR5IumDjBDptA9TgKZUEiiXKnRa7hUzOmtBShoBkYTCo49cCTcbC+CVorRqcxj7nutAwlFW7zLd4IeJPl+CyOQySUgkSWYjfOmKTcE54IVlNnYpH8maEZiycRU7zATHw2meFWqIjXt1irw6r0IaSEkfkybPM7uc93emw7mjOTssHYgx4XBtecddpH/nvZ57t3S8ey5runzyfdDoZhXArg6KXBi8gOcRc3/OoK/Pz7F6OvXEaz3RC71Zo1+2Jkw0E45Q1no75iJbSMHU2u8fJD9DrqvVLtyESMZU2YXYkWerjn9ttxw9VXYtvjD8sFTmQgu6AoUxBnKlau3YjT3nAmTnzFaVCsAiKm8jKfLOGigYrvfve70lW/9rWvFY4vP7hezAULFubXv/71OPh5B4uHVpPkZA0Ru16mjGkheuokLr/9Ylx8y4VoOW0pTutXr8Wu0XF4XRLIiig4CmBEUExVvMrcjvO8BfRVCnCtAjqtrvh0i8UqOq1QNHKX3WLQQy/wiaOArRso2TqGB1wYWoTp2Xn4sYo2u+NeLN2vyCcKZMGCyyqmoaK/Xkecpmi1uygXS3Adl5gZSeJVsghxkGHblhlMTTKvzUKpXEH/cBUdz8PUzLwMPHOQkZQ0rBwekGGb5/XQ6nSkiHJJggD1OIKgL9kdJzElJlUwkbxpGRpDVHPaGCUjRdHRbgUI4lD4FP3VCspdC/905D9is7EBSivC2Ph2xFqIgdowSmYZ8/Nzctrpr1dRoVY+PYn52Wlk7HapQstCjYzdcgwoXSAZZJmD9Dt+D1Hoy/vLsE2YdlFOXWQ8ENYPyxU5QldCNGanEXodeO22BADMjI9KZJJe6U/s/pVvevl5X1wuvntaLJY73737DI6Nja1fLL7HLBVfZpIh6uLnl1yAx+6+C2f90+tw3bXXIIt62DE6DrO+Eu/41Oewcr+Nkv5AXyaLrmyqPcMwk9BGU1rbAM3J3bjpN1fjhl9fg/bUOGwlhh+QAKaReAjdcXHEscfh9Ne+ASObnyfrsmQyhox1Z6JBloml7Fvf+hbe8IY3SITQs4dvXLRgYeZF/Pa3nyPDpYx6CYeAzClj+KPioYlxfPf6r+DK+69AWGGRUTHSvwLbt+5EuxGgUiqjr68As5BCcyi3WICeYH5uCiWLMPO8KHC4RrZtlvAZ0CRJmDauOPbR83qyiVYwNIysGBT4zOTkDDoMnzQtZIaDTkg4TSgJHQ73tongVFMMDg6IR6DTbaCvUkHRcOF3u6gVy4i9BNu3z2By2oehV7Fq5RrU+suA2sHUzAx27ZqRNAfqqo5tU30XrZVshAaP4uQhU/uNyE8GmvOewPJZ9IlHYrHlDYtqU0FnNl3usU4UDhNj6eq7fg/lehGOpmEA/fjI687DobXnIVzo4S+PPID+Vf1YveF5UCMd2/98P8I4wobDD4eZAa2pcTx4+x/Ra7XQPzQEu1SGonFNOkOpYGP3+LhQzdZuWC8r55HXw5/vvAOx1xXgk0mveLkqei90Gwp9v3Q7IEK7OY+F6SnRftWgh8md2xAFPtRSPdWqw28+7UP/tWw127ulY7nz3dPnk8VX1/VLFUV5uvjaJk3/Pm689he48vLL8a63vg0P3303TjjyMEzNzuK+LTvwT+e8C5WhYQHvpJyMM1ZGzEU5ilASwrIUUa+Jpx5+AFf/7Cd4+J7bofFoG/nyZ17KnQUT9ZF98LLTXoMTT3m55MIxVYIsWfo7hfUgQxjg7rvvxlVXXYX3ve99YlvizUL6vMW2m8sXP/vZz2QLjmQx0ixZhBN2wdwbU2NM+Fvw9V9+DneM34oGuoLLXLNyJXY+tQtTE10ULBeVuoZijX5kD3bJhGHq8LpkxmowVCZn2BIo2evEssIcxqkwE2ixM7g9puTgGPbb7KwH6gPoLHTR6nXhVC0khoJUjtUZkiCDpehQEi5d9OCWTRTcAhqtFvTUgNEzsHpoFSy9gK2P7sbYXBddBag43HYjtlLDUN2Cpdnwugm63jzipCcgHA0W2i1ffNZtdoVJIjKOnzAt2YIvL0BP7Gt6nMCEgcFyDYev34y1g2uRRgqe3LkND217EDvmZ6G7JtxqAbW+MqbHF7C2tBGfettnRPttje3CzK5RHPr8IxBmDkzLhT83LqnHlf6VWJiZRV/NwX3XX4V2s4EXnXo6tPpKqGZRlkroLpl88inRdusjIzIniNpN3Pvb6xA2ZlAwAavgSHabWxuQVW1GyJMFrWb5XGF2ajfac7OA38bU6FaU3AJ8zU7MgVVnv+y9n1vWfPe0WCx3vnv3GRwdHV1nWRa7ghdK58v8Nk2HrWfYteUJfPsb38ABGzcKpNqfnxGU472PPYEz33EeVu+/Uba0FMVEGtHVwOk4OQAEnPmYHN2OW2+8Dn+6+Xq0pieREvOX03dyclmlhsOPOwEvfsUrse6AQ6A7RQGt5xsZS4kZi0SyJJXliptuugnvec97BJwuGuEi34GWs3vuuQcXXHABzj//fKwcHkbMpAZyDDjGU3QEmYfRzhP46pWfxsNz96HNaHVDweoVKzG3aw47tzUQRxrKNRW1fhOKFcJ2uDpMT7IBLTOQRAsYHLTQ6xKVSE3ZFFRk4FPzTaXoFYuG8BhSrhBHnlDOOPDbPTUFu2zBLFqy0ReyM4/pdNCID4OS+cJyYEw8h2OWUsTK8lp4XorHHt+JuekeIkLWAVStGGYKDJb7cPTmTVg3tAYD5RoCfwZIu3AdA14nEh2af//J8e14dGwndsw1EOoFhPQNZ4BjRDDTSB7nqOcdi+MPOQ7rhlajYpSgpDo6no8t01tx+2N344/33Yle0kKQBDBSFyOlTfjYOZ9DH/qQNduYHh/F/ps2o92jHs5ljGl4YQzNqaI938RQvYD7b/gVGguzOOW1b8QCHNilfnjdJmxDQW9uQQD9RtGV+VtBBe789VVIF6bEA80bKTcQzWINbrEuna9brcpNqMcFk7kZtObmEDXnMP7UY8JMTqxSVFmz35tOPPc/Lt+7V87yoy27HfbwPTA+Pj6iadoPFUX5u6Xiq/CIl0bQ0xhb//wI/DBAq9XExd/+Bvx2B8XaID7+hS/FpDUwAAAgAElEQVRj1cYNiJVM4DPs8phUyypM0Ml9v7sO1155BXZu3YLU94SIRv+X6LuahRX7bcTLTn81jnzRiSj1D0k2HDto6XblQLOkW+bfoKKowur95S9/KVSzkZER6Xgl8pxoQtMUzfeiiy7Cl7/8ZfTVa4jJxmQPnvmiWwaqh8dnH8C3rvkCHms8hG7G9d2cLxB3Imz9ywy8HmPdTZRqBqh86BbzwxSUCkXRIaNoDn39BhrzIZLUhqo66HWAifFZdHseHNtEpcoYIVPsZmnclUUK3Sxgx9gucR5we4xLC8RZ0k/LVAgO/MqOjlXD/DohGvMd9FX2QWMGuPeRrRidaUmsD1MoqlYRdtzGhpX74dQTX4njNx+FlXYVuhYhaI4iaE3DVlPELHyUGSwdu70F3D+6BTc/9CAeHZsATBVJ0IOjBDhk4xocf8SJeP4BJ2DAXi1pdtw301MFkZ9BsU00ow7uffwu3HLXDXjw0YeA1MYB+xyL95z9cRSTGvqLNYxteQorVq5Cy0tg2QWowQw6PQ86i+8Ci28RD9x0NZqNObzoH05HC+xka4KtNLUU3fkmVMuGUqDVMUVJV/HHX/4UaE6jbHP7jgxhSzrfUnUQulOC4eaaOGFDHLrNTExAD7toTo0LCzrSC1Fl9fo3HvfWj/50Dy+V5U9f7nz37ntg27ZtQ+T5KorysqXiS+3W1lJZGaZnl9tFgd/FLdf9Gnf+8TZs2HgQTn/DW2BVKkiprVLzZYJtGmFm2xO49ieX4p5bb0TYbQrUJl9RM6QTdat1HPyCF+EVrz8LI/tvzD93MZIoz4WQTMlFGlqegkFVgSuoHAx9+tOfxt///d8L24FFd8msT2bAD37wA9GFaUeTrjimVUvNoTRajNgKcOuW3+JbV/83diXbES5u3FUKRRQdF1sep2bIzTMCgRKJ8IHGzDkuQ1iSLOy6TLUwMTnTQBCo0FQXaepidqaBmbkFscTZDjDQb2HN6n6hjAWBj2J5GDtHp4FElUEac9xihPCjnqxZm5qKPtfGgfusBDnprWaC7aM93HvvTuxq+uhphPFEqKUWVhkuNq9dgbNf/Ra8YL8XQ4s16RIRN5BRdmjNQvMpe+RZbLGlomckGO1M4aHRp3D5b67BfKeJoWEdRxy0CkcffCjWDh6E4ephyFCGoTDJmTyfBEmLHbktjOe04GF0+i+46Y834fa7H8K+Kw/FK056E+yohv3Xb8LC9DSqA31o9WiZc6D6DbS7PdjFPsxNzWD1cA13X38Vet0Gjn/ZK9FVXdgFOka4mp6iu9BGouuorlwhrpO018bO++9BNDuOhd070Gg10GZg6tAq9A+tgVmsoljrg6Wp6HZaMtidGB2FEnSgRR6QRPAVOzaGVp/5wjd/cLnz3bulY1nz3dPnc2Jiol9RlIsVRXkFiy937NlB/OnmG1CwFLzopJOhOw5inz7KHhQCUqwS1EJFhmyKpE3EmJscxz1/uBm3Xvdr7NryOFS6GzLiEHVxLGRmASP77Y+TTz0dzz/+JXCp7ZJKlnLtmCMs+jvZP+cx8Ys961+DKRUFl112mVjL6OUl3YwfLMJk/dKCRhfESSedJF5ZpEsT+xCxEaClzuHSW76Ln992KeJqIBjiJEpRMC1Uyy5Gt06j19Zgma50WVEaClycBdgt6CgVdfTVFfQPOhgbn0O7Qz5DEVlqwg8SgcaoGm8W9NZmGOgviUOB/tl6/0pMTzfQmmuj5JZRLBXhhR6irCedOS1nq/ur2LzPvlCCDFt2zOPuB8Yxt6AiMly0E0buhBjshji8r4YzXv0qnHTcaSiqq2DE/DoBsngOadBG1ukCXiQaNTV43XUQmxGmvSnM9qZx+31/ws7pp7Bh8xBWD7rod2tYv/oY2OZGaMqw3ABTv42Zp7YiaGVw9Crq/QNIrRiJ1cWuuZ34f9h77yjJ7vLO+3Nj5dS5p3ty0mgUUQIhCQVAQkIIiWAbm+j3eM2uA/aCSfYueI1Zm9c+uzbr9dpes7YJJhybaIIAIYJQZJRGmtwznVPlulU339fPr7pHg1YmeOb9yz2cRjPdFbpvV33vc7/PNxx46iksY4Qbrn81zXnJsNhEbWWZ8oBUuwfKSRe2q3R7AeWhcUU7iEvwka9/iXarxk2vuItOZFAoVFSur5xxG4sr1DsOm3ZspzRQJmo26CzM4C6e4viTB6i363iioR7bzOatuzFyJbLS1xfHNGtVMrZNbXmRzsoiduwqx1wPO9bKY7943S+9e6PJ4mzBYmPyPbdHcGZmZsAwjL/Sdf1OAd+UYfD1z3+Oj/7NX7JtxwS/+4d/QLPZ4Suf/YIKqL7q6hdw0fOvIVMe6QemOy0OPnY/X/7cJ3nqwA8IJUs1DJSESlxLkuOQHxnnhpfdzvW3vZLhyc2qKkjZZeVtLnEQKoxHpFdSH9TP+lVuJ7XCW0ukVHkDusp0+MhHPoIEp4uud3R0VE27Asg33nijAuVsTgJepLFC3GEhmoSAWw5TzlF+96/ey6HG49iDBm7gqcwH+ZmHhrJMTy2xNN/FNArKkeb0HGUCyOVNRkZLFAsapTKMDOc5eaLK4mKHTDanoitF8SETrNiLJYZRanik5l20zyL5Gtk0pMB5dnqRODLJZgrEYYxm9NBwGB3KsWvzZgZSFU4dWeGJIwss1EO6nk0omhIjJqsHXGh6/Mxl+7nlljvZNHExBuMQ5MF3SMKm0roaIVh6htDT0aw0QiPFVghmh25vXumOTy4cpNqdJm1H7JjcS6V0PqnsfrSojBYGVKeO8dA936a13FHNF5df/gLKwxWSjE83buIKZUKOie2XENRCTD3F008+zujECAMT0iCdMPPoo7Q7LnvPv1gl1q2cPMYTD31XOd0uuvxKepGof02iwFcacKfdoTwyyrYLzlfa3tljR3n6gftIWlUSt6Okf+lihcGxLeSKQ3i6Sa5SppDJ0Kg3CLpd1XIdtutEnZoK8G/4CVFh8N/f9Nbf2SjQPLfQsTH5nu3xXAPf/61p2ivFuOA7Dn/2wd9nYfY4r3ndq7j+llv42N99nM9++jNE7RaVoQqve/MvcdMrX6uqx7/52U/x8Y/8CX5LFj2xlL0r7a5YTL0Ydu/bz50/9/Psf+G16Jm8ohCkL0xpO2XGXU9NFwReW7RJ6I44riTJSkT3cieRQa0v15rNplq+/dM//ZNyu42MjHDbbbdxzTXX9I0L6TSRAJuArzi4dB/HrPO3X/5L/vYbH6GX7uAZXbKFjOJbRWq1ZUuZ1aWG6kTzHF0tvGSBZqZ0shJWkzcp5hPKAzqTY4Msz3Q5fGiZYjFDqVSh4/SUGUMWabLkKw9U1MlEshWE9igNQLGcZerUEqJE81yNYi5LPhWRS4fs372VYqbC/Kk2p441ma02aIkkzE3wJRtY6nrMhLv2lnnpzhGuuvqVZAb2AkMQF6DWorM4x91f+gq7duxhz94LSY1uUcc0sG30jCxSu0TeEmFvkZ47x+zSU6r6aXRsJ4XSeaTy+9D8nHxzHLrvezzwzXuZPj7H7Mwit7z8FTz/6mvQ05FKhLOKslisoJHHSDIsz69w4shhZdqY2LxJKRgWjhzD90IyuRKFfF51qyVy9YQUp5p0g1jph4VjlhwNkaWVRkfIDQ0R6Rqrc3N41SWiVp3YdTCzacpjmxgc24qdkRNBmoGxUSqFopqepY3Za7fw6qvEnYZadq52/YTypn9301vf85dn+17ZuP8PH4GNhdtZviIOHz48VCwW/xq4XUonI6/HH/3n32Ewa/PW33obbqvN+3/vA8plduftt/LAd79Lz4/5jfe+j1SpzCf+559w9z98FCNw1G3EiyZvKFkOCZ2wc89etu7ehZ5OYedy5EW7msmTkWDslLTtZjAzaUw7o7JdTTNFYXCEQrlCLEu4NSpC3Eoy+YrBQqZk+V4F2IQHFpebnDiUa8qUjN1+LKFYmkMCunT47qF7+NDffIClaBEtrxFoAaYl0Y4J2aylQs+lka1Z93DbBp1Wr2+BtqVlWM4QUnXfppjXGR8fIXRTLMxVKZcGVW9ao97CEWu1dKCJMcGW2ndL2WUlTCaX6TE6VlEVRJ2umAciJRfbNJRl58QgWctmYa7B7GyHpUWXeqeHFycUS1llzTWjiMl0il+9+UIuH86y+7xb0FJbiLwshp8ilgzfU/N89fNfZHrqJJu3bueGO+9i7Lx9kCmQ5PL9jr2wTtRbwnem8XrTGHZMujRGrG/CSu3AoER3eZUnvnUvRx45wBOPPsnM4jwve8UdXH75lSRmQNurUxzKURkcxNBSnDw6R321gSbBSJ2uunopZHPkUpLZECoTiuf5ijc3tVhVKankMpnKlYlGMiNEzy0mOhPfsgk1aKwsY7hd5o4eUlSYnrZVoM7gpu1UhibRczkKQzL5ZhX4ivPQk3qiZk1RHr7XpepFcWpo8k3X/j/vFCPRxp9zeAQ2wPcsD+by8vJYGIb/R9O0mwXQJGns/3z4v3Pyqcd5w+t/jpMnTvL3n/0sP/f6X+Dlr7qTg/d+m0984tP82n98J4M7d/CJv/gffPVTH8VWNeD9GEKxJyvCQNeUdVgkQn0aIVbZA7ppI2lWku0qleCy1JPPmVYa3cpw9Ytu4q6ff71qqJVMLxXYI4Hqmsbdd9+tfmJZuAlN0qcrdGq1Gg8//LDKdpDwdrWq0zwi02O6Ps2HP/3HfPUHXyA1mKYXBOr7y5csYiMk1gNGhtNk0xaNagczLuJJdq7YJ1SgTUpl8iaxRDT6FKW6Rs9y5PC00tKKxlbaMST6UKgFT2IjfVcpQQRExOSQ1nuMDA6q2vVqvUkc+OzcUmbfzgmGi3mePHCI2bkGjbacMGwKxQwrK022bx/H73XprjS4aLzMr91xLXsHKoyMXAvJCKGjE664tBbqtJbq1OfmmZ+e4uDTT1AaH+Hnf/PtlHfvJ7bzYEo8p0/sVgnbU1jRPHo6IMkUCKJBdGsHpjZE/dQcT3zrW0w9+SQPP/gQARG33H4rxVyO1eYyS7U5tu6c4JJLLqRSLtOqdaRZniQ0SEKTdrOnrlIqZVtFSgrF1HPl9aHhez3FK4mVOZDCzjAm8iLVcF2wDNrdLr5t0+72GCwX0bod2kvzSornSatyrsTI5E5GN23HLBRIFbPKTSi18QK+vYaAr/x8NTy3QzNMIqMy8cYX/dI7N5oszhIrnn33DfA9ywM6PT290zTNj+i6fq2AmW3qzBx5ig/+zrvRJO0qjCmPj/P23/ltdmyb5JGvf4NPfuIzvO0d72Zoz04+/pcf5it//zFSa9mwKuJxrRJc3mCi11RlksqCLOsfuegULrifliWTp8it5CvSauy4CTfe+nLe/r7fwyiU6IWJSi6TJZyEcv/hH/4hV111FTfffLP6/Lri4eTJk0piJkqIm2+5ReXDRkYHV3P4wv2f408/9Ue0zTqBnuB2xK4r7rWQJINysg1VMpTzaZr1JhmjokJ1er7TD+xJ50hnbCUBkyJNjTSZ0gjfv/8Juk2fSi5FWsBXM9QkLlNvIEyvoeNKipdlkrGhnBNlRKTMACODFpdetIuxgQGWF1ZZWZb4x5BGu0e2LFcGeeZn5sjlpDetR9TqcOslE7zx5beyfWg3tr2PsGMTNgNqT8/y0PceYfrUDHqvx65NI2TTGscXZrjqtls575qXQGUSLV0kinwSr4Huz6KHU6DX5OxArI+R6LvQGaM2s8zxAw/y6Hfv5dGHf8DY5CauvOoqup06jz1+gCPHDjKxdZSf+dk72Ld/l1KUzEzPcezQKSyjLFG6KqsjdhqK0snlC3R6HrlCQRlIxCyRSOC867J3zz4OP3VYlWief/55rNZWqLo9qq02O7dtYeqxx5g/eghij8jQKI1MMLn9PAZGJslUBjBzKUV1yWPJ1N1tNvBbNYJ2VV3F1f0o0stjb7rhl9+7YbI4S6zYAN9zfADn5uaEOJQOt+fLBJmWOp/Q5btf/zLf+sZXaTs+d9z1Kq69/gbu+9qX+cwn/55MvsRv/af3URwZ4mN/9Wd87TMfxwy8vjxM8nCV9leRtf1IQkVGrLVYqJqCtZJNqZeR4hhVJSaWXakzN7np1jv49d95H0apQiwJ54kQAvDEE08oOdnb3vY2JiYm+ru4tZAWmTg/9rGPcerUKd71rndjpiwio810+wR//Hd/zLeP3o1jSVC4ht8ylXvMLoToJQ0ra5BLSyNEjlp1hbgnUC9ijBBTmiyEP9Z00qk+aOtJmnxphCOHT7I61yCrQc7UqOQs1U/neAGu/CzSUSlkhjTvSn1P0aaYjUjpHS7cu41yvsjiQosTx1ZZWfHRzDRmyu4H3qTt/oToe5LmSzZo8pLzB3n59bczNvQ8bH2HuLaJ6l1O3vcE93zp62pz2Z5bYHVmij27NnPx8y9l2xVXUrngSihNomeKSp2SRC2S7kkS/wiedxLd1knldoB5EVqymdZqm5nDj3P/3V9i9tgJdu7Yy9joGI8feIhDhw6ysDzH4HCe17/xDl5w3cWESY9atcaJE/NoSYkL9z8fzSqS1Gs8+djj7Nq7l5ZYpIdGKA4MKC7/5ImjDFXKqvNO5HfCCTdXVqg7bXqikLNt9mzfxpPf/y4rU0fRE1/9Tse27mB4cgfZ7CB2qYwhnXiaTNTS4dZT4Os1qoSdOqHfpeaFkVEZf8uNv/zeDXvxOcaOjcn3LA+o5Pmapvk3qVTqCnkokQjZcYiuBdSbVYJI4hFHVMrU5z76N3zxi5/j5a96Nbe95mcUcP7Nh/8b//Tpv8MMRVcq6x2Rl/X7isUWLJyeZAKL3rSfbSWYEioJlkzJ69ZgBYqJhhfpXH/ry/kNiZTMl/vgK8kDms69996rPn7lV36FUklqb4y1avNQ/V1MFp/5zGf44Ac/qALUu3qV7z4tXO+HmOodxSpDEpj4DYOUlsXKBVCIiO1+kMzYcJF2s0q34aqfwbLFYGHh9qQmPiZliW5fHGkpxoeGWJ5dor1Q58Kdo+zdNkKlkMbWdGrtDkFs0XACTswsc2q5xlIE+SGd7RMpdk6WqOTzTB2rcuipFktLkgUsF+j96V8syqms5CobKjQ9E0VsyUXcddUmXnr9axkcegG2PkIc6tDxmX/kKb79hbvZtWkzjek5HvnOt1XrSHG0zJ4XvJDrX/cWhi+4CtJ5pcbQdJfEl+XXcbzuYTRc0vltYF4G5m78bkJndYbDB76Ps1SjmB6gXW9z91c+T0eUBEnAxJYK191wCZdeuYNY6zA/P8PySouLL34RJ082efyxY9z+sldy7MghFaS/c9duun7cbyDOppk6cYyxoUEW55cZGhohZaVYPjVNZbjCUquJF4bs3DzJ3JGnaS5Mk4huV9cYHJ9UJp90pky6UsGU8HgdAs9XCze30cRtVdX0G/oOdTeKjIHxN9/01t/e4HzPEis2Jt9zfACPHj26P5PJSI3QpevV8RLGLbVrEi8opZOKtosT6quSo9tiZNMm0tmcujT/3j138+h3voFTXaBWrdJuNeh2JNqwq8BXJl9JJFtvohWwFUG9fMjIq8qJpZ04RiWbdWONG2+7g7e/7wPo2TyxhKkLlEex4nS/8IUvqMl3HXzl3jL1yqJNCjQ/+clP8v73v5/KUJmatsz/+Mc/5fPf+ywd6mCGJD2JPhTgt4jNEDMXkK5YKj5ydKRC2kioLSyooJdMJq0UD64vxZJ9qZuhWRD4DKZdJjI2+0YmeOGFe0iZEXZGJ5MvkEkXVcRk2/OZbzg8cOgYX/z+kyRWxM6twwwPDjMz2+DAgXmWF2KsOEU+naMX9NSiLbHEkyJXIWlit0shgYk0vP0XrubWm19NvnABelJAj4tonkFjcZaD9z7IyUcO8dTDD1GdOclI3lausq5e5C3v/A9c+bNvQRsaIjZFFy3tG020aIGkc4LEr6LbBcheDPY+EgoEbp1eY5G0b7J6qsqBBx/mBw/cje+1KRbT7Nu/k627htmypYipt6gvzbC6XGPHziv53kOnmJrtcuvtr2Hq2BMsTh/i5970FuaPz4GVxUhbTB07xHm7dqsTiHDqHafFQDlPvbbK4soqjuNw/u5dGHHEwUcfUbSClZJy1TL50hC50iDZ8oDSoAt5FXqeUup0aw16rVV8mXzdLvVeEJmlyTff9Osb4HuOoWNDana2B3R6evoCXdc/blnWhevga9pWP15QFmF9dFSXtCrkWrEJCZFs4GWbH3jQaytLsdTRuL0uHcnybbdoNRq4XYeu01n7cHCcjvqcbK+lbVa+5vY8xZX2wohuBNfd9FLe+vZ3kSqUiJTdWEeLYubm5vjwhz/MG97wBpVqJgHs8v2tVwp99rOf5b777uP3f/8DEnrFtDfFB/72A3znqW+jpyLStk59uYrjSEOuSgonU0jIFnUk6EAC0AfLWZxmba0GycQPNDxf8oalwUF0wz3V2nH57jwvuuBCtheHGU5L4WiiQnokvtL3JLGsS73TpCnFjkaaJ+dmOTw7j5WqML3g84MnllhcDDE0KeVMyNoSLO7hSWGmZhIHQt/omElELoL9QxrveOOLuf6Gl5Ir7MZgAKIKRDliz8WZWWTp4DEeue8+Th05BJ0WbqtBLzZ45Vt+kSte/XPow8OEVqK66fSoiRGuknQXIKyhmxpadidkzyNMBlQwkilW8bbP3KETPHzfd1iYO0i3tcqu7Vs5f//5lMtpTJHs2U0lYWs36yzVdHxjK8Xx57Fz1wU8eM8XeeyBu7n1xpfgyHSvpRmbHFUW48jzKWTLNFpNGs2qku3V66JS8FldWmLzxLhyA9ZXq8r0YqezZAtlBbz5srQXVzAyaTVZh55L0OnSq9Xotqu4Tp2416PRCyOjNLEBvmcLFM9x/w3a4SwP6okTJy5KpVIfN01z/zr4Gipcx+jX9Ai4rfvN1pQFqitN0ssSWZYJH9rvjOhzDX2XhKgT5Gvi0U9k+o0laCZS+t0klPwHT00zIhGSDxHEu66nsgBKgyPsvvBidFveWJLlK1RGP9NXlmr5fJ43v/nNP5RqtrS0pL522WWX8drXvpqQLk9UD/CeP3sXTy4dxM4Jr5ilU2+q8JxES6teMCsTkbIDspaEmccMDpfpuB3qTYcwFp4hJcQteuCSTnx2bEpxyd5xLt83wZbBEQxXwwrD06YSx5HsX48oclWZpBwPTaRWKZOZlsOBIyt87b5FjkxHhKGGZpiqeDMjEcpeQuhC2iiCRG66XWUUKUYxl49b/Ic7L+H6m24iP7IfLRmBsARhThhhaDs4MzNMHT5CfXmVFJriQiWgfvslVzB03n70SgnPCLAMHz1uEXVX0bwGBg5h4kCqjJnfQWJuIY7TGImuXGbN+WmefvQBFmaPkLMNtmyaQE9sJSOrlC2GB0X+N0+QtFl1LCqbX0h5x4uIezqPfOHTHHvifkZKA/i+TnlkHC9yVYGn6HtL+RI9VzTVotN1SNmWytGQE22lXFKuNVEySO2QbqVI5QrkJdthYIRUoXwafCPPI3CeAd9eu0bs9Wi6UWSVxt54w6/95w21w1lixQbtcI4P4MzMzIWapsnke8EPga9uqGlPPnd64j3judeLK4WLlV4ytVRbb4ORtvjTt+1nM6y1x6wBstB36+dNAei14HUBbHG5ieVY6UBTKhdivQ9OlAdPPfUUH/rQh9i7dy+vfvWrKRQKyuEmyzahH97znvcwOFQh0rvce/wbvOvD72CmO4eVk0aHCm5LpvAILxQ+N0WuaJHLaWRMCSfvMjw6jG5aLK1UiaRXTLIaJJfY99gzZnLt83aydbTAcCVDPl1Aj1IQRASuRxwkKmZS6pVSYjMOHcwkxnelk62FXhliNc7xjR9M8/XvTLNchVw+xdD4MF7kUK+1SFyNvDFIlPg0naZawo0ZsC/b4w3XDfOy22+juP1ykniCJJTuuQIkRSQ/M6yvcuC+B3jqwKOSMM/ubdvYf/HzKO7YDYNjaBKzqQcYZghelaCzrCI+DV1kX1UC3cXMjmBl94G+CS208FsLBI05pg4+QnVxnrxl0lyp8dRjx1iYXWJ4qMSrXnM1gyNdfL1GYBeJsjsY2XE9xAM8+cXPMX34UVZnF8nmK2zesUvFdEo4vAgSG9W6MmZIk3PQ9YnDRMWFSk2U0Fb5bFZlY0ilfSJyRJVkNkhxaFS1GOtpKdyTaE4P/4zJtydqB7dLy02i9MCmN7zoV//TRpj6OcaOjcn3LA+o0A6maX7cMIzTtIOafIV2MPoT8Dr4ri/I1hddcskvKgWlODidx9Dvu+xHQj7zd/VvlWzWby9QNYkC1up+Z0awK9hdUzEoPUP/Tmu5vQKwYiX+8z//c2U1lucWykJoiDe96U0q8tKyDHq0+dR3P8oH/ub9NMwWds5meHAIR5xgLR/fT0gMk2zWJJ8Hw/AIfckoGKVcLrK0OE/oOhRTOjvGS1y4fZRdowUG0pJ1IHK6RFl4ZXEn05lm6LScLitLdezYYFOlQNSt43U6pFJFZsU950WUduygHtk8cXiJ+++fYn5BXIMjtHyXettRSgq3mdBodonMmFQhz4geskfr8cYXZrnx5usY3v8iEm0PUZDHiLNoSREt0on9gJmjU3z/nnt44Fv3EDgtLrviCq580U3sufp6rKFBSImlO8RtzoC7ihHL71ko9Tp+tExs2uQql6Cl9kCQxmtM01s5ydyRJ2nML+E2ahx/+jBPPHyIhfmmWg7eedcLecG1m0mVHMKMTZgZYXTvDbjLJt/59OfxGqtkDbFcZ3AlrayYp1TKsbKwQFGqgdI2YRRg6TaRJ6YMnShI1GJPrr4k8D0xpNg0h5UvkC5KjdCQAl8jk1HgG7oCvo6iHZzWKgp8e44C39TgxBtu/PX3bYDvWWLFxuR7jg/gc4HvOter9LVr4Lsu6Vp/evn36el3nXpXoeZriHoajs+AZXWqlLIY5UzuA+ppaO2DsFAViuhI1ibpNXpD7dykSkgWgAdyQD4AACAASURBVIBYjEVWJg0WMv1u2rRJ0RGKniaiE7f5X1/8E/7XF/8UryBWZZOhwgBBu0e71sZTQThCmSRkcgnZfEQmrTM6WGaomMHtNBjIWeyYGGTX5hHGB3PkLWmdkCcIcX2ZHjVS0mQRCa8rNmaNULIEWl1G0yl6zVXajoOdH6DRkxY4A6ucRpf2BaPA7MkOBx+f49jUEg03En6ShpPgOAn1WiRRv9hlkyE95toRnbfdvIWJLcOMXHAtduH5hH5BNWmI+kIT6iFJ47dcZo4c5cmHHuCxh+9neWWZnefv55ZX/SzbL7iQdKWAnk6Ig2VwFogjJQKEpIMfzqiGjvzgReiZ8yHO0a1P05w5SePkSY4eeJzFE8dZXVhSGRVg40cRExN57nr1CxjfYkJWqpo09MwY00cijj86RdxxGMgV6bouXpIora/qmZOW6yjGzqT6/H2kEQnXLVSXIYYdyUtOVIuFyNMsifUslBTXK2lmGQW+2WfAV6gX4XybffANum3aHrGA74t/43c3aIdzjB0bk+9ZHtBTp07tX5t8LxLQlUv703zvGvCuL7We+6mEcui7wf6vP4kINkXnu05CrAGxfH4NsKX1ot9T0f9afxLuf6h7rT/ss37Tfb75medcPxGoz2sx9aDOH33y9/jCDz5DLy2XrbFK7wqFdqg1CN0YtweZFJx/3gh79o0yPpqjlLMInRpep0E5m2ZydBTbMMhIi4JtqLp31+8S9HwszyAVSn5DjZ7ItQYKbBqdIKuZuNVlluamaPba+HYG18yg2Wnk3BFL1KWWIWcPk/g2Tx48zvGpBVY6EdOrLsdmetSrUBgo0TMcSnHIC4cN3nvHZVipLoN7LmBsx23E4TBxnCIORD2SR6OE1wpJvJB2o0G32+LI0UO0XZdd+/YzvmWS8nCRVMlAC1egM08QyHG0sCQoJ17ECzrY+c0Y5X2Q5GmvLLByfI7Fp4/z/a9/mbnjJ4i9iK4rumSLTq/N4FCGn33NjezZW8ZIt+nEdXqhztMHA9yaQdDo0VqpKsWIlU1RGRkhY6fIy/FQjSWoXIeUaeMHfQki4oQUdYkMAKauGi5kyrVyJXIDIxQHh0gXBrDEEq9B4LoELQHfKt1WlW5zGa/TohuZAr6vf8lv/peNyfcssWJj8j3HB3B+fn5fkiRCO1zyrwHfNbvEGpFw5jf3DFr2wbX/R4Hq2m5OYetp8JV/PQPKp//2Y8D32SCsAtYJaUQ1/uzzH+JLj/4Dru3iuz4FI6UWU0nP4/ydm9XWfnigwN6dMjVLBKGD5zVpri7SbdbJp7KUC2WKhQFV1BgQ40tQT+SRdD2CloeV2EpnGpsxWkrkaptI6Qnt2gJOb4VW4OAkCY5mqPYOK9JIkSNlSCtxgZSeobZcY25mgYWqy1wt5MmpNjNzIaFmEqQTcnHCZBjx2n3DXHB+ni37t7P3ojvA3gFJCc/xCHwDy6igBxbddk+dtOy0oQwUkjFhpdLquMT4JLYP8Sp6d5kwiDD1NKY0iMRNotCBdAGjuAWsCkHD4dijp3jkWw/QWDjCwskZFueqeEGCXZRWDYfnX7Wfyy7ayqYhoXC6xHqdju8zPW3iVC0s3yTqBKoPLpH2Y8PEMmwV1p7IxGtoqglbpl95Pal0O6G0kv6iVtQ3hrgvcwWsglTH92Vm+cIgqVyWWGzssrxtd3DrNZzmKp3mKl6njeORmIObfuGWd/z+BvieY+zYmHzP8oBKdTwgaofLBHwVAAvXKzKztenjR02+69j4HHPvv/idSX7EGuu7PgCvzb7rkNv/tar//wnB94emYC2kqzf5xLf+gr/+6p8RFSLleLb8mJTncs1lF/C8/TsYLGbUh560Cf1lXLdNID1nIntrd1RZZs5Kk8/lMQwLLwroep7KqVC15G1x9aXWwnxC7JTNQHmIOHZpdhbQ0l16UZeO6ykNs45FxsgoNYOWiMXWInJ9EsklaLZZWemw0ko4uRJwYingxHIP38iQwibT6DHZ8nnRlRZXXbODF77oTqzBiyEeJZApXhZ94njrxPRaXeWMszMauYECqXxOVe8IoCVaRJQRl1udpLNI6Dmk9BSGllVN0wLO8j8zW8ZIDai4ytqsx/Gnj7K6eIjWSpOl+SaRZpKpZCgO2ezcOUwxHZLVOqT1NobVxg1cEm2U6UMNglqMGcp6LSbQQiKpoJdxNRJVjFA/Yi4RH06fhJK/90G4P/0qykl2ENkcqXwZuzigFDH54iC2WJXV5CuhOh3F+fY6NTxHAoR6tL0EvTLy+pe94w827MVniRUbk+85PoCS7aDr+sdM07xqHXylLVjxvoZxGoCfrXg4E2z7VuKf5s/6ym0dYX+IaFh7oB9mgxUjvEYzrPPPZ06961/rfy4iNF0emPka7//f72Q1rJJLZ8lpJueND/La216ETYuU5mHikklHNNrzSuYWReKmswlcH0tSHLSEUk4ChxJqspnPSNA6dLoOmpHGkw42y1S8pKqC11Nio6Pn17ByPqEugewJWbNISrNV3KZIzDxPFRaT+CGhLOVkERlqLK50OTJd48lFn4OzMY5nEcU2tHyKiz5X7YJbXzzOTS++mcE910J6J4ln4VTbONUWMwePM3t8Sk3fW7aP0Og0VGjR6Ph2JvdcgD04gJ+TICMXuksEnRXMBCzy6mQgzSRe0sRI26RSwxANk4R5Aj/Aac+zcGqOlfk66UyBdClFaSSHoXfRghZW0EKP6lh2F82MSKIsRw7M0ZmXzjdJePPwE48wNpVZRY9EEeIr8JW830Rcj1rfbi7JdJJgJwvWULh+26Y0NEJpeIx0eZBCZZhccQArmyESUO916TU79KqrNKtLdDurqr7KjQ3s4ck3v+Ldf7wRpv7TvEV/gttuTL4/wUH6UTeZmpraZtv2Rw3DeOFpk8Ua+Kpl29r0+1OD7w+h87O+A4XWZ460z/Vr/JfBd/3RzgRcNSSfwQNLUtl08ATv/6t38cjxhwmDmEwML7niQl59+wtI6TW89iJp08fzanSDNp2ui+uJDC4tMlukRSgF5CxdXdYGXsiWbTtYXF5hcXWFsfEt1JtdRUVUxgaV3drU+kEvRA5R0pGdlKpHL2kVMkZa/VsAxnV9nIYEwTSVM6uYzWIaKRYWGkzPtZhqazxywuPUyZhubBF2I4bbJttTPq9+8RC33nw1Wy+7iSS1FZIymg+NmSW+/U/f4IFvfVuFqu+/ZC+1dl0Fmu/e8zxufc0vMLBrD17GxM7FJO4CQXNO1UWZiF5YTC0QaA00XXrYhkHbjKQPBVKMKmESrk/k9nM8ElNTiWeycIy9JnrYwtTamCkX0wwJ/YjDD59i+VgD3ZWf2yM0QqLEIBLjSqJhi9JCqJxQnJABrU5TRXMKBSWvv2wmo8LxU+mMkphlpTaoOEC2NKDMFnY+q1Lz/F7/6qFXrSrwbdUXcBo1Gt2I7Pi2X/qZ3/2zjTzfs8SKjcn3HB/Ao0ePTuZyub/Vdf2G9UWb0A7KYLG2cJNYxb5Qt//n/x50ReX7XH/WAXT9q/2lmty6n2/2DOtweno+44HkMrX/p58UfCa10O92e+Zj/XbqNkrHFlE3p/mrr/4pn/rap5RudKJc5g13vpSLzxsiCebQQrGgrpLEDo7Xpd11aLXaWGaGtJVWVeqREyoHWhLGpLNZtmzbQk9q4TWpKLKYmZnDkZLMgQxxSkLkdTVhF2RjH/mkJYPCLmIHWdWa4Rseba9Jz2kTOz3cdgsiH1uq3s0c3a7G7HSLmWbC8cWEBx+ss9AJlTSu3EwxHni84vkFbn/JBVx2w62E2a14nk1ay9Bb7fDY9x7nge88yPETU4RmTKFSYmBwlMuedy3XvPhlFLZtJy6k0FMeib9A1J4Br6sWgFAhTBJCo4mhhVjWIBjb8IKAleUlFk/OE3aaFDMGGUunMjiMnSmg6zZa4qvAHst0SBQAi6km4NhDx5k5uEzi+CR6oK4EJCw/DsGQ4xq5eJ4E0UsRaqjUK6adUlpfQzfJpGRJKVcXNqaoHaS5eGCYnALhkuJ8hXYIFXXTwamtqoVb0G2oYPVq28cenvil29/zxxvge46xY2PyPcsDuri4OBLHsbQX37I++Uq8X19mJpyb5DxIV9uPO9T/EvewXou5DtvPKHv7sLr+p1+Wua56OL18Eyxd0wsrRliBa9zf2q1FUooETU4OKrhHPYQPeoeOscjnvvdJPvPVjzOxeZCrLjmfC3dOKH2rrbVwnUUMQ+raDeqdNm6vx9LCIhkrozSn6VSWnhfgeYE690gc46bxEcoCqLFBrdlgfmmBSHZVtmRnGgoEsprBSK5E0S5QKYyTK4yBkcINA3pei5XaHIkUZ4YuTq1BIt1vtqX0q1a6zMnpFQ4fq7HSSPP9A3WOL4W4nkWuqzEceVy6SednbzuPl958J3Z2kjAM+gs3e4B21ePYkVlmZpZptjoUCiXGRsfZs/d8RnfshKEByIsxoUdCjcBZArcrbDRanFVTqBhURJNtpYZAG8F3uiycOsH3v/o1jhx8nHwuxeaJCcaHxzn/vAvVCSY0YiLDI066ZNMx6ZROErgcevgJFg7Pko5NehKEb8pCNMbtii7XUyaWVEpXtUst0TkbFrl8VqlupALKFNCVHYRlY+WKWPkyqaIAsIBvmXQhr06O0jHYa9dxpDeutkxYrxI5PvVegjY6+dbb3v2Hf36Wb5WNuz/7AnbjiJzdEZiamirbti15vq88TTusTb1n6nxPZzyc3dP9iHuv88DruuB+RpoyZfR3MwoAhZ8kVuVCqiJIdVasgbOyLitdqMtq/UkePXIfK91pSDtMbK2QzyTofg8r9rC1ANetYVgBuhmzUlulmMuzMDtH5AfK6CE5wyE6vcDDsHUsCfPWYyw5KcU2Xc/H16QJIkeo7NOhCt3JWxbldIkMBUrpUQbLk1ilIp1IbNRt2q0lvG6VxvI8njjfhONMNLLFAYxsiY4bc/jQIrPzMfc/2WS2nkfTK/j1Gna7w+5yzKtfsplXvuR2CulRun6PxC5SHNiJbuRZWely/OgcTz/+FKvzi6olYnxyjPOfdym7LrmU3PgESVrU0C1ivwW+hxml0BOLRAtIBESxMM2ioiKEl3aW53nga//Et7/5debmZxkqVhRnOzE+yW133YU+kMOzEvKlDFlJY8umSeKAg9+/j6Ujx9A6kqchIWwurW5TLXWzdoGcnccPOtRqC6oHL5crkstkVBGpuj6SfAuxYJuidiiRKg2QLlfIlgfJyOSdzaN7IZHv03Ga1OuzqnooaTTAiWgEBgxPvO229/7Bf///7aX7b/SBf9w49m/0sPzkP/ahQ4cK+Xz+LwzD+Fm1MBJZ0prWV8B3feMsnO9z2Yx/8md61i3/pUH59G/0GXOGwLLU8ciXxOPQB18BRwHm/iQVi4XB8ImSHp4/T739NB13AewubljF9aXmxlVTpjQV57IZXLehlkDSz7a6OkejUVPmDbFVI7kGYb/up79MQ7m5vLCrMibiQELWixQrQ2imgR86qrU47PUYrYxRtMp4rZiMlWdAZREMEyQBjlel01qmunCK2vIcvY6DbUr+sVQhDZDKVvB0nen5OsdOdnj4sR6Hp3V0e5BuexW95rCnBHfcOMLtt7yUocFtxGaObGETZnqMKMzQqrvMTM3z+COPcOzpx0iZsZraB0bHuf7Wu9h36QuIbWmU7qHHPYmFw5AcCzm6ekii+0TqKiKNRgFTN0lcl6UjT/PEgw/w6MMPUJtfYHF2HtftceV11/DSV72SzMgAmWKedC5DQSbSOOKxe77Jycd+gNENiaRBRPKMsv0rKnlO+bn92FP6YiF6bEsY87WroCRW8jPX88XBTTpfZnBiCwObJshVhtCLFVK5EkYQq7yQRrPG0tJJqjPHCet1RCfSJY0xtuXtd773v/7Rv/q1unHH5zwCG+B7li+M+fn5bBRFf2oYxltOc75ngO867/ujjRY/7TexLjVbn27/hV/j2qfFpiEaVbXIUogrmbQimwpIZHuuOXSiZRxnka67onIKTLONHzQIgxZOexnf71Aul+j2ujhuF9MySKVNotgjlYJOe4l6q04YJ8pQIU0SBjrdRm/Naq2pBmG1hdNNLE3ajIex7LQC7VjCvomUdGyoMEouNUDgSnymTiplUMiUSPRQ2Z6dZoPFk6cw4pBcwSIMXTwnxqn7ZAslOolHJ9I4MeVw6HGfbz/QoBWmiJIIq+Vz4YjBz9+5g5e9/MWMTOwFc5A4KpEkRTqtGKcVErgRYbfLyvxxLKkOil0l09q+73KKI9sgJYE+HZU/IdO6roBXcpcjEs0n1AwVLGRoBQzdUknMjePHOf7Yozx633eZO3pYKRXkWJbHxnn5a1/L+J7dWIUCmXIZKyvArXHywEM89LUvQrOjlopCyPtxV7Vf6LEUpRrI9QtmjK1ZeNLD5vUIQ2kN6ff1qeWbnaE8NEZ5dBOF4VEKMvWWyqRzRQw5SXoe7XaDVnuF6twU9ekZQickkhPk9r3vuOs9H/x/f9pX6cbtf/QR2ADfs3yFTE1NpQ3D+CPDMP79aanZGu2wbjM+c/o9y6db43R9VFSYKgfqh6Wf5g7OfILTv93+bCu2Y1UFr8l05tKLVqh1TjBfexovXKHRmSGMHIaHy2QNlEvNIqBZXabTbTMwNES2mGd+dZml1UWK5QyZrEUSe2pj3+l2iKX9OJNWkjEt1NADnbDnkS8UVChNqMfkyxWGSzuwjAyOIzRCg3Iuq+iDqBcQ9TS1tMvlCmhaTKtTp2RnZcOEqzt4bZfuapdNw2P4msNSdY50nKG55CD0dZQLiewUU8frzB9OuOe7dY4tRPQSyHbhxguL/PIbLuWq664gO7gVPTtB5OeJvAyBZwqFSxJopE2TVnURXfOpVAqkygNQGAQzg4phC5skgcSB+mq5pex3AoRGRCD2cdEwGwViCXhHI1ipcuoHj3Dv5z7Lw/d+Uz1mcbDMzGqVm195FzffeRepwREoFpSdw7R04k6d2cce4gf3fAtb2j08l2xaVzSB5FGYia1qpWT6lSsK6eKTzOg4EZ5daIgcpmisAzDTWUojmxTYFwZE+VChVKmQSiT5rEu9WaPdqRL3WvRqDaVJlur4wvZd73ndf/5vHzz71+7GIzzn23PjsPzrjsDBgwftQqHwQcMwfnNd4XAm7fBs6uFf9yzPvpcAb5+3fcZMvG4oPlMZ8cwCTlmUxREVB+iGhxvNMbP6EEdm7mWh9jhW1iOVMZQhYrgyRNh20QOZRmM1aTYaDZYaq4xum8TOpegK14mPZUhrR0zPDZUTzAtCRTlkMwWKmTK2lqIrNfK+R1pkTSZksgVy2QlMTaPTXiEOewxmS6S1LImnqxBzKc3MlbJ0PEcFANEJKJbSBFmP1nJbcI8tY5N0aHN8+hglvYy7HHH86AwXXLsXLWcwf2qZ1ad6PPhIm/ufTGh5MJ42eNllRV52/Xae/+JrKG07j4hBSCpEnk3g62gSFO8bqtSy3WypGE9TNF22TqZSIDtYUo3MolDQ5PcgVxJrQUeqT8OUQy2dJKJ6KRDFupp+vdkZnvjmPXz/q1+hOj2tTBGunhDbNlt27eF1b/pFytt3KhebVuqfbPCb+MuzPPz1b7M8vagkZkjriQTgS7iRB54vJhSpCZJMhwRbHG0SrhMFivPvOi6tTk91zY1s2srolq3kpTk5m1UnRTMxCQOfZqtBtbpIbXkev9MhciOq3ZDK9l2/96YP/M/fOTev3Y1HWT8CG5PvWb4WkiQx/jmg5n3/PIr+tirQtKWFty81kw+ZPtYph+eiHlS27xkytOf6dp7zNn1ZgkoHOzNep08FK2HZM2lmit8VRBBVg4uut2iHRzi5/G2mV++j4UoRZI90OodtFimmymi9mPGhQbqtOp12Ay9weezwkwxOilC/LEW+xIGrksvEwtqLxMaaRoSuA+VBbDNLEonUqUTKkh63SIXFC3dalmVPdogo9Gi3FojcDnkzTdGWKSyN026riMTIDKm2asqc0VlsU5GlVKZLt9bGbwSUskX8TMj0/CIj2QncOY17v36KG+/cx+CWIrWlJRYP1HjiYJfvHQhZ6Whcd8E4V++xCRo17njdTZx/w0tIGEG3hyC06ImfNjbxHXG9Bfhu2O838zp0gq5q78iWclRGBhkcHiObyyj1SBz6GBKDKeArlI6cHmMdK1Ug0VJomoG3NM99//CP/OPf/h1GGDE0NkJpdBiyWfbuv4DnXXEVpZERkmwaXfrs7AAt7kC3SWe5TbsZsrrYZGH6JPW5OZoLS2h+REZCc1Ia2ZSENbn4ga8UHCorWr0MpFopTSpfUNx5eWSUwtAwVrGkwna0SMPreWryXV1dorq8QKfRoLpSI7Fz4c6LL/2PP/POD/7JWb5VNu7+rCOwAb5n+ZJIkkSbnp7+rSiK/ut6kElK3gyWbLufCVU/E3h/FNieqcVdX9L9sD5X8PaMX5sSNMgkrMS5ayoDwYN+C7LUjSeypVG5Dz5oVeqdw5xc/A7t8GmqvaeJtKpSIySRTRJmGKtsJh1bVHI57JTOzNwx5ldnqTt1UsUMmZy0EWfIGjZaEKsamxY9NSEGjkfGyGGZWUrFIRI9i2VnSEuR5j/nBfvdHoamqRol09RYWTxJdXGWQirLYLZCSTJ+NUOF7/TCHq1eQzUp16YbUnaDZ7fQJXu3FQiTiVGx8TWDAWsLUw+v8uXPLnD1S4bZf+Uu3E6T2QMrHD3S5gdPuyyswAv2j3DN3hwnn5rh1tdexTWvuI3M8GUgDrVYx3V8DGwCJ6DdENdXWzUF12orLKzM4ccu5YESW/fuZYs43jJZBXK+76jePsnQFSWCnBtDYSBsSWDLKrUBXofG8RN8/dP/wMzJE6QLBYYnN7Nz//kMjo2rY5LO50iX85gZg5guWtIm6LXwXY3iyB4SvULsBfQW56jPnqKxuKLiO5cWZlQVlSaON6mwsox+n6Bp9TXVpk06lycjPG+hSKY8QHpgCC1TUCdM6W9T7SlOS1EasrjbMrmVTTt3k1iZ1+W37/vEWb5VNu6+Ab7n/jUwMzPzq0mS/Mk6xbA+7a4D7rrk7MwJeP3vZ0ZN/sRLOQFfmWhUbJnSMqgfSoGsKtzs79X6Q7Ay+quqmChqoBtLLNQe5OjsPdjFJr1kgY5bVW/YruOjxTa7Nu8jQ5Fuu0ViuCyvzlBtLWLnTQW8ppVWoTYD2SH00MRKp+haTVZWFwkdj1KmTMYuEEYGntiNU5JoliIloOR7yj0mi7p0yqLTlgVaHVtPyKdsCpboZU3a7S6ZfIauL1GNHp2qS6/XxTcddTks3Wu5bAm9mEaTid0vU5/2Of7UMkObK0zuHVMlnt2ZhEOH5njosQWeOtRhUz7iip0p6gs9rrl5Cy+87UbOu+w1oEvCWZpYuFFp33ADwmabhekTtGqLrC7NcvLECUzdZs/u8zj/iiswRkeVdtawDfxeU7U1G5IIGkuAvaasveLO04wMhlwV6DGJtI6sVjnwwEMcPnKE4tAQ+y+7jNGJScxMCs3UMGxTLe1SutAGTXpem1orYmTyEozshPrd6qpENRQfMbHTxm03cVaFr+3S7Tp0Wk06rTZdxyEUi3EQY6bSZItlMsUixcFBsgPD/bAdy1aLTRX+b0ryXFqdtOXyJkk0lqv1j4xt2faWc//O+bf9iBuT7zn4/U9PT785SZK/PlNmduaSbR2Uz3yqM6fa9TjH9Yl43Xm2fpszb7s+BUuThfB7kqerwFXVw4u8SQLaZeJN+lpPWa7Jei6RjX2NautJ5lcegtQyhcGIprNAL2gTRh4rS8t0O122T+5ioDhBr9sliB3aTpW2ZBhYMDo8Sj5Xwu9BPjeEQZpe4LLam1HtERL4kgQi/TJpdzxljkiLs0ooGeEyiXCdpuoIk8v5lJ2jkMvitOrEoiGWFaIknZFREYpygpF+NK8XUG81VWBM2sizbdNeNk3sxMjnVElo7FmkkSnO6h+XrBRkxMRtm3YnZLna5ODjR1g8cRg6y7RWa0zsstj/gou4+rrXkR+8AGLR5OrgJiqNTEJmjh98ksWZ49SX5rn/O9+n1/R44fOv5cY7bie7fVLpZbOFPF7YQtcjbHEzxpKzm/Qzdi2bWJfM3DRxEuJ3OzSXluhUV3GaTVZqNbbs2Mnm3bvIDkjbdD8IRx7L0Dxiv0rPb1HtRAxPXkpsjykNsZ54mHK8xaWoCCYNI+gXtapGlCRWVyJxKNkOkm7Wb0uRCVi3xXQhQG+qGiYB3h+yXUqnWxgRqVS0hFq9+ReTk5v+3Tl4q2w8xBlHYAN8z8HLYXp6+uYkSb5kGIaxrnBY53zPlJqtB5k/W/P7bBpivfHiNNAKhyhuNOEW1Yfwiv3uN5l8lXosEuDtV8GrN64l0Y11YtrKu99o1fD8FXreHLG2Qr4S0fNWVCaDZogVVqPdqDE7ewoNk5HRrcodJRNQ12kQuB3Sps7WiQlKuSKrqw0SQ1qL0yxXl1htLagGXfm5s9KuYAp328NxeqRTGVIZm5RtkBgRYdRD96VzTCrmU8oY4DptfLdLSrrvYhNbz9NrB4q66DhdNPleDJtyYZBybowdWy4gX9lEJMYGoT/k5KPZStHRvxIQcVcaibyRsk+hBjqNRZzaKdzGAoHr0Par2GVbmSvs9ASGLpGSBlZskzgRndUmJw4eYvbYcWqLSxw88Dh4MZdecAn7rrickf27GRrfSnl0SBWOgqs0tkkoChBJF4sxs1k0I09MBjcI6LXbdJbnWZk+SdRpqVzegZFhBrdtxSgW0DNCU1gKNCXBMwlW6fRWqTZ9BicvQktNkCBNKSEpLVKUQoh86Mq0qFyMGmoC71vFI1WeqknMpFRKyRd1jUBasOUoqRaVvqVc6Cx5bcndpPNNDDhhGEWNWu2tW7du3rAXnwOs+KEB7Bw/3r/Jh5NYyTAMHzRNs3Qm6K4D8bOXbqejJGa9oAAAIABJREFU/taO1plpYz/uAP5wMlnf1aYygeN+x5DodnWzi+PNMLt4gF6wRLZg0gscgrCLjkcYthHFrAjz5b+GlWAaGpahUVtZpd5s0vUjBoc3MT46gS5Y1gvQfJ+MFpPLpQhE2G9EJGmT1foqzVqD1VpVsc+SMyDpY4PlAYKuh9NqIyarXDlDbEnqVoAVJUqiJVkIppEm8GN1uZ4Ra3acYIppwhpgYnQ3peJm7GxFqSRK2f5izDCkdSMDhlh6BW0EbPvaD7EuS84CFIg0B00XGZtGr30CrzOHFnXIZG38xKUXe2pZWG/UFGBJHoUs/TTXJHI0VuebPHr/4xx5/BDdZoudmycZGx6k0e1S3rKT5193E5M7t2MXLaJwrfAzsVXQsoCXmUujWSUwi7jtgNryEk2piT9xhCOPPMipQ0/T9jz2XXkF19/xCnY973J0CRCSE1viijoY11vFDXUqI+ern0tgUxkpVLSoQaLrBOs1U+r1ILLCPrjKBKzO0aoIsL8IVIkfatqVxpN+vocArxoC4gTPlxwJTS0Oe71e3eu4t4xvHn/wx702N77+0x2Bjcn3pztez3nrY8eOjei6/pCu61vk8nqd4z1T5/tcbrd/tettTcjQ/88a56u4Rhl3xAVVpdq8j/nq/cr+W6xkaXYaLK8s4vkuXc+h3W2SzhnYWWmZkAaEniqulI92SyrppWq8wNjwJKOlTRS0PJYfYpsRZibE17u0445K8ZqZnaVZb9GQPNhAErak6sxiYmiYwOlQX1nFDXwyA1mSrKXmUhkUDZG9afJhEbhCmlhKkpZN59i9dR97d15FPrOFlCXZDiVVCa+LaiPsx1MQ6+q+kUx2pq3CxsViK+lmGmU0o0AiPGtioAchiTuH111Sbr7IgEwhp1QchpnQ6a4QRC1smZIDnW7bxXEiWo0ej3zvEQ499CTZxCYd69RX6mipDJdddwPX3HgjE9u2qnSwOGwry3ZfYZBS/cJGOoWRzYGVEy8G7WqD5sIii4cO8cDdX+GBe+/G0CK0lMl1t9zMHb/wFkb3XSxJ7kjUWhRU6Xo1Ii1FeXgPSVzsT7EKfOWJZKJVVL86rmJ6Vtja9zAqcFXKF+kKVCaQ9YCl9YLAPgBL8Lq6uor6kZTiiBQ7s+s6x3pd5+atW7eeOAdvlY2H2KAdzu1rQCzGtm1/T9O0C59L5bA+6Z7Z53bmwm39u/lxkrPT3/XaMk3ee7JIE7WD8vEL3yk8nTHH7MLnaAUHyOZSSu8pk2/Pczl8/CirzSqFSoHJ7ROKBnA9h26vQ6NWU0siWWiZsSyKUmTSZSrWEOdv3s+u0c1EcYuav8B8exo9oyv12tSJkzREktbx8VzJFNfR/JjRUomRcom0rXFydpqZqoM9kEVLpTDDgHxGDGFd0qqVwSb0NLXs2X/+JZy3+3LS5gQ6I2j6AImoEfSMms4UzS1gIUEzvg9JrOgLTTOJNKm1l4wFaW/Ig54V05lSAeDXiCQRzXcIJRtBNK7iUem1cMNV/KhB1spgSnoaGu3ApdFqMn3kOE/ddwCzE3PkwFHwLfZf8nwm9+xj0/Yxtu7cRml4nKBbVxZsQ12E5AgkMShtYeX7P3OspQk6Ac25ZRpzS0wfeoLHHvgWJw8dYKiUY9/+/Qxs2c0L73wtmaFRpfONoqaihnzSDAzvRNNLirtVAKtAfq3zT2TcazkefQZ4ve1v7Xbq3/2rg9P3XRuI+1RDrAA4kubrWJc9njrWvV7nW+2299rdu8dXzu27ZuPRNibfc/AaEKOFbdtf1DTtJWcu3c6kHZ5dpvls8F0H3h8fwCPI0+98kwvLfg2R6Dnl3ScfPlizzNXuoe48qqiGbreBLrkMBhw5eZyVxiq5Sol8uaCSwsT9Jnys23MIvB5JEKv8264XUhkYIWMUuXTHReyZ3EYctTi1cphj84cYmRxRvG51tYHTc6mttpQ7LejFxL2Qndu3MD46pGRj9U6TI1NziidOF9KEiUcxZ5O4HlYYqcYLsRDv338lu3Y+j0x2AmKZj/PEIoGjjK6LW6x/iSxLIr/Xz5oQ3lICZDTdQrNShLGuJnIjnVVBOUksOQgRWtCFsEuv5/RpCqmol6lTCjzdBZKoph5H0tHilEUgObexRyQtD40Ws4dOcu9Xv8vM1BLbdz2Pa264gy27ximWc1gpG7fdwDIlPEhoAVvVHiW2gZUfRLMroKWIHA+/2cZpNVV048yJQ8wdf5rFqRMKGrft3cvVL30xhdFR5UiLdJ9u7NALTQZHdmGYQjusg++6seYZDO6/nNf132uRomd09a2/3EXFkGD0rxZiCVQK+zyvdG7Guorg1DUt7rrdD8+c8t519dWbe+fgrbLxEBuT77l/DRw+fPj3/3nj8i7LsrQzed91uuHZCWdn8sDrwPuT0RBr4Ku23P8fe+8Bbdd91on+dq+nl9uLumRJloscWY6d2E4lJiEhE88MMLNIgAR4b3iBN8w8YDEIeA8eZYAJkwABElIoiZMMiYOTuMclbiqWZOmqt9vOPf2c3fub73/ljMnKPBgsl+B71rpLV9K9e+/zP3t/+9u/71eoy2MjntWrL0vAcRYgXELbO4gLy09h6LZRLZoIrAEGdg9n5s/BCl1Iqg5OVGDkiowdXCqY8OweJCGFLMmw+y5OnTvHHvXzehEztUncsHMXykUFy+0zuLh8GjkWX96FHyToDh0Mei5ihzpSYuDy2LxxI/McWFiaR66QQ6vdw9AKWfFNtQSKJEOlxF1riM1T47hmx3WYnroGkjIJpHlA1NkjcBrRJJ+MZrTV90w3moyCI+nP1cfvNL2c5kAmNoKETJIAiSJyyA9BZG5uXEym5TYr2KRc8/o98J6FwcIFPPHIPaiUFdz4pjfAHKtCKuoQcjrzSKBH8ZSGZUMLF89dwGOPPoqtW/fidTe+C/k6eRsHCH0PzqAFVcygSWQhD0SIwKmUGjwFSCNAnCJzbHBRgGGvBce3Yds2Ii9gET5cHKNaKyJfz4HXZeh6EZmSwUs92BGPan0TK77Pe0MzR2cWsnr5fP579s/fRncvt7qXzfIv37bplCGsnLnapTFjYrBBb0KURB4xgcgZhsPh8Gc++9lPfmbfvn0vjBK88hfQa3CLa53vFfrQT58+fWMQBF+TZbn4nQnG/zOe7/MwBHsM/AdUbi88zNUByuXOhaO+d/W64HkHPE8x6kex3DuCxfYJDL0WNs3OoNts4uixQ2zAxMkieDJaKY6gmK/BdwLkVBlC4iFnijg1N4d2x0YiZmj3B5BEBSon4drtO7B96ywct4G+tcwKUq89AJcp6DhkzBJi2HUROJTjBpRLeWzeugGt1gqb7ywutTC0Q6imBK7AQxUlKBGQDm287dbrcd3O3ZCEKUCZBZI84jhDTLhwwkFyFaSegJhSHEgMQR6+ogzTzENUqTOmxItVcUNC9CmtAAgGEoq+YGgyeTEESD0bKfkOLyzi2DNPIeq2cHL/Ezj+9DPImzLe8K7bceMdt6A0W4FkqMg4wlclBISHcyHSzEejcQ6WnWFq4gZUqjMQOA2JF8CzViCkBKOsMi5iErloJgR9PcBVEdk9DJYuwuu1YCoCFMOktDd4EbFUBChE/UKAQkUBJ9PnKQNSCjdx4EY8KvXN4MXiKt5NoXrsPCDchCiFBC8Qz/vbve9qmb2sgFytyzSYJRbGqpczw3XZv1HnS4kalIaxSi9L44x8mI/Ytv/DV1218bkrdJmsbWat873y58D+/fsL/z1K6D5Jkm54obz4u6ncvhsG/HwBfmEX/J3KtuePmrA7utCo2U2YixYRPCOACq99BMvdZzB0GizvK0j6UDXyLEjQ6i3j4tJFqDkdhWIVOb2Gcm4UqZOgQB0aXBhKir/6q7uQQkehpqPV77JBDaEZqixhx9ZZTE3kUcqJaK0swuoMkUJG247Rt3y0ejbihHwFMmiijOnxMYRBAMex0e2vDuQERYRSkmGQHZrrQIlCvOeON2N6bD00bR04cZpF+0QeKcYyZFEM3hEJMYBPuoKEh+2GsGwHuVwOE9MTLAKdIpsIcKV9p3IJnFRhPNtvD51Cn4VC2p0WFs6cxsXnjqB/6Twe/drfoXmxhWq5hJvf9Qa87o6bMLp5BLKusC6b8GSPbgIGjygdIk2HLLHDcURMj+9CwZwBfBGI+siCNrjMYV05hX5mSg6ivg68UMawt4jWyeM4dP/X0Z2fR310DNtvoH3thJArMVMiiRElfEgaD4GoX1kIyx/AjXnUxraAp8Ejq7ur0ALHmNGrhZg9FVz+r1X2L73oyYA5UHw7uYQV3GR1wMbOMbL4TCNmzEPG+vRvURQng8Hwl+fm5n77zjvvfN5I5MpfOK/hLa51vlfow//85z8vzM7O/u88z/+6JEk0gPu2vJg6YSq4z3s9vJD7+zzG+0JBxQs74e/WEVOXszrDps4mAieGyODAduaw1HwcdkBwARnYFJEvSYi5hA2OFlYu4tLyecSIoWh5jFVnIfM5CJGAsXIJw9YlFE0Ozz77LJwghRfHzCJy6FJXGzDfg6mRAt5w0w6M102cmzvKVFRUDDMlj87QQ3tgkzgMYUgG3TGEjEdO1xD4AcIY4CUaimXQ8xoKhgh4NiZKRbzz+34Axdw4OGkEAqrIshxSL0Pqh+DiDGkgwHVSRAkVJJENhFqtFgLfR61aRn2kCs3UIWgqKztRrEJSSuAUYg1QW8gjizOELnlD9LF4cg6D+fM49sQ3cfLgM4jsGGaxiu233IDXvfUmFMaL4LiESaApQp5s3mIpgaBySBOPiVeInha6CkbKW2GI4+CCIWKvCZH3wPFExxOQSDmIxhgEqQhv2EPj2HN45K7P4ehjj8AaDlCanMBt73wPrrn5FlRmZlkAJ1SieZGUQkIY22hbbURQMDa1AxyXpxb/csGl4rmK+9NUkZFdmDc+rREV3dXv2funbvYyLMHgBargzGhptSNOGLyyGkWUpFEW+MGTbhDcuWvXroUrdImsbeY7VmCt+F7BU+Lw4cOTruv+jiRJ/4pFyEvSarKsIEBVVdZRPO//8Lz3L/1J3cZ3YsAvLLovlCAzdIJLkdEXHbtAVCnK8Wqg0z+IoXMEnDgAB/JfqMIsyLADC71BDz2vhUZrEZ1Bh+GioyOzCF0gdGIGTbSXL8An794oRKdHPOCQyWK7Qw+WHaLf95BXeOy9fiM2TlWwvHAWvkv5bREErQAvyuAHMSyHUnPJYzxBGqaM8yswFgINxlapUZLIoWSKEBIX1++8Hre/4QcQJ0VwYgECV1x1FrMzJEMXWRAijjjEicjsGanY8zwJGVLEQQDXHUI3VORLBegFHRkl+VISUkZpwjwyUYNgFpEJBsIgRdC3YM1fQvP0UTz4xb9hHgm6UUBpYhZbb9iNzdfuhBU6aC1fQqWiYXSyBLkkQzBkCIrCIuyT1IYfrKDX7QNxHlV9A3RBQeITbk5sZxlRpiKRVvctKQVkbobuuXOYe/SbuO8Ln0O7sQA3dDCxfha1yWncdsf3Y/0OSkguIWOKQBGu38NSdxkQc5icvRocX2Rpzpe1EpctRVn+MPMrpqGZQDcaRi0j5zWyESUcd9X7gxExqONlfusc/MBfTZUCxxR5aRIjiLyzMZd9cPv27Q9ewctjbVNrxfelPQf2798/NhwOP6Gq6ltkWRaoAFPhDcOQ/fl8QX4eeqAu5DtFGC+EIL6T/cCKMoMbViXEFGvLcUNYzhlY7rPg+IvQKFkXGsJAgqhSsQqx0lzG0B+Al1MMvCF6tsuSDbhMRbPZg6Eq8L0Bmo15dtEGHgkleBhmHj3Lg+XE8F2qqCHWjxexfeM4wnCI4aCHzoB8fAVoqgFTMTHsWfBc6q8FDFwP6eUhmUJMB15kEljfsWHqHKp5Be++433YtOEWZFkNGUdUKlKqSYAVIekPkFA6BrXTnMSGVqtyMh68wIMTM/ixj57Th2QoyFUJbhDBhxFSN0BCSdK5KqTSJBKljiTVAD9F1FzGxWefxFc//WfozJ9DeWIGm3fvxXU37oGRNzEY9PHM048wDPa6G6/B5MZJiNRZq2SkQ4rDAEAPQ3sB7VYXOWEcVXMEfJRCoBsjJVvwGkLCf0nhZ5SQ2AkuPncSD371bkipj/OnnsPKwjkUVRW6oiMTFLz9X/wQdrzxVgjFEgQ5hZcO0HP7yMQ8YzukWY7ltJFrGRVKwnwzgp6QsMJKhVQgRctlSJggGDpNGADBBmo0IUiQkvyZCHUCHSsPcp9M4zS1bftiGMT/Yffitf+Nu5NIemuvl2oF1jrfl2Bljx07Vm40Gj/H8/wPiqK4QRAEmZzOqHASHPE8xEDf/8/sJr8Tjvg23kuUKkqvZRU6ASeQU1kftjcHPzgKxWhD1TOEcQrXj9iFSfloruVg4PaRcDG8xEd7OESc8ahUx9Fs9dBotNjFHAYuu0hDL4TIZYylEMYJvDBDGGWIHRfVnILRooE49uBGIWyfvGQBU9FQMQqwuxaDKSg7o+8Tx3hVc2XKKoXSgPAH3/MhcymmRnL4wL99P6rlLczaMeMrjNPLQwFnR0jJIGb+Ik498i10Ls5D0QxkvATNzGF8ahK16THwpgpe5hBKHFJNgqirDAmF57FHbdEoITNHkGpjAF+gbHdwVh+tk8fwxDfuhjtoY3Lzdmy+di+q1SKGzUVmpPPM009Ay+m48Q1vxMS6dcgUGbyqrA6xeFp7sshsoD9YQepLMHgdGieCoxj3kAMnqohpzkfHa1SRRCLOHT+JP//jP0JBkzFaLSLzLSzMzSEh/2ROwdjG7Xjje96H8noyeY8QCQ6c2AOnFFEor0eaGiw6nkzmGei/GkLPnoYETkYckpfHqkyYzjMqtauzg9WumAI+6dOgG3JCYpM0QuilSRoJjdTHveCFT/u+/dhtt91G7fva6yVcgbXi+xIt7uHDh43FxcWdcRzvjeP43aqq7lRVlcI2ue9kQzD04HLe2/MQwwt5wH/fYIceEGmqz4EJnVgqxRCO/xyC5Dgq9RiqzqHRWUR70IKfuAxv9TwfMZl+i2Ax75kgQDcL7KvdHOLMuUvodvpMDSYKPCSBKFOAofGIkoh1sTzhmK4HheJ7ZInBHh4NtyTCs30oPM9cyYgjPBzS/gQ4EQefuKOUuBGn4KIEMiU603sIHMyM5fCBH34fckYVcVYEJ01DEifBZ3kgSJA5DuwLZ3H/Jz+D8wePYuu2HUgyHq12F0Yhj5lN62AnIUY3zGD9rp0QSzkksgBZUcGxQE4XtFCU08aZY+ClEpDJ4OIIfnMJS2dPQdNUlKY2gYeMoNuA6LTRXDyLp/c/jcr4DK6/6Xbka5OALAOquBqFRMQCUhNigCS14NkW4DvQhQwi+au7CQRRR8pxSDIdkl5DJufg9ob42n/7Ms6emEOv2cDuXdtRMww0Lsxjab4BjxPxhne+GzM7t0HOZwgwQMfpXe58tzCqGTEjyFCJzgHGTGCZfKuwAin8yEiduts4oxtviCiNWHaeF5JRUogg8RjX2XOHxOWFKhS+VVBrf1DTRu+79tpr+y/RJbG22TXY4eU/B+655x6l1WptCYLgjTzPv1lV1U2maY4pikLFmBXeF2LEdIQvLL7fWYip/DKoggy0WBH2EeI0MvESJqc1SmDHuZU5nFuaQ7O3jKFnwQtt1gEXi0WmYqMbQKlYhaHnMex5OHniAlpNixmJE5xRr+dQNDioUoSUhAaE1/IiQjdEOHQRuQlERUYqG4yTaigeU7LRgC1LeMb5RabCsmJ45NvAiWwIR4GRpmkCsYjIGWK6KuPOd9+E0VoBMXSo2k5Iylbw2Ri4WAQCD0m3g3ChjQe//A0cO3oMC5eW0esM2H4K5RyCNMaWa67Be//Nj2D96/YQoIxIEpAKMZRkCCT26kRfMMDRF6cwu0TityZBiFRSIKl5uK0+TnzzQaycPAqdi1ColzG6fgsq05shFUZIj4xU4FnMO7OHJF61QLStEFk0QBycR+o1wHkuEieDKuehyDkWHw91FJlWBsIM1vwy7vrUp/DYow9hZLSE22+/FZNTY2iQ21nkw6xXMbl5Pcw8SZQdrPSaCDMDlfoWcEKJ3XzjhPBZgp7IsJ9mZxGjpzHpuD1Eo91A1+4yNZ8XO+hYbVh+H0Hqw3J67Gf4mAPlf06NbvjGdbv2/vTPvvcX1iTEL2N5WOt8X8bFpl198pOfVJMk0S3LyqdpSpDEdsMwtiqKMiUIwiTHcTVRFPOCICiSJEmCIDDRxgs7Y/Jd5cgknR44hRCibEOQ55HL+ZicKLM8sYXOGZxtHMOZi3NY6S1haA8gSCI0sj+MImaArpCDFkdxOTz6HRfuIIQ7JCNtHmOjBsoFHhTUQK5nYRIzxVsSAKmfwunTYzIPUTVYN10sijBNwmozxEmCQd9GmkqwB9QFB+B5lVlEep4HRVbY3327h3opxdtv3YItG+rMySyfuwactP2/r9QMuERF7NgQqAD3QoRWiJV2D63OAG7fhtUeQJNk5AsFyMUixjZtRn3jJnC6iVSRGWVLiNqA20DidZlTGC0ayYfJmwFkRSmoSAQVgpRD4meYP3oM/cV5lDQNkzMzEM0cEl5iYZgUTx+Q6Y+uQtEVSJoEQdJY8QVvI4nPw+rNwWqeBWldclINZm4UgjIKaJOIUhN2qw+31UHj/HkcPXwAg14LnjPA9OwUrr3pBlgZUdo0yDkdxaIOO7Jxav482naA6vgGKHoF5FJEQ1ry6fV8H8PhAP1hB63BIvpWB50esSMi6EUDsi6tijlCG1FCrBhKM/YY/Y9sPxXRQOrDHa1MfmX79p2//hs//JE5jvmUrr1e6hVYK74v9Qr/A9vft28fzUnkIAgMAJUsyyZ1XR9PkmQyTdMJ+juA6ctFuSiKoibLCq8bBicoEgexg+KIg2rFxfRYDdMj0xB4FfPNUzi/cgwnLh6G6w/Q6/ZgBx68jB5lVwtIRsOgFCxnLbRDZF6GxEvZk3WtImPTpjEYeQm9YRMDmyhkKVybIhoowYLEayk0UWDdn6iT4EGBpgnMpMdxXfh+il7Xh2VlkEWTJSYEbsAelwmGULQU+VyAPdeNYc/O9dCgQeZmoZi7kPEbARSRelRAfcDnkXgJAklCRMKCKINMw60gBkfBlXkTmZ4DbxK9zFyVG3MeOLLVtC4h7F8AHw7ApwEEkVgTZEVpgFPy4NUcoFZWvyLKcBOQhQkiL8Sg02ExSsP+AJ5HjnESypU6yvUKlJwMXTPAUZim6CLh2oii82gv7gd6MUyQ9/EEBKMGrjCJ0BJx7Omj2P/oY0gDH/VqEW6vA6u9Aog8rr/19dDH60jJ+0KRoZg8moMWHjl0AIfPnYFRq0FQNYRpgjD0YTsW+r0eXIKRePq3PuLUh1k0MDE7xWhrK50mE1NIMoVkBnBtj+kzmJiCfXaEUWeAh7Bq1p69ZtsNv7V351sf2VXfNdy+fTslta69XqIVWCu+L9HCvpjNUjTRnXfeyZdKJX5+fp6/9tpry2EY1oIgmLFte8ZxnKnhcFjkxKBQm4yn3nbH1t1btlfksdFx5LUxBi8sLp1Aq30CjcZZRGmMvhPg6AlSvKXgVB5mucAe12kkI6Q8AstDOEygiwKqhRxqVQ0bNo2jNJbHUmseC80GerYHz+IY55YYA1XDQJ6FNaaIJI6JOSSZKEskqvDg+RFcD7AsmsxLUESdDfI81wcnSSgUZeiKg5tfN4s9O9ZBiTm4Ax2jE69Hym8AR8GWZNIThcgI/yV+r0TWjRwiy4JJNohhwNgZKOaBQg2Qyb6xgIzacZrmpy1E/bMIeuchpRYkktJGZCZELC0VgmqwgiYWpsDnphlDAbEAv+9h0BmgubyI5vIS3OGQDUspJkRRDJRGSqiMFlEqFJhXcSb5yCQH4FZgd4/Dbw5QlifBcyPgtQq4XBUJl8fpZ47iix//JE4cPISiqeLqnVvB8Ql8McPmG67FzNYtEDiJPX0E0gBLgxbufughPPD0fmSqgZA8K2SRdbOE9xMfmCxBtZwCPxyiXKFB5ATj/Da7PfhByBgrrVYXvusz/w96/wRXUOQ8c+MEx+KbvJ6HnFyxrrnqhudGK1MXY4/zBV5xeKBZqZaOlXPl/T/2gz82z7Fp39rrxa7AWvF9sSv4Cv7+Pfd8Np+vL31QMrr7zEpmFIrjUKVRJGmMpaWj6LXnsHyBXMwcpEoOz504DcsPIesaSrUK65iIp2uqCgLbYWyFgl5AKWfA0AUISoLiSA6JmODi8iJWWn3EoYjAohifDGVNB+kPcoYKuaCDF8nlLGFdLxmg+6uqCjheDNeOIAsao6CRGY9OXbIOaKKPt968CTdevRFiEKGx4GHDltsBcT04jACRAp46Mzax55nog0S42dCC1+mwrpga30Q3IVYmIOQnwCkVQFIZVs1lHYTU+VrzUFIPEsNnY0QhDc2IDiYwLnCijkHITUMzaoCgsQ7Y7fTQXFxGe2UF1mDAJNKW47JkiFK9iJHxEiqVMjRDAa8mgByD43qI/QUMV5ZQz00hSyeRkdhDLzKpc7Dcx4lHvoWvff4LGLSbWLdugok4RjfN4KqbbkBM0JBMuH0Gi1vB0rCNrzzwEP7yK08iUYm5oYGnJGWy4hQJc47JwgJGQUJ9pIhipYAgjLCw1IQs69D1PFYaxGbps1w2enlkFyrzzDdDNwRwaQpT16FJKoOexuozuH7XHjhWhH53SGo3iKIQaoJ8wVT1ByRF/kbeNObG1s82fuYdP0Mx1muvf8IKrBXff8KivVp+hTrkUwu//+7l9vE/zlfFer4wBUOjbivD8ZPfhDU4iySwsdDoo2mlOHdhEX6UQDUMmPk8HHcIRRYxWi1j6dIFmCoVX53F0BQKOUgqD05JoOoyesMhun0HVj9A6CTwrBiaJEJXKHxXRnWszLijvpfAdQK2H+q+qFBEaQbbCpCEdOEncOwQZl6ErqUYr8h4897NuGaljRjRAAAgAElEQVTTFDLXRbfpY3bjzeBl6nzHgdgARxBBsspjZWbBjo3lY8fwxL1fR71awPot22BOzIDPj0LKTUDJjQA5ExkFhiY24qCN2GuBjy1mYcln5JNLXT/BH9Spc0jVOgRzCnqhvjoMDIB46MFzHGYwP7SGiOKI3ViiOIaeU1CqGsjlc1BNBUpOhGRIbPiZhA10W2dRKYxDFbchEfPgJR1ZxIF3YwzOnMfBRx7B/iceRzmnoZIzMIxc7H7LLahtWM9SO8iQaBAt4nxrGV99+HF89suPwiWGm06+HCJ4ifLhEqgmUB5RUarpMPMahrYF34sgChpEXkN7xcZKw0ISpyxSPggpSWQ1BYXU2OQ/ZBoSE6lQfhsRRIj3e/XO6yHzBuuYXdfHoNtjAzopozmA3jfM3EVN1Z4dH588uH5q3WM37Lnp+G3rbvNfLdfG98JxrBXf74VP6f/nGJ88/tubGq2DnzNz6bUzk1tQK8+ynz5y6hH03QsIEwenL6xgoeGi2aIk4AyqnoOmayy6J2doKBU0lIs5FAwdvXYbZ05fhCRKKJZ1yEQ30yn6nUzCRRac2VimuKE28wswcmCx5dWiAc+O4FgJongVS8wkHrImACLH8tScQQTPTllQZ74owNRS3HbTVuzdMQlTjGCI5EecR764FRBnAWESSApMLUZ0KoqqF2hQNOijde4sDj7+LRi6iW3X7EZxcj2glcGrJXBafpUSRkIIFiMcIQkHyOIh4rADjnOQxj5LP5YFHVmsIObJ8DwH2Sgzz93zc+dw/NljrGiNjIzCLBQYlzZZNVYAJ6UwCzR401jR1XIy5JzGjNmztINW+xh0NY9y/kakfA4iryBoDrF84jTCwRBWr4PGxQs4sf8ZFMngnEuRnxrB6971NtTWz8LnYwyjLg6fPok/+szncf9T55hjKFcQwCkp63aLVQmjEwUoBocwJTFLhDCMoEgGdKWEbtPC/IUeC/Okgsrz5P3AwQ8jlu8nyxkMXYJRoOEjxQZFqynTGdg2Svka7KGHXtdCq9FeTTQJUyiKDIMlW8upIsiRwIn9sdr4oVv33v6J9VObHvqh236o/T1+Wb0sh79WfF+WZX7pdrJ//59IA5z6zzw/+KnZ6SmRXMokQcLZlaNoDM7CiYc4dWEeFy514DgRfC+GwCvsIot8H3lTQ7lgYuO6SawsLaHfJnlximbbQTGvo1TQIXMZu/AmauPodlxcuLQENwwIGoVW0pjAIi+J6HccDHsxMvLhpUGOIoCTYiIVMAcyq0cDH1K3UbqGgPG6iPd+/15sGlNZV1rQ8tDNKYCfADDBDHayzABIJpzEiH0XUuCAc2ykloVeswcv4GAUxwG1CNWkIVhpNZFBpnSLDJJSJEoIEPnIUkpC7oDDEEnmsSRiSSNcWUVsefAtB0mYMLOgfmuIJx97Cvv3H2IS63Xr10HRVRQKBUxPT6FYyUMv6tByOSh5BWpOgWIS9EIFuo9m9zCTUk9Ub2PvgQQQ9rlFHHrsSdx/z9+hWiphpJBHngPOHz4Mw1QxyALsfudbsXXPbmSaDAcBvvHYt7Dvd/4Ci70eYHDgdQ56XUWuJKE6oiNflOFGxGSgwhsiSzjkzQpCBzh9fAGxS8kVFIyhMKN0+jmCh0SZB9leGHkZskLddIaEI94ysUFEBjXktBKay13mWucMfAQWwTirzwskapEVGZpKQXNkI52ioBVQL409Wa9UPxFy3n3v+ZF/vfih3R+KXrqz/3t7y2vF93v782NH//jB350plpOPGYXsrbyUiUSq7zltzK+chhdSYvEAy60+el0HYZgiiTioss6KryLwKOV05Km7DUMEjg3H9WF7MXTq6gQOBl1kgoRKvowzp5aw3OgiX1ERChmMag5B7MEURfSbLjrtCEkswgti6AXysiU6Gs/i5YcU/+5w8JwQxZKKyVEJP/zemzA7SnS3PvhMQb6wAapKMtoRcNwIYqhM/JB4LgSyg7T7yDwbWZgi8AW4oYpUKEGWS8zNzLWHWFy6gKXWEkojo3j9zW+CpBUhanRDIHWXA07wEUU2BE6EQCyMTEM66MFpLGD5wjz7ai+34Q49DG0Xnf6QMUUajRWEYYCpqQnMrJvFzt3XYHbLZih5FUbFZMWZbkRh3MZK91n2CL9u4i1ARrzmDL3zy7h47CS+eteX8OxTT2JqpI7rrtqKiUoJS81FJKaMqWuuwqarr0ZxbBStIMB9Tz6B3/iDj2Pe6kKtqBALAnIVGbrJQdM5aKbMAlJpwOnaCRRBZ3aeyxc78PsJU/gxteRqpDETh4gyB1HhWYyUkVegmZSyQd4QZKxPwzgOkigz+KXXumwRSgklQca8MYjfDOI3CwQr0blEKDzHfIy5GNAVwykXi8dnx2c+tW185ku/8eGPN1azjNZeL1yBteL7z+R8uND81LX9ZPFTw6SxszvootvtIHIHMDWSGKfoWkM0W0OGb2aJAJEEuJTXFQTQZRFSljGLxygIWIabZpZYJHwQeTRsQSlfZP4DcUCYrssy2UKSAMQugiRCUc9h0PWxcMkFWQ6wi10C9LyMXFFnOCP9f5qo6DQdiGKCzTMGvu/2LbhlzxQUOYVtR5DkcRQKmyEKdcSJAV7IgUtFcLbFvhKrD38wROBnyIQSYpTA82XEHo+li5fwxOMPYWC14WXAta9/I/be/EZo+SLy1QpLByaZLfkgJEnI0pnZ1IkidLodNOaO4tN/+qc4e/wEqsUyuq0uRscmEJKKjB7ZOcC2bHTabViug007tuP9P/lBjK2fhFE1WTepmuSl0cT88iFEforNE7cDKbEIZfRXWpg/cQ5Lp87j85/9DBoLixip5LH7mh3Ycd3VKM2OITJkFGt15CtVDLkEh06dwv/7Xz+Ko5fOwxzNIVMj5MoiJCWGqpGFJnWgKqxhiMimxA4dzaUu7K63GnhCdZfnGe1MJGaiwjGYSNFFKCalisgsw4+GtF5gsbWRBJ7l6MXE6Q4EdFaGsAYhIo9bxYQZWZpkmRnUvIJiMQdZFpEzDGRxykzyefCoGhU7J5j7J2sT/+Wm1113/523/W/2P5PL7Yq8jbXie0WW8ZXfyEPnP6ny/MV9vXD+5+bOzkkrl5YhxxkmKxImp+pIBQGd7gCBTx4AKosdIqUcyWJJDktROXycIvIDyJKK2uQ4bM+FGwewPJcVYEPVmUevQlzbOIQTulhqL8PxPMiygTgU0GoMYNksAAwCMwyXIMoifD9EGkngoWL+Qh+uFWGkBNyyu4wP/fhbUK6o8PwYtisgZ47D1EaQBCJLs+CggXdDwHaRDIdw+g4cj4Og1sDzFQSujHPHzuPhb9yLgqmgVMvDTgTsuOFm5l1cGq1jesNGSPkCy6Ujgx5S+ZGWgMsojTNE1G3i4tGj+Ms/+1McfuopbJydhqmbrGPvOS6OzZ1mfOJKqcREIpIsoFCr4s4PvB8791xLeZkM3yZII8oaOHXmIBbOLWNd8XpE7Rib122BK8m4dPYShittzB17Dt986EG0lqkAF7Dn5htx67u+DyNb1kHQdGSigF5k48CJ4/idj34MxxcvgDN5yHkBhQqZx/tMZScR1YNXGJ1PzYoYtoNV9Z9PqUU8M0dKmQNeClnjoBoc8wrWdAWqQabtGfts6QYURkSVSxiUQEGmxPiYGl8PQyX4YYCLF9osZ4/oduTdU6jkWdH1Qo95RVAsE8EVHE/IMsdgiIKShyFqYc6oPFirjn5EldOn9k6+bbDmEfw/Akhe+eqxdgQvagWI+fDV4z//rxvDsx87fuZIobXYgRTxqBc4bN+6HmPjkyxqx/VilpDg+xGiwEfgkEN5gIxsIaMUoe2Dp053vAYpp8NLQhYlb1kWZPKfIMOWLIWiSvCSAMudFbRJzUbJvvJqlzoYuHAcF7xErmMUJU+2OiJyehmBm+Hi2TaWF2OMl4E33TyC//iz/wqyFrDujLLgBMjI6wUmLyYIQ1CL4BIdmQekdgjfJpUWdX15ZImGwYqNB+9+AAefeAa7du5Cq99BbXwdUklDdbyG8mgd1+7ZA07WoRplKFqBWSyGgYd+twEuCyFRwoPl4MBj38Q3vvIl1PImqCZFKdC2LDhkNCTRTYsUzz6qtRL23roXu299A4oTo9ArBngxhiAN4fnnceTgATz98LMYEdZh6cgC9t7weuRnZtHvWxAFEUPHxv79T+PRB+9HWVVw4017cP0bb8LM7p0ojo0hlXlcap/Hw089gd/+6CfQ9PpINR5GUYVmUgpFgISy73QdlCEahTy4QEJzoc9SKKjjFSQeCqVFZzEx/qDqPDQqvirhvSI4kQZ9LKuNxQhRjpuuiYxjTE8GjG8smCjm6+h3Pfg2RSTTUFFEIZ9HoZhnMnWyIG22m1iYn8fQslmHzUyjOAE5Iw9DNSBmQiZBahbM4reKRv7usfHxb6rbCpf23bbvNWvgs9b5vqiS9+r65b995t+/eaF15DPPnTk42mwOIXIqNM3H+ukJrJ9Yj1p1lMXiULDjYGjBdxxkYcBCLBUSWgwcZmYjGwq0Wh6iobCudmhZCFyXhVzS0Iu6HFJ1OZmHHklXgwidlZD555ZLZYiCxLLJvMCD45OklQx6cjDkIjrNIZbmB+i2Mhg8cMsNVfzaL/4oClUeqejDCwZIIyL7SxAyEd4wQcrnoeXXgyPjHV9E5gmIQnofPHMo6y93cO8X7sH+xw5ibGwWUHRYng81b2Jy/TpsvXoHzEoVCQQUSiMYG59mkEPouzh16jjarQbK+QrDK4XIxf7HH8KxA0+i121i1/W7MTa7jnXMqmbC0Az021340RCTG0Yxu2MHylOTLMlZUcnzoY1e/xgOPX0UT957CBPiFM4/eQplo46NN74OQ9fD1m3boBfyGFoDPPbQg5g7cBA37Lke3/8v3wttso7caB2ZwuF04wQ+/YXP4RN/83U4XAQhp0LNq1BVMkYnwQTdCEUEYcZUjXbHQeSR4m+VwlwoFyHIHBukUVeuahxEmYaQHHiRPH7J6SxFHNJMjLi+CkolAzxPghZKESEPERmqUsDCfAvtJRf14izGxydXMV5FZ0q5paUGBv0+BEmC7dhod7uXt02DVh5aXkNO15FXNZSMfFbOFYfd5dbxnFK6+823v+eun/s3P3fm1XUlvTxHs1Z8X551fln28uCRX7v+/OIzXzx6ev/MSqcLXlQRZjbKpoqZkUnMTK+DKGtwfA/9QReBa7McNSHmkHgx89ot5XKI6VFcFRmWS4WTJKze0Ea9UICYZbAcC24cIpJ4DJIAfcen9HX0Oz7KJQ2j9RoiMmRvk7FLCFmkqXgOaSxicaGLQSuEZ4ks4Xj7Jg2/8ss/gm2bR8AJLpJsgDS2WZAnObK3lnoYDID6zPXQjVlIGVlC5oCMKGIcIscH5ye4dPws5s8sIwpEPPLUIcydmoMbWHjz278PN978RvCKCjfKkCtVsHHzFtaZ0Q3l+JHDOHTgGfCZgNnZ9SxotKRJeOSBr+G5557F+i2bcdOttzIcVtVNjI6MM9lxb7AE1Uxg1Oow63XGeDDIiC08h077CJ56+Ci+9fWT2Fa9Gv2zTVw4PY+ZnTvghAF27NyJ7dftgJnLsySQxx+4FyOjVdz0plthjo8BioBMTfHc/HP49T/4KB588hgClWNPInrBQAYXPCLIPA9r4EPgdKiyiX6nA1lKWZer5TTIusCePDgxZfCPrJDNZcKM7GloRqkVWRwxdkjeNFEu5lcLb5qALFCZZzInpwKnJzy0zBvwkFKi/vFEweN73YFw9uwFbmVlBUGUMMy7WCrA8mwGS1G2npY3VnPjwhA5RUVk+2guucwYTpdEVIu1Yzuu2vVx06x8ydhhrHz8Qx9/zbAj1orvy1IWX56dPHn4I5MX2vs/d2ju0ZuavSUkl0UEhsahmJNQr01CECVyc4XtdOE5Fmj0xsUykApMWEGPpjSYdoYB4pgEFgbLX+s1mpioVlHQTOYH0RpaaFkuQnqEDmIEFPkTk7+tjxphgaKEbmfAcGVJUpjJNz0aN1c8tBoRuEBm3ZGRS/B//Lvb8O6372VdpyBQNlobFDcsCAlCK4A/zBDyeZRGtkDXZ4GoAg5lxs9Nafrux3B6FnOPjDwBp09fwnPHDsF1+phZtwFbtu5gkfIr/SFkw8Tsxo1M0ZX4Pi6cPIXHH3oQvWYTOU1FrVJGhSTDioQHH3oAIWK89V13YGyaEoglmLkCNM1AGPYgSjY4WYJk5hALEQSFOMSXsLzwHJ689wQe/soZ3Lb7TuRVEycocsklBojBGApvevvtqNbGUCiU4dgtRImLSq1KKgrIBuBzFvafmcMv/dZHcfRCB2meB0wVkiYgTRwofErqaRBMS1l8xBTJMheCFEMzJSb6gEQGHDEyUsER40QWGAZMlpNMXkLFN4mRJ7ZLLse+z5I0ETnZFiC2OV67qCm5UwKMRq9tW+1lj2svu6Jju0LgR2XH97cEQXhNhHSUkzKRCj0N8ogFYTsOFIW41uRyx1klMz/07CB1eq4Y2LGOlPQ9vCCJksALnFur1w+XCuUvjOj1+9/19vee/NCH/vlT1NaK78tTF1+WvRDnt5c13nHi7P7fPX52/0Y37rOkAkpWUEQOhm6gPlaBIHJwHAvOwAUXC6txOxkZp6us+DrOAJ7lI4pTqIqOiGhdQx9F3YQhqigViujZDi512rAi4jxICCLyAc7AI2TKKVJgUGawJIjMc9b3A6haAWEg4NL5HrorPiSZZ0quO94xiw9/8D0weRsSPLjOAH4aQKSuLU0gZhIiTkPM5aAqU9C09eC4CZZwnMUkBRYRuRFinyp8Bt9dDex0bRquc9B1g6ntBp7LzM3zxSLypgGFF7FycQH3/d1Xcerws4itIQRewtj4BG7Y+3pMrluPhXYTozPTyFUKjDdMNy6R56AoAcD3mDkRRQv5qQVIHXS6c7h07hROHmjj3EEP12x5MwbtHipFDUePHMa6jbPgFRHbrt6BiamNqNTqMPIkQrGR8SnilANPPhFygnufOIp//2sfRT9OkOSIOrKqfMsSD7ogwOsnUDixrfClpU6jV+U4ocBniSYqAq+VOZTHDFRGDKg5Sv2gzpTuH2Q4RKGZRFbQA1MtLIoSdzEMg0aWxB1VkecEZOciP1wS9UK7II339k4ifN/7Pp/+6q/+KnfsqmNc6f4S3zN64tyRuXxreXk24LI7bGf4AV7BhJ5TWeDIoGtD0bhMEdXzk1PT/48mSCdW5jtBEqUSF/NFWdZKPDJd5Hk95bNyksTjcRhVDd44qfHyHx84cPzSy3LRvII7WSu+r+Div1S7/vJDv7L7zML+P1jqnLpp6C1zisBB5RWkCFAfLzM6UeD66Hc8SFApa50FRZoFBbwYIU4c9mhq2S6iiEfgJkxSrGQicorGBjRO4KPrBugHgJIjPpMOUeQhicQgoFzMAGnMM4oaDetool4sV+C5KZqNAZaW+oioAIjAhhkZv/Dh92JdLWL2kaoiwg5cOL7L/p+2y5NXA29C5iuQxUnIInWi00BaBxISYmjIghiu1UcSeCzjjRLLKOeNyxIEiQ/Xpzgkm1GvcmYOhqTB6Vq452+/gm/efTeifh+u58GNBdzyljfhzn/7AYzMzELMGSyqKIMHwEZGHGHRgygFjE6X8SEguehZ53Ho8OPotiycPdrHlonXY6a2Ffd/9WswJQHNhQXsuGY78uUy5FwFG7ftQrFWRb6ssG5X0cl43kPfvgRBlfE3XzmEX/7NTyGUAC5PWILEbqY8PdN4MRByl67buefdt29929Fms6le6vfH5hcv7Wi1F2603faWCM5IviIZlVGzqBp8RScLTCF1JEW6MFKt3ztR2/y3G0ZuO/2hOz80eLHn4jt+7B0zDz5w/8c4kXvjxPSYNr8wTwZF89u3bv4P/9ePbvvinXfe9Y+KJKIg2ve9733Za8G8Z634vtiz7lX4+8R8uPtb/2n3mXMHP9ZzLu4uFRUIGXm/egz/i2IHgeeg33YQOTzSQMLIyDgmp2tIBZuJEGzXQrfXh+uQNJcHH3FQyPvWC1blxlSKsgQdy4ebJExmS5lqRC4lQ/XAo3BLQBHJEJjSNVYlwrbtIyT3Mi9EmAgMjgjsED/9/utx++4qqoqEyLYZ3jxwySkMMIoSZE1DSinJERnP1GHmNwECuZCtAy6nHXMJvRcfXEp5bwKj8CbkepYl4LkUljOENbRYJ66KGsRUgszJOHrwCO75q7/BqWeeQaVewVK/h1233Iwf/omfhFkfRa5aYXim7zeRBC0IGEIUSEFHj/AhEq6HhGvi5IWDOHH6JCqlDajmt2CitBm8y+HR++7D2aPHELYDjI2PYteNe+AmCsZmNmNsZhp6icxyEvBaDEEPMHTnMd9s4Rf+0+dx78OnwOc4cIaMRARUYhGkKfy+Pyyb5V9+/cZbP3rXXd+9sFEhu/vpu9V4OK/5mVvmFZ0fma71d23bPvzQO/e5V/rUfeihh8T3/5/vfxPPJ+9OsiiL0+yLP/EDP/Xovn371qwpv8tirxXfK30Gvkq2RxDEs+cOvJWTw9/I5YOrB/2LjH4EPkbK+XCdFvrtAfotwl9zmJ3ZgompMQiyDzvooNWjqX0fgRchiTJEboi8brLuslwqsQ7SCRP4aYa+4xJkDD8MkSe3MiUHux+t4pAs6j2ArNCTbsiSN4IoXY035zXYdobOUhe3XF/Bj7xzBzaN6PB7LWZiMwwBJw2hlohFUWJDm4xikYm0pNRQqG2HoG4EJ9D0vQ4u0xnVjdIgCSqhaRNL6yUTdcovI2FIECIKyadCYNaRmqjDs32ceuoAvvmVu3F+4QwyTcDet9yON7zjDmilGgSdDHTI34KSirtA3EGWhsh4DqrqIE4X0bdPY+7sUZxbWEESlzA7dT12bLoeUpTi7JFDaJ07j8bJBRSKJey4YQ+sQGNOc+u3bUFlrAwxRxH3HqxoGecXj+Fv73kIH/nYMQyGKcxRDYIuIUzos0gR9kOMVEf+ulaq//zhBw8vvkpOOXYYWQbubW97q67MKtndH7/7ihf4V9N7fbHHslZ8X+wKvsp//+8e+L9nhsHC7/vh/PcbOVmSDYoZH2Bh4SR6rR7EJIfpkatRyI/D8RxU6gYieGgPeugPBgi9AL3eAEsXl1nCccnIo5AvwnZCDMgPIeYw9GyGedZqBZa4EXocrH4Cz45Z4Q4ii9lHEu2J+MGipDCDH8cHXIdD7HCBnrrP/sS/vH5TTV4pb5wyEQUeAijoxSESJcXk6Bj67RVIXATT1GD7ERRzHIWR7TCKWyHxU8iyIkSuyIaHSEUkqYg4CFnkksRLSAk7DWNEQcxcv0iyFl+Ots8GHpZOnsLZ83Pw+QD16TFMb90GJV+GpJnIFQlftpCGbSRhG2nmIOFdcFwDK40D6PTOo9nr4bmTi2j3ebi2ittv/j5cNTuNoL8Ev70Aiew8FQVacQRmZSv6XgKtkMPUhvUgB6Pl5hKe2P8Ajp16DvfcdxZPH4gY7a8yVcbQ6bEcviwC8mru7PVX3/DGB+968FVVeF/ll8Kr7vDWiu+r7iO58gf0J5/58Fi5nn6wUOJ/mtc79Rgt9LpLaDf6CAbEd6hAFCi2pgBRTRHzAbwohOP4sAYuep0hGvNNZidZK5fDnFFy0lQILs630WpZimbKqlnKVN2QOEVSmNS1uWQnrk0ukRERLCjZB/kSdYpk8MIhCDnYTjIYDsJDK4vZ74kentn34Zt/8o431X7JlFfEQWcRaqGEpUEfDhLkFB2TtQo67UXmxkX+FW7KIeJMiNoYSuVtqFe2QlfGwGOVikYuZSAuMCVfUMQ6TdvIGiwTGIeVhowU/susgr0Y4cDCYNiE7Q0gaiKKlRFo+TIE2YAo8eDFEEhJxNCFGy7ADc+h2TqEQf88s8s8dryBhZUAc2ddhCGPnJbHeLmADZMqts7qMMQAEsUeVWZRHtkOXilA1nNIORVPPXMEX/vGY8yhjG5Kd/3tYSz3QyhVkiaTcixARukdgjR/za4b3/3klx49eOXPlLUtvpwrsFZ8X87VfgX39Sd379N5f+HtZsn+zVRc2TwYLMG3UqzMe+g0EhhGHps3TwGyi5XuAiu+hPfGgYDIFdBdcb1+1z3MZ8IDkqgcCb14cGnZ4VwbRqGI6uhk4W31kfJ2nhelleXOqYX57n6afcky1kkSNyVR05wTCzrFF0EYBCF3yvODr/eH7iMLx3CWnlg//CPbxn70x/fcv3HSucrqnAGvZOgFLppDi6Uez05MwrH76A9abBDHUVBmJsAlyStXRM6cxmh1E6rlachaGYJWAgQVgA5AAxLirqpAqrDumPinlC6c0VdMEUohAm+AJPYZK0BRdfCyAkGSGVYOwUGWdeEHDbSHJ7HcPIRu9xQk8n0IKzh5wsXT+8+j72fwfNpWDEITNs5I2DArQxNj5As5mOUaKrV10M06RKmCg/sX8Od/9g0cPtJGfbwAx4/QsUMEBg/JUBA4DgRKK3a5brlS+pXW0c5/fQVPpbVdX6EVWCu+V2ghvxc2Q3jcH/7FO/f4XPdXLHv5dYOWU1xZ9JOLp62IUnI2bi2I67cW2NCtNxgijSWkoZrYA/6gN8Bn4MWfjuOe8/DDzMqX+sXnzx/u1ltn5VIpMnxR471WbD2MCzEeRrZ9O4ReD6JSNnI5Pi5GEefzvGwFwdA5cwar0qoXvPb9/HVv/8kf2/PFnNLUw7iBgT9Ax7LgWy5VbwiyhFarhSDwYBgKZFHAcGBjuRHCtjgYhobJqc0Yn92AfK0OzaxCVkrghSIELg+OywMgrjKlF7MKjoz8D8iGkhRfoQ8+DVdpcxRSSok5xOAQA8RJD37UQHdwCYsrc2h2zqLXa0LIqmhc0vDlL51EGAswijouXGqjVOSwdcs4ZqZFzM4YWF5cRIoQWp74wsQOMYGohr+7+wLu//oSBSyzoZqoi0iJVVaWyAKI3XhiKzPggEIAAAkdSURBVEnypvb7G7de9SsH7j6whqV+L1xw/8AxrhXffwYf4v/qW/ip37y5FLTmb1+6tCx1muGSb5kcD22DWeLrk+uVbfVJY6tlOUZrpTfnDePPd4fKfc8+3O//r+7nn/rzx5/9xT+aHvV/PApOiWHWw+LyMjP+IX9EzczDdn14ngsFHMKhBVOWIPISegMPi40YfppgbF0RxZEytHyF+fxSl2nqdahyBRKXu1yINXC8yqKOWPeLBGlK6Rc+0tRng8IYAeLUQ0LuunEfvt/BcLCCVmcZ3aGFboc41JuSu/5ybv6hB5Y8XedUQeHLgpgphQLHjYwUMkWLOFnlRInn+EJZ4vJlopV5KBYqkLJpfOKPn8C506u8O54012oCieh71KDHGbiIc+HhK1etu/rfHXj4wJpR+T/1xHqV/d5a8X2VfSCv8OFw7/vZvWqe5+rd5kquF3uNh/966WW/2B9//Bd3bJrR/loWz+8IwkVYdh/OoMtwT5IJk8Vj6PqQ4xSDxRbG83nUSiUsN5tIyVc4iOAjgmjKbJCViERVM2EYRRTMGkytDE3KQ+RNFmGf8SJz/kooXigJEMUUFeQgSFyEqYso8VhCM5dliMMQsR/Acl10hgE4bhbHj4RP/PmfPvOHzflwKY6hgcNYZUSumznRCAI/c5xUCWKMGQo2arowla/w5swGURutV+XmEuLHHlqQPY9DTC5rOnW8Ipm5kTDGkSAeTX3hy6Ny5S+OPXOh8QqfH2u7v4IrsFZ8r+Birm3qyqzAvn23im9/040f3HlV7nc9/7SWpj1YgyW4vsXCLsm0a9jrw6Bud76BzIqxcWYcvW4PRqEEzlCw1GsiljIk5NAlcOBlCYqiQpc1GJIOXTFZogfR0UIWzOnDD214noUoCVkhjjMPYeYzdZyh56ErRaQBjyQAvIDHwFewuKgcvufLz33gwbsHR1Z1fexF1xWP7eBx7Nt/F2EgJwnarJnn1+slJ5fX1GqrEeaH/XRnwnFbZF0qeWmY8Hl+UdbEOUNTHzUV7mtVZ+PCgQMHXjOeB1fmLHr1b2Wt+L76P6PX5BHu2/dB/Z1vnv29WrX/AV1bkHipj4HVYoOsKCLXrQxZGDFLzM5KE94ghCHLkEUNUZQiM1NQRk/MC4g5EbKiQyEv4oyHJpLsedVOMeE4Ahbg+kOm7PPskDEhSEIcxgEzppF1Uv4ZUJUSi0iiDDqOG00WGupTjz927qc/+yenDr/ID0mcnJzMu5mrC0UhllRpuHRgieR0a+kPL3JhX82/vlZ8X82fzmv82P7wtz4wXq93/vOGmeQHxycFWRADuK6LJKG4mxS+78LzHLi2hdAh828OCbNXVCDlVUAXmZcDWYmThSQ5v/DJKnwgSRwUjbriCEPfYoq/JAgZr1mSRZiazlgOUZZg4HgQNROCUIAkVZDEGuYvxfefOef/ko79+/ft+/tDw9f4x7b29v+RK7BWfP+RC7X2Y6/MCnzkt2/fMFpOfm/rRvMduVwiUv4YwQLknkW+whTpHkfkPUtmMRmiIERKqjpBQUr+DpSqwKcsFJJelPNG9jgk+JCUFEFkw3bJDyJetdWkYEmFDBsymIUiK94XGyvgZBOqNoY0rnjnzjpfXlps/sff+tVzC9/J1nhlVmltr9+LK7BWfL8XP7XX2DH/5R+/d1NBufSR0VHxzbmSLmZ8giD0oJkmU8sFxEl2XbjukEXh8PS0TunJnAQ+lSByEnMrow44JomzkEAgKpciMiNx33URezYCu88SNDTdxNCxICk8EjFFn7phYzwRhKmLp445HzvSWvroX+y74L/GPoa1t3uFV2Ct+F7hBV3b3EuzAl//zNv+v/bunTWKKIoD+Jk7O/twX4m7iVlcwcJO0CJoKdFKBBEt8glC7PwMooWks7KRQFBTpbKKIFiILxALEQIpEvGRkBDduLvzuDN37ozcQawDSbi7uf9Aut05e34n/BnCzj1nCk54v+v9ul4etcvVEYdEGlEun8/OKFZrgfzAIxEHxCy1oUGSOrWHqS/OSrWizMpWp0exIJHGlMur79pW6JjalyZTkqJPvd5OtvSSsUK28FO9hpMtJVU2pTX6qtNjC5/fbn1YWEDwHs6UzboqwteseQ91ty+e3mr1/c6sF23fZiWv1TihDoyQ2U4xtbpI/agNDTz0KZGcmLrXVRuaI0FRFFGiNjdn5z4wkupX7aIrFCiv/s2Qi0nEIXFfEA/UAxYlSqjqup71zI/ZE69bX5mb+7TvoxeHegD48AcqgPA9UE5c7LAF1GkMDx9cupxY23fsgj9ZHy02K5ViMV9gVK0VidmCXHeXRKjOExbZnS5X5yLEkiJfkPRSCt1sYXG2ccEpqyfSyqQ2zXGZUiKshFkVV/La+69r/N6jx9/eHXZPuL6ZAghfM+c+9F3Pzk46lvX9dLs9cnVsrHHTduis4/BGuZraFuMko4A83yUexySJUegFJLyUnNihitrCnKr7Ypv6YUhdLohVq0FksQ3Hct7YVvn5jzX/9fz8z87QQ6GBgRVA+A7saPDB9iJwd2oq51/sjo8fr55JmHc+SYMrtXruQqmctsKwz3oBpz/q6EsvpJPNCWrVm+Tu9EgESRKEyeb6xvZKINOPpebIF5G3Vv3NYH1xsdPbS228BgL7EUD47kcP7x1IgZmZc+3GBLvBbP8aj4NTfdctcz/M1/P1uFqod71dsep24pc7fXe51Pi9tbT0/8m0gewHH+poCiB8j+Zc0dW/rQrT0+1iGPKcEInV63XSWo2i5WW19xdPj+GPRK8AwlevP6pDAAKGCiB8DR082oYABPQKIHz1+qM6BCBgqADC19DBo20IQECvAMJXrz+qQwAChgogfA0dPNqGAAT0CiB89fqjOgQgYKgAwtfQwaNtCEBArwDCV68/qkMAAoYKIHwNHTzahgAE9AogfPX6ozoEIGCoAMLX0MGjbQhAQK8AwlevP6pDAAKGCiB8DR082oYABPQKIHz1+qM6BCBgqADC19DBo20IQECvAMJXrz+qQwAChgogfA0dPNqGAAT0CiB89fqjOgQgYKgAwtfQwaNtCEBArwDCV68/qkMAAoYKIHwNHTzahgAE9AogfPX6ozoEIGCowF/bvxtuK/m6mQAAAABJRU5ErkJgg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9" y="3262168"/>
            <a:ext cx="3400425" cy="3981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4533447"/>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58267E"/>
          </a:solidFill>
        </p:spPr>
        <p:txBody>
          <a:bodyPr wrap="square" rtlCol="0">
            <a:spAutoFit/>
          </a:bodyPr>
          <a:lstStyle/>
          <a:p>
            <a:r>
              <a:rPr lang="en-US" sz="3600" b="1" dirty="0" smtClean="0">
                <a:solidFill>
                  <a:schemeClr val="bg1"/>
                </a:solidFill>
              </a:rPr>
              <a:t>SHE CARE CAPSULES</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155575" y="838200"/>
            <a:ext cx="11806237" cy="400110"/>
          </a:xfrm>
          <a:prstGeom prst="rect">
            <a:avLst/>
          </a:prstGeom>
          <a:solidFill>
            <a:srgbClr val="58267E"/>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74613" y="1219200"/>
            <a:ext cx="11887198" cy="923330"/>
          </a:xfrm>
          <a:prstGeom prst="rect">
            <a:avLst/>
          </a:prstGeom>
          <a:noFill/>
        </p:spPr>
        <p:txBody>
          <a:bodyPr wrap="square" rtlCol="0">
            <a:spAutoFit/>
          </a:bodyPr>
          <a:lstStyle/>
          <a:p>
            <a:pPr algn="just"/>
            <a:r>
              <a:rPr lang="en-US" dirty="0"/>
              <a:t>Female power and performance tends to fluctuate with time and age. It is a common fact because, with age, hormone levels and general desire in women </a:t>
            </a:r>
            <a:r>
              <a:rPr lang="en-US" dirty="0" err="1"/>
              <a:t>isknown</a:t>
            </a:r>
            <a:r>
              <a:rPr lang="en-US" dirty="0"/>
              <a:t> to reduce. But most products are focused on men. With </a:t>
            </a:r>
            <a:r>
              <a:rPr lang="en-US" dirty="0" err="1"/>
              <a:t>Saarvasri</a:t>
            </a:r>
            <a:r>
              <a:rPr lang="en-US" dirty="0"/>
              <a:t> Herbs She Care capsule, females now can find a complete solution for their satisfied happy life. It is made with 100% natural ingredients.</a:t>
            </a:r>
          </a:p>
        </p:txBody>
      </p:sp>
      <p:sp>
        <p:nvSpPr>
          <p:cNvPr id="16" name="TextBox 15"/>
          <p:cNvSpPr txBox="1"/>
          <p:nvPr/>
        </p:nvSpPr>
        <p:spPr>
          <a:xfrm>
            <a:off x="3572942" y="3276600"/>
            <a:ext cx="8388870" cy="400110"/>
          </a:xfrm>
          <a:prstGeom prst="rect">
            <a:avLst/>
          </a:prstGeom>
          <a:solidFill>
            <a:srgbClr val="58267E"/>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3510131" y="3657600"/>
            <a:ext cx="8458199" cy="1200329"/>
          </a:xfrm>
          <a:prstGeom prst="rect">
            <a:avLst/>
          </a:prstGeom>
          <a:noFill/>
        </p:spPr>
        <p:txBody>
          <a:bodyPr wrap="square" rtlCol="0">
            <a:spAutoFit/>
          </a:bodyPr>
          <a:lstStyle/>
          <a:p>
            <a:pPr marL="285750" indent="-285750">
              <a:buFont typeface="Arial" pitchFamily="34" charset="0"/>
              <a:buChar char="•"/>
            </a:pPr>
            <a:r>
              <a:rPr lang="en-US" dirty="0" smtClean="0"/>
              <a:t>It </a:t>
            </a:r>
            <a:r>
              <a:rPr lang="en-US" dirty="0"/>
              <a:t>helps to increase libido and sexual desire in women.</a:t>
            </a:r>
          </a:p>
          <a:p>
            <a:pPr marL="285750" indent="-285750">
              <a:buFont typeface="Arial" pitchFamily="34" charset="0"/>
              <a:buChar char="•"/>
            </a:pPr>
            <a:r>
              <a:rPr lang="en-US" dirty="0" smtClean="0"/>
              <a:t>It </a:t>
            </a:r>
            <a:r>
              <a:rPr lang="en-US" dirty="0"/>
              <a:t>boosts their stamina and performance.</a:t>
            </a:r>
          </a:p>
          <a:p>
            <a:pPr marL="285750" indent="-285750">
              <a:buFont typeface="Arial" pitchFamily="34" charset="0"/>
              <a:buChar char="•"/>
            </a:pPr>
            <a:r>
              <a:rPr lang="en-US" dirty="0" smtClean="0"/>
              <a:t>It </a:t>
            </a:r>
            <a:r>
              <a:rPr lang="en-US" dirty="0"/>
              <a:t>maintains daily energy level.</a:t>
            </a:r>
          </a:p>
          <a:p>
            <a:pPr marL="285750" indent="-285750">
              <a:buFont typeface="Arial" pitchFamily="34" charset="0"/>
              <a:buChar char="•"/>
            </a:pPr>
            <a:r>
              <a:rPr lang="en-US" dirty="0" smtClean="0"/>
              <a:t>Protects </a:t>
            </a:r>
            <a:r>
              <a:rPr lang="en-US" dirty="0"/>
              <a:t>reproductive organs.</a:t>
            </a:r>
          </a:p>
        </p:txBody>
      </p:sp>
      <p:sp>
        <p:nvSpPr>
          <p:cNvPr id="18" name="TextBox 17"/>
          <p:cNvSpPr txBox="1"/>
          <p:nvPr/>
        </p:nvSpPr>
        <p:spPr>
          <a:xfrm>
            <a:off x="3572942" y="6019800"/>
            <a:ext cx="8388870" cy="400110"/>
          </a:xfrm>
          <a:prstGeom prst="rect">
            <a:avLst/>
          </a:prstGeom>
          <a:solidFill>
            <a:srgbClr val="58267E"/>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3503612" y="6400800"/>
            <a:ext cx="8458199" cy="369332"/>
          </a:xfrm>
          <a:prstGeom prst="rect">
            <a:avLst/>
          </a:prstGeom>
          <a:noFill/>
        </p:spPr>
        <p:txBody>
          <a:bodyPr wrap="square" rtlCol="0">
            <a:spAutoFit/>
          </a:bodyPr>
          <a:lstStyle/>
          <a:p>
            <a:r>
              <a:rPr lang="en-US" dirty="0"/>
              <a:t>1 to 2 capsules two times a day or as directed by the Experts.</a:t>
            </a:r>
          </a:p>
        </p:txBody>
      </p:sp>
      <p:sp>
        <p:nvSpPr>
          <p:cNvPr id="22" name="TextBox 21"/>
          <p:cNvSpPr txBox="1"/>
          <p:nvPr/>
        </p:nvSpPr>
        <p:spPr>
          <a:xfrm>
            <a:off x="155575" y="2209800"/>
            <a:ext cx="11806238" cy="400110"/>
          </a:xfrm>
          <a:prstGeom prst="rect">
            <a:avLst/>
          </a:prstGeom>
          <a:solidFill>
            <a:srgbClr val="58267E"/>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155576" y="2590800"/>
            <a:ext cx="11827974" cy="646331"/>
          </a:xfrm>
          <a:prstGeom prst="rect">
            <a:avLst/>
          </a:prstGeom>
          <a:noFill/>
        </p:spPr>
        <p:txBody>
          <a:bodyPr wrap="square" rtlCol="0">
            <a:spAutoFit/>
          </a:bodyPr>
          <a:lstStyle/>
          <a:p>
            <a:r>
              <a:rPr lang="en-US" dirty="0" err="1"/>
              <a:t>Shatavari</a:t>
            </a:r>
            <a:r>
              <a:rPr lang="en-US" dirty="0"/>
              <a:t>, </a:t>
            </a:r>
            <a:r>
              <a:rPr lang="en-US" dirty="0" err="1"/>
              <a:t>Akarkara</a:t>
            </a:r>
            <a:r>
              <a:rPr lang="en-US" dirty="0"/>
              <a:t>, </a:t>
            </a:r>
            <a:r>
              <a:rPr lang="en-US" dirty="0" err="1"/>
              <a:t>Ashwagandha</a:t>
            </a:r>
            <a:r>
              <a:rPr lang="en-US" dirty="0"/>
              <a:t>, </a:t>
            </a:r>
            <a:r>
              <a:rPr lang="en-US" dirty="0" err="1"/>
              <a:t>Gokhuru</a:t>
            </a:r>
            <a:r>
              <a:rPr lang="en-US" dirty="0"/>
              <a:t>, </a:t>
            </a:r>
            <a:r>
              <a:rPr lang="en-US" dirty="0" err="1"/>
              <a:t>Arjuna</a:t>
            </a:r>
            <a:r>
              <a:rPr lang="en-US" dirty="0"/>
              <a:t>, </a:t>
            </a:r>
            <a:r>
              <a:rPr lang="en-US" dirty="0" err="1"/>
              <a:t>Shuddh</a:t>
            </a:r>
            <a:r>
              <a:rPr lang="en-US" dirty="0"/>
              <a:t> </a:t>
            </a:r>
            <a:r>
              <a:rPr lang="en-US" dirty="0" err="1"/>
              <a:t>Shilajit</a:t>
            </a:r>
            <a:r>
              <a:rPr lang="en-US" dirty="0"/>
              <a:t>, </a:t>
            </a:r>
            <a:r>
              <a:rPr lang="en-US" dirty="0" err="1"/>
              <a:t>Vaang</a:t>
            </a:r>
            <a:r>
              <a:rPr lang="en-US" dirty="0"/>
              <a:t> </a:t>
            </a:r>
            <a:r>
              <a:rPr lang="en-US" dirty="0" err="1"/>
              <a:t>Bhasma</a:t>
            </a:r>
            <a:r>
              <a:rPr lang="en-US" dirty="0"/>
              <a:t>, </a:t>
            </a:r>
            <a:r>
              <a:rPr lang="en-US" dirty="0" err="1"/>
              <a:t>Abhrak</a:t>
            </a:r>
            <a:r>
              <a:rPr lang="en-US" dirty="0"/>
              <a:t> </a:t>
            </a:r>
            <a:r>
              <a:rPr lang="en-US" dirty="0" err="1"/>
              <a:t>Bhasma</a:t>
            </a:r>
            <a:r>
              <a:rPr lang="en-US" dirty="0"/>
              <a:t>, </a:t>
            </a:r>
            <a:r>
              <a:rPr lang="en-US" dirty="0" err="1"/>
              <a:t>Swarna</a:t>
            </a:r>
            <a:r>
              <a:rPr lang="en-US" dirty="0"/>
              <a:t> </a:t>
            </a:r>
            <a:r>
              <a:rPr lang="en-US" dirty="0" err="1"/>
              <a:t>Bhasma</a:t>
            </a:r>
            <a:r>
              <a:rPr lang="en-US" dirty="0"/>
              <a:t>, </a:t>
            </a:r>
            <a:r>
              <a:rPr lang="en-US" dirty="0" err="1"/>
              <a:t>Rasasindur</a:t>
            </a:r>
            <a:r>
              <a:rPr lang="en-US" dirty="0" smtClean="0"/>
              <a:t>.</a:t>
            </a:r>
            <a:endParaRPr lang="en-US"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data:image/png;base64,iVBORw0KGgoAAAANSUhEUgAAAV8AAAGbCAYAAABjzJMjAAAAAXNSR0IArs4c6QAAIABJREFUeF7svQecJUd57v10OHnmzOyudldaSWiFUFxQRjKYa4NtEMEGY1/b1/Z1whHsawwmGDBBBBvHa1/bnz8+3+tskn++xgEHDAhJJIMkJJRAQhLaMLuTw8mn06enznlnS6XuE3Zmd2dEzf7md2b7dFdXV3f/++mn3nrLgf2xLWBbwLaAbYFT3gLOKd+j3aFtAdsCtgVsC8DC114EtgVsC9gWOA0tYOF7Ghrd7tK2gG0B2wIWvvYasC1gW8C2wGloAQvf09Dodpe2BWwL2Baw8LXXgG0B2wK2BU5DC1j4noZGt7u0LWBbwLaAha+9BmwL2BawLXAaWsDC9zQ0ut2lbQHbArYFLHztNWBbwLaAbYHT0AIWvqeh0e0ubQvYFrAtYOFrrwHbArYFbAuchhaw8D0NjW53aVvAtoBtAQtfew3YFrAtYFvgNLSAhe9paHS7S9sCtgVsC1j42mvAtoBtAdsCp6EFLHxPQ6PbXdoWsC1gW8DC114DtgVsC9gWOA0tYOF7Ghrd7tK2gG0B2wIWvvYasC1gW8C2wGloAQvf09Dodpe2BWwL2Baw8LXXgG0B2wK2BU5DC1j4noZGt7u0LWBbwLaAha+9BmwL2BawLXAaWsDC9zQ0ut1lrwWSJBl0/Z3wtXnjjTfi7W9/e5LWzo6jik39zp4X2wKnsgVO+AI/lZW0+zq5LdCHoAfAPXr0qO/7vut5nutoP27vx3ddN89fAF6hUPC73a6fz+e5LX9z/U8XgBOGoev7PivP60x+vSiKuJDrcBv+rX96cRxzXVUmf6IoUuV5nocoivhJeCZRFHGFuA9TLoujKEpc140AhP1ffs//81f+5qfajmWFYZj4vi/lyHdxGIaR7/tREASqvCRJ+BkkSRI0m81uoVAIoiji/+MkSRTQ+RnHMevB7eNOpxPv378/uvHGG6N3vOMdLNv+2BZQLWDh+yS+EJIkIbTyKysrxSAIir7v5z3PK/i+P+l53s44jquO4+zwfX/Kdd0KgDIA+SwSpkmS8Nf3PI+QzMdxXGIZcRx7juMocCZJwr+5L99xHMKToHYIUYKdP2RTf5n6jtcev+ePuhAdx+2vqxQxf13XFXXck6u9MtY/wzAkfLkDQpkgBZcRpIQgf/rFc0eI45j/V8v7nOR+1bI4jlk2Pwlv9ek4jgJ2/5MwJzz5GcRx3HJdtwOgHcdx6LpuSEj7vh8A6Lqu2wrDsOO6bjOO47rruo1ut7uWJAn/rkdRtBAEwWIQBJ0gCLoAmmeddVanv68n8VVpD01awML3SXAtHDp0qJTP56vFYnHScZzd+Xz+at/3LwVwluu6u5Ik2QGA31UcxykB4K+SpH3Btt4K/D9/CSv+8m+CSf4m/GQ7LifwOp0OcrmcAh8/gyBQkOQP1aksy+fz6juqYS7nL//udrsolUqqHK4j2/HvdrutlnEd1oHrs4xCobD+HcthPfldq9VCpVJRZfH/XM7vuX6z2VzfT1+Rq2Nj/Vi+XiaXy48OfR6vtA+/5//lmKQMaS+9faU9tcutFcdxkzD2PI9QXozjeCEMw6NRFH05juMHOp3OXJIka0EQrOzbt6/5JLhU7SFoLWDhuw0uh3e84x3u29/+9mK73d7jed7uJEnOJmSTJNnvOM5TXdd9CiELoJokiYIsxaQJVh0m+nf63wSHDg8dvPxbwEm4EjoEY61Ww8TEhIJhuVxW4OurWQVkgrXRaGByclLBUSDM8vh3vV7H1NSU+iwWKbihyiZEl5eX1XYEJyEpsOf+uF/uj2VyOb/nsunpaVUW1+H+payVlRVVFr9jnQTMLIPL+Ml6sg5y3H3lrMCvP1zkGOTBwE8et7QD66NvKw8vc1nG5UfF3XQcpwFgLQzDhSRJDidJ8qDneY+EYXjEcZyDrVbr6NTU1KrjONbO2Ab3sVlFC98tftIefPDBwr59+74jl8vdkCTJtZ7n7XEcZ5oWgeM4eb7y61CVm1xXXaJeZRn/L6/oojJF0QmQCNf+6/zjlC4hIxAi9AixtbU1BTWCq1qtqk+Wxx8B0urqKs444wzwUwBNwFFtEor8jp+EMJUqVSTLXFhYwI4dO9Q+uC/WiyDmMoJZ9se6EppLS0vYvXu32g+3J3hZFtdjWQQzAc2y5EFDyMv6Uia34bHqqprHIupY1DX3yXbgJ7/ncj6EdLXftzQeB2O2jbwdSFunXYoC6/53UZIk7SRJanEcz7uue08QBLfMzs5+6Lzzzlve4peyrZ7RAha+W/iSeOSRR4qTk5O/XC6Xf9lxnKm+r7quKrOqLkrWVLdiKfCTcCAseOPL67+Apt+Rpb4jaPt+qVKKYi8QTIQsIUaYCQRFwQrMCTGqQYJ1z549CpgCLh2+BCbXIRwFmITn/Pw8du3apeBIwLFcwpfLFhcX1/fLuhHqBCz3Iw8EvSwT5PJQ4nayPuHNOhCgBC3bQhS6PGy4f9aN67BO/D8/+X9RvmKZiIpmvUVNC3QFrCZ89eXyBmGea+nfcxyHXvNfdDqdt0xOTs5t4cvZVs3Cd3tcA+wrWllZeVmhUPgrx3EmBIKiXrPUUpryNe2GceBL+PBHPNB+xIFShQJfgkte9Qlfwpj2BLch/AgqgS/hRkAR/FnKl8eqK9+dO3cq+OrK14Qv68jvx4Uvj48PAx4DHyAEehZ8BbaEsEBW4Mt983tRvgJfLpeHmQ5f3TfWz6XuDctyQ/2ue84stw/yWrfbfWehUPh9x3HY4Wd/tkELWOW7RU/SzMxMeXJy8rcdx3mlKFb99VVuUrMjR+Cb1pGm2w6Eoyhf6TiT13DZj6hi066QDizxTtPgK8qX8E1TvoRrFny5jUBblC/hnQZfwp4PAYEv4Sm2A2E6TPlmwZeAFeUrDyvClXUQ+OpKWJSvqPos5cs2lYiNNIWrn1e5NM1zLODW33CSJPl8u91++cTExLEteknbalnluz2ugVqtttt13T8Pw/DF0tveD616nFeoRx/oCkmALa+tZu+9dFyJkpWONPF8uXwYfKVzivAVCIryFc83y3bIgi+BKZ1kuu0wCL587We9CUbCl7YD1zfhK6pWPF85VvF8deWbBl+BrdgLmw1fOVdpNkSa+jUsiaPLy8sv3Llz55e3xxVua2mV7xa9BhYXF8/N5/PvT5LkOforqtxwooZ0+Mp3WZ6vHKpELRAiAl0TvqLQqAx1z1fWoyrMgi8VcZbyFduB+2Y9qBjNDjdd+dJGENuB60qHGzvo+F2a8hX4Et6mhaF33rE9RPlKh5t4vtKJZoax0R/W4Wt6vsOUL9tSV776/0346opXt5P086htX6vX6y+sVquf3aKXtK2WVb7b4xqYnZ29oFQqfdBxnGsFprr6kZvOVERiEcinfJ8WMkbbQVe+YjuIl5ilfKUDSjxfgks8X4kmkBhbsR0k2oGgFV9U4MtOOOlwI0wFvlSic3Nz65EQZocb4ct1RPnqHW4C00Hw1ZWv3uHGOkjMsXTKsaNRlC4/Zb/D4Cuerw5cE776ORwUAWGef+O6aDUaje+amJj4xPa4wm0trfLdotfA/Pz8xcVi8UMArtA9PlMNyc0qh2FGOMj6omAFJuL5ptkOuucrHX1iYwzqcJMYW4KMsOI2YjtwGTvJCF/prBL46uFhWfAloAk61puwpRqWaIeNwpf1Yf34KaFmMnBEHmIygENigVlPiXLQox1E+UpIGuusd7jpni/L1s9fWmebfnkKfNMeuIzqW1tbe/nU1NS/btFL2lbLKt/tcQ0sLCxcSvgmSfIMHaxmR9sgL1AfKCCe77jwlWgHHb668iVcpMNtGHxpFRBuafAVq+BE4cs20qMdBilfiTWWtpBoh82GryjlUeCrgzWr002ugwz4BrVa7fuq1eo/bI8r3NbSKt8teg0sLi4eKBQKHwTw9DT46t6veQiilDcCX+lw0+N8uR9T+Q6DLy0EqkWCmfAVz5eKmFDSO8kIRekk43a67ZClfE3Pl1YELQyxEUzbgbaIDNjg8bCNTgS+rJv4wmnKd5RoB135bgJ8w9XV1R+enp7+8Ba9pG21rPLdHtcA4VssFhV8zdAiUxmldcYIWGRdU/nSFmDHUZbtoMNXXr1ZD+lwkzhfwpdglSgHgZvYDjK8eKvAV+9wSxtkMch2kFAzGcmXBV8+WKR9ZZCFPixbPF+Br+nlpp3fIaqXX0fLy8s/vnPnzr/eHle4raVVvlv0GujDl57vgVGUrwnoQfAViGaNcEvzfLlM4l2pWMeBLwHECAgqX/q0jELYTOWrh5oNU74mfPU4X4lHpqpN63AT+Eouii0G33h1dfVnpqen/88WvaRttazy3R7XwNLS0tNpOziOkwpfif01wWx2uIk9oStfrjMozjdtkMUg+OqeryhgUb60D2gtbCZ8qTxlhJt0fPGYCHmJ8x3k+ZpxvjK8eBh8CVtJwsP9jmM7iPKlqpWhxuYItnGsh5SrOFldXX3l9PT0+7bHFW5raZXvFr0GBL6u6x7QgWq+oqb5vTqQ5W891MyEbz8HrvI/pWNNQtlkmURLpNkOMsiCgJUcD3qomeR/oBcrypfKkvtiVIAeakbbgqo4bYSbRDtwPyyLo9+4vijftMQ648b5mraDtAePR7K2DbMdJAGPHiss7cHzIW0oA1GybAczEmLYpbq6uvqq6enpPx62nv1+a7SAhe/WOA9PqEUfvh9yXfeyNPhm9Hg/Lj+vvt2gON8s+IqXLPGwumozbQdC91TBl/CjhaHDl8dndt5JVjMBuZlYRxml/dwOZlYzCTUz4ct9EPbDOtz4UNkofNOiHgZdrsvLy6/auXOnhe8WvafNaln4btETtbS09AzaDmnwTVO/Ato024GHqH8vI9z0QRbyKiydUKJ8ZTsJOZMOOn2Em2Q1S4MvwS6dcpulfAW+MsKNMDwV8BXbQeArUQ56SklJl7lZ8OW5M2O5sy7Zvu3w/27RS9pWy3q+2+MaIHz7I9xSla94uebRmDkcTAtC4GqmlDxR+Eo+3yzlK/DVPV96q7QWTtR2IHzFdhDP14Svntths5SvwJf71wdZbBS++rlMi3Sw8N0e9+y4tbTKd9wWO0XrD4Nvlu2QBV9Rv6cbvlSrEu2w2fAVz3dQYp1huR0Geb46fHXbQU+4cyLKVy4pc4SbQHlE+NoOt1N0b27Wbix8N6slN7mcpaWly/vK91J59R/W2aYDVrcadPWre5iDQs10f1e8UX6atgOVL/1SGewgCljvcNMHWbDD7USUL/fBV3mWm2U7ZMFX8ktw38Pgy0EgkttBIjYkNE+3HWRKJPGAJdXkKIl1zGgHE77mEHL9/wMuM8L356anp/+/Tb4UbXEnqQUsfE9Sw260WMK3XC5zkAUnwlQ/0gGWpXp1+JqddGaomZ7PV6YFkgxe0jlnWhE6fNPifAlFGWQh8KW9QCDRF2Z4GOFGcI0a7UClzO2oSAk4mclCcjsI9Hm8hLzk8zVtBwJfMqQxOoOgZjvy2NOSqaellKTHK0mB+JmVUlJmweAxyiALqlc9hE/aOC23g4XvRu+e7bG9he8WPU/Ly8tXlEqlDwh8BbgymCKr2qJsdeXLbU8lfKlS9cQ6Onwlt8OJwFfPamamlDxZ8JVMbzweHb6SWjJtDjcBtwzKYBnyxiCJdSx8t+iNdwqrZeF7Cht7nF0Rvhxe7LruJSZwBwFYj2rQ19tK8JX5zySr2aA4X1356vl8JXJC4oqz4JsV5zuq8s2Cb5byzZrDzRxebOE7zt3w5FzXwneLntfl5eUr+/C92LQddKjqitj0dvVDO9Xw1T1fUb6SWCcLvuId64Ms0uBLZSlDlcVjZptwP/o0QoOSqafBl+unJVNn25nKV+wHM58vFbHMfCxzvonytbbDFr3ZTlO1LHxPU8MP2+3c3NxV1Wr1A47jKPjqkBX46t6vGd+r/5/bn2z4ShJ1dmgRolnwTUspKcp3FPjy9Z3w1fP50ms+HfAdNI3QsHy+J0n5/uz09PSfDLu27PdbowUsfLfGeXhCLZaXl6+i52vC1/RydbU7jvIlxKjQCHB2tFHZmR1u+tRCAu9Rk6mbM1mwkysrn68OX33eNf6d1uGm53aQGSVYP6pOSczODjfJDazPhGxGO2R1uOlTx5vRDoMm0KTtYHq+MjMIy7Ge7xa94U5DtSx8T0Ojj7LLPnyZWOciuWn14b66FZEFXQGmAFZ63PURblxGADF6gZCQXA7cZhh8ZYSXmduBy2XqeH0mC3OEW1o+X776cznhJ/AVaFNN8iGh53aQBDdsIz23g0Q7sCx27hGKEmpGhU3bgNvw2CWhDtW7jJrj/tkm0oGp2w6EvxlqNmz2Yn3qID23gx5GmBblwHMrCXiGdLYy1OznbW6HUe6urbGOhe/WOA9PqMXKysrV/eHFF4rtIPBNU796R5sUNip8deWrw1dUrm5b6MrXhK8knOHnicKXwBVg8m+ZOl5Ppk74ciAFv9OzmkluB33qeMI1Db5UyfzR4cuydPgS9jIohSDm8XI7fopvrXu+3I8e5ysj38TrlU990lKBe9bINvPBOyDMkPBlYh07vHiL3tNmtSx8t+iJmp+fv2ZycvIDruteaHq8ejiZ6QXrhzMKfAlTPc5X4KvPXqzDl+AQpSzwlQk0dfhKjLAMcKA6JjAlq5k+ezGX7d27d326d4lQIAw5gaYZ58uYYa4v8BXPV59GiPvTLQwzzpcQFeVLkBLuAl8qYF35sk0EvoSrKF/pUJN2GAW+PF9i8Yg1o59fHcLysB1D+dqUklv0fk6rloXvFj1ZKysr1/Q9XwVf/QbUVe5G4SszFAsQdPjq8cGyXOCrJ9YZBF9RllyHwJThxVSFYhUQvmeeeeb65JU6fGdnZ9cn3iRcuX8TvlTCEmrG8tNALvAVz5cQ5TFRZYvtMC58szrc0may0AdZyINJUkrqFtJG4Fur1X62Wq3aDrctek9b5btNTgzh2w81e5ppO5iRDGJDZEU4jOL5ZsFX8vjq8BWbQle+hBohSBWp2w6m8k2DL5edddZZqrOMUQyEF38JQ8JXQtQITAKL+yFg+Z1MWc9jJ5yphglySREpFgbrJZ6vTF+f5fmaypfrmZ6vdPTJ8OIsz5ff66FmMmxbJtXUH6z6eU7zf0fwfDmTxf/eJpf4N3w1rfLdopeArnxHha/uBetWQRp89WiHNNuB24gqFgUs8a6m7SAzWUhKSX4SVlxfOtwIQ9120BOgE74EJqFI8PH1XTKR0XYQ+BJkfP0X5Uv4EvqEvUQ7sCzuR4evRDvoHW667aB3uHEdye0gHW5y3JLbgZ+EOY9Bz+1AG0LifyWlpMBXPHAdvjK0WD5N1StvNbJ8GHxrtdpPVqvVP9uil7StltECFr5b9JKYn5+/mnG+ruuqaAeBoYy40m9M8YB15av7wtJpJJENeoccl8kwWEJV94kl/wNBKgnXpVx+R0DKRJEEmHRIycSc8lpPAMksEOKlsjyWJTCVLGGEF2HJH5ZNsBKUBB7rKqkwCT9CnmXrQ5W5TMK9WBbrSJUp88hJh5kOVoJS6k6wy7FwG4kAkWgFmX6J38k8b/rMFfoIN9ad/5d2kg43eZimfYrXboLXHExjdrwlSRLX63XC98+36CVtq2Xhuz2uAYaaVSoVDi9eh6+oWb2DRvd/0+wIOVrZxtxW1K2uzHSlLYMBTHAIyHXfUl6v0zoEddBIWaK49WgAWU9ex7kO9yEPEFHh0lklECIkxY+WY5EypEw5Fqmfrii5Do+JoDTL0esu58B8KzC3YdkCZ71uZllpUM0Cr7zZ6N9r5zdZW1uzHW7b4/ZWtbTKd4ueLAk18zxPhZrpHW5S5QFhR+sj4oatK0pXbmzpGJKy9fhUAY8+4EIHgl4f/UEgcBUYit8pMBRbRMAqHVJStn78OkgFgBKxoadq5HqyH6m3QFyiCNLqI8erPwT0B5h+XHqyHKmrlMlPgW6a4tUvu7SHpt7ZmXWezfau1+u/Uq1Wf2OLXtK2WkYLWPhu0UtidXX1mcVi8QOe510g8DGrOgi+aTe37hnqN7yuvnT4mmo5bf+68hYYCsCkLNlOB7mUrYM5DXi6KhZo6g8Us+7maDIdnPq6ZlmirPU3AH0dc1t5AAlgTT82y59NU7ppbwpZDzJpo7TLttlsvrtSqbx1i17StloWvtvjGmg2m9fn83nC93wdIPrNZyqmFB9w/WBFSUnnjg5NfTtZT8CTVqb5uq4DRcqV6Aj9/6JATVVsPihMNW6Wb9oJYl8IxEQBm1aKHLuupFm22fGlrzesTQWyOvR1W0A/Vr3eopTTHijmFTrsPMv6rVbrt8rl8hu2xxVua2mV7xa9BprN5rPz+fz7Hcc5z7xB9SrrN7rc0Loy1NcVQHCZhJDxxqbPyR92hkmYF/1K/s1l/J4dXoQct5PoAlmXnVwS0sXyZFvp7JLyZd426WzjcrEcuMysl+kF6ypTQM7tuS073qRTUNpLrBqBMTvbJEyO6xDO7MCTv9kJxx+uJ9/JdPX8jr8yxJl/s1x+z1/+n9uxPP7KdlyH/5e66GDPepCawNcfRuaDTz/XrVbrd8vl8i9v0UvaVssq3+1xDdRqtW8tlUp/FcfxudIDLgqIAJGBCPJJOBKU/OXfAkaCkj35BCJ/9e+4rQCVIJSbXPYjNzoBwl/Wg1AS5SiA4nf8m+vLuvy/rC/lyHFI1IKUI2CS9cxPWc88c6ZC1h8+kiRIlkmUiHzyez2XhXi0EvEh3+v/ZxvJ/2V9KYOf8qNbN9JGXMa2Ibz5S1jzgSHwlr+5nMv4f1km0ycR4vyen/qPeOedTucPy+Xy/9geV7itpVW+W/QaIHzz+fxfUPkSpIxfPXr0qBoowNhXxtZScRKsomJFZckNrN+0VGVyUwsAdDDoIBWYCjz1/5ugFLjJK7/udZq+pa7gdXDKKZBtTV9UV4jm6UrzVrNe5bPKT6unXoY8DHSQi0fM49AfYvImwXMisBZA628V/E4elHxASg4KeWvgNpJ1jvvl+WHYGkPsGPfMWGbGRvNvLu+HwFn4btH7Oa1aFr5b9GQtLCxc2mq1/s/dd9/9rDvuuEON5uKNzUEIHN3FX44K44gw3pD8lVdhHZD6a6n5Opt26Lq/qK+vA1GAIyqS2+h5CvQOJH0fWT5zlgdsep3msQwCvrRB1unVgWpaN+Y24guLmhcIm9DW3xj0umYdt/7g0v9muxLOPAY+ZOXtRR7AfAjzAUw483q4+OKLcfXVV/N6+I1qtforW/SSttUyWsDCd4teEg8++ODu1dXV3280Gj9IsFLpcCCC5DcwASAgkldeeRU1O9iyPMNBzWDaEDp8ZTt57c4CptRXV7n6sjRwpYFbVPAoDxJzn+a25sPFbCsT9mKpZO3bhLGp2HWVLso/TaWnla+3j1geVMkEsmR8m5ycfN0555zzO1v0krbVsvDdHtfA/Pz8xfl8/q9833+m+Kziq5qv2uarfhoAzZtcB0sapNLUn6xHcOieqQ4ZXeWZ8MwCs66UB0FVB1bWerIPHaRpyjZL7eoPJ1G8UqYJ3zR7JKvdzIeOuW2W1WK2mbmenHuej1qt9padO3f+2va4wm0trfLdotcAJ9D0fZ9Tx18iPfKsqgB4mDoapmSHKcc0L1XKFI9TYGjG8wqkpQzdHhBQp3m+gx4C8vCQMofVX4eo+XAyFbAObHM/AnEuH6Z8h11Kej2GKX19YIYO7rRjkbC+er3+hunp6d8aVg/7/dZoAQvfrXEenlALJtZxXZdxvheKAtPDlXTPUr85TSgNu8nNHY+yvkRbiNXAfZowTVPAuorTlXjWclM563AeZJ+Yqta0TbJgrL8NpCljParDrNugh8GwNh30oEu7PNPWT5KEw4vtTBZb9H5Oq5aF7xY9WQsLCxxk8X7XdZ8qIVqivrJemfXX/zSoDlOLArdh6+nwTbMS9GWj/K1Dz4S2XhfTnsh67U97MJn7GGY76G0p62bBd6OXkNmGw2Cd8dYTrq6u/vSOHTtsYp2NnpBTtL2F7ylq6HF3s7i4+GzP86h8n6LHx+ogHmQ9ZClafbkJNh2+gwAsHW6EhLzypnmRuiI3lWIWZNNgnqaABY7DHhS6wk6Dsr69DmQTzvLgk/ZPe1DpD4e0B2HWsZkDL8a9Vvrrd1dXV390enr6Qye4vd3sFLeAhe8pbvBRd7eysvLtSZL8led5Z0mAvnymAUMH3SDll6WyBsFRh4rErOoDMvTvzeVZ4NS3GQZcAd0obac/BMx2MtvF/F73d3X4ynLzwSfljQp1XX3rx2Q+QEZpDx3u/fU79Xr9+6vV6j+O0k52ndPfAha+p/8cPKEGSZI4y8vLP+C67h97njcto8vkJtdjWE0FKVDTVamso4/uEsUqEJD/p0E1bV25+WU/AhBzlNwg1aoDaBhwBn0/TP2a0Mv6vw40Hajm37rq5ndmXLWk2TThrHv2+jZpXv6wB4d50SRJ0lldXf1vO3bs+MgWvKRtlVJawMJ3C14WSZK4i4uLP++67m94nlfizSlQ1SFphnzJdwJEE6hZINRhlKbCdBUo9RCw6PsaVv4wwIpFkLWeaZNwPbO+pl1gqmbThtDrnGU7EKa6ohb46g+lFBg+4coy9y3g1mEu+9KtJka46EO8zVwR/XPR7NsOf7cFL2lbJQvf7XENEL5Hjx79ySiKfjsMwypHMknuBR3CEo6ke4a6RWEqPAGmDMAQRa3DRQeEbK/D0AQg68X66bkNTOANU7hmmWkgG1XdZqla8xjSrAJ9WwE7QSdDr82HS5bdYL4FSAelCWsT6NJOUleG9Mm5lXPt+37geR5/Xc/zvFwu5xYKhahUKn212Wz+4K5du+7dHle5raVVvlv0Gnj44YcvX15efm+3270+SZKK4zi5/k0ZOY6T8L7zfd8RRSQgNV+JTRUpcOUnoSJDkmU9LtfDxtI8YgETP9Pgm6ZcTXtkWLOn7TdtmyzlO6h83Q4Q4OntIn9LzXOWAAAgAElEQVRLbgu2kTlzhpRvdpaZDxIpS3I36O1sPijSzpVYRf23nOUwDP85juPbPc8rOo6zG0All8st5PP5W84///ybHMfppYezP1u+BSx8t+gpuummm/xCobA/SZIDcRxfEsex6njzfT/kTed53nXlcvkSPcuY7iOmAUZXsjpYxNaQ77Nidk1lRljo2dXSlLK5bBCY006Fvn7atmk2g1mOuQ7LyYKmDk+uIykixceVh5v+kDMhqpchf7OdmEhHh6+AOctmkbec/r6SIAg+3Wg0Xr979+67Z2ZmWJ7HB/DZZ58dnHPOOR3HceItejnbaqW0gIXvNrssPvzhD3tPfepT9+fz+R8rFApvzufzvAHVUejqTYeL6TWKchXlq3vK+g2fplbN7wW+ZgpHAfUo8B0F2sNOUxpgTXWqv+Zn2Q76chO+0m76vmR93X+WtteXSYYz0/7IsnRSHnRxEAR/U6/Xf+nAgQNLw9rDfr/1W8DCd+ufo9QaPvroo9/sOM6/ua47MSz214SveL56SslB0DUhLFCReF96vpIMPW1dHcSDVJ55oFnrZp2yQUA11ampYPUyBa46fMV2MLfTI0/S1LCUa8I3TR1nHX/fCiJ83+e67uvPPPPMxja9bG21tRaw8N2ml8PXv/7183O53G2+7+/U4SugM0EkwNU9XRO+0hRmaJkJT9PzJVhktgod4mnQHRW+44J3EPh0YKb9neUbm56veamYIWY6tHXYiz0jMdJ6XXV1LNvo1oT2MIu73e7/XFtbe8uFF17Y2aaXra22he/2vwYOHz58TqFQuMPzPPq/Q2crFigKfPmpT3GT1smmL0v7W6Ciz/AgANKnKTKhMsjHHRXOpoVgKts0Zam/AegANNeV9UT5SqekCXjTV8/aJ7dj+8k0SmnlmA+FFBUchWH43mq1eqPjOL15n+zPtm4Bq3y36embnZ19KpWv53k70l59U27e9c4eUVtZ8E0bpaYrWv173fPNgnWWd6zXcZDS1dW6eVxZqtVcngY307tN83Rl6h7dVzf9ZfMtQz8f4v/KzBS6qtW3M0GuvzXw7yiKoiRJ3nX//ff/2rXXXmvhu03vW73aFr7b9CQeOnTo8mq1+mnP8yYHhTvpN7EOwUHKVx+sIdubnrD8X0LNJCRKVGOakjb3bwImDcBZUJb9jOKd6uDNUqdpIE6zHbiedFBmKV8dvlJulvLVjyMNwHJ5Er5xHN947733vtfCd5vetEa1LXy36Xlk1rNisfhJ13XLgwCkA0/vKOM2+uy9AtMshWvaFvIqLX6v+JlZtkOa+pWmH2RDmIBOU7RSTtZ3abaCvo35vcDV7HATiJugNlW1ePC6n6sPtJD1zYdmGrS1cxY+BvB33H333b9p4btNb1oL3yfHiVtcXLyhUCj8k+/7airbLPCY8NVhdiLw1bfXox1M+A5Tvmm2SNqZMaEt6jBNEQ9TwaY9kAVTUaOjwneQDaG/CcjMx9yvCdo0FW10vNHzvTGfz7/Xer5PjnvYKt9teh7n5+d/qFKp/LXneeocmirKhJZpG4jtoE9NpKtf3W4wrQfT8x3U4Waq22H+rwlV06rQ4Wt6tIMeQubDaZB6HVf5pilrvXzWUx5UpuebBmJpb3rycoxJktB5eOcDDzzw3gMHDnS36WVrq621gIXvNr0cFhYWXlWpVP5Iz6BlvqKnqV5ZR+Arw5LTbAcT2NzW9Hb1EW6DQtT0Zk4r14S9CUsdWqOcsjSVm6Z0pSxdefJvHgvbRoYWS0SJDlV54KWpVtPLFc83a3+mojfLJHyTJHn3ww8//Os21GyUK2Drr2Phu/XPUWoN5+fnXzMxMfG75rBX0z/VASyKVU+sIxmy0sCZFvVgDj3WczvoZegPgnHUblYHmwlfgWDW+qYVoDdimk0g3+tvEGLLSFYxE+hp1oEA3uyUoy0jsdD6QyAN5qaC74OcyvfXfd9/t+M4Ns53m963j7sOnwTH8A15CAsLC79QqVT+QIdvmvLVXlvXQ80EoGmer6hbUac6gPW/pdGlw40KOEspy7pZilf/Pu3vNHCaSjrL886CcJrtYCpjUb58QOmJi6RN9UEWpvWgq2KxHfSBKOYAjawBG1p7MNrBwvdJdLdb5btNT+bi4uJPlMvlPxVfUMBhWg2m8pXXYa4vio43fpbyle3le3178TEJXkl5aaplXaFm2SBZp8BU8aYiFAgOgvMg+A6zJnTbIW3WaNOq0FWv6fmaDydT/eqK26yXKN84jt/zWAfrexzHsZ7vNr1vrfJ9Epy42dnZ76lWqx90XVdFO5iKcVjnGW9oE76inHV7woSvqV4lysHMN2zuP61+g06DaSdkeb5ZtoM58MQEtKlUdRjKthLna84kwnUHRSuY+ZG5PttJkg/px6IrZBPA+sOm7/m+54EHHniP7XB7EtzAjFB6chzGN95RLC4uPr9UKnGCzV26AjThmNaRJp6vqFjxJ/V1Tf82zXIwlamujgXkJ3pmsmyEUYAt7ZHmC5vl6v/Xt9P/1pVo1nJ9HXOEG79LeyOQeGAd5ll2SH+Q228ePHjwRtvhdqJX1dbazsJ3a52PkWszPz//knK5zCxXZ+sj0nSv1oRpWuEC4nFe3QeB0XzNT1NzOphHgSyPwwylM5X0yA2npd40HxD6gyvt4ZGlsmVdeZgNW89U2QJf00PWFbjrunG73f6L5eXl15177rk2peQ4J3yLrmvhu0VPTFq1OLHm7bff7k9PT59ZLpdfk8vlfj6O47zupeqvqmmv0lKu7lfq26Qpw1EAqSu/tFd6s17m8WV5s4NANuzUjQJBHZy6nz0Mvml+9CCYZ72RZJxn1XkpbyQyW0kYhve1Wq03+r5/0969exnxoGY1GdYO9vut2QIWvlvzvKzX6rFkKt6xY8d2djqdc3O53Nme5z09iqLnua77TY7jTIpqEviZ6skEYRrkssA3CMpZzWbuL8urTYPxIEsgDYbDgJ4F37TlpnVjHp/5gMv6Xl+e5nvr6li+F1VvvrWIXaHtmxEPjwC4HcCXoih6KEmSr3ued2jPnj2LdgqhLX4zG9Wz8N2C54sKd3Z2drfjOJc/NmfXtY7jPBPAZa7r7nQcp+q6bsF1XUdgpY+ESlOgusrNUrHDwDeKfzoMhmn7NpelwXoU5T0KDIetM65SNkE77FLSAS8Pk0FWR5paZlswwVkcx50kSRpxHK8kSfKVOI4/F0XRTe12+94LLrhgdVhd7PenvwUsfE//OVA1IHABeDMzMxc4jvNf4zh+KYDLHccpSseMPn24DiTdG8x65ZfDHMWvHQbRtCYbtl9zmxMB6jinKgukafsdx9rQ19XLyrIhBu0v661AljOCRM6tCWIZaSif/e8J49ujKPqw67r/eujQoUPXXHMN5/yz1sQ4F88pWtfC9xQ19KDdPPTQQ1PlcvmqKIpemiTJiwFcxH4hfWp33oR6yJPeU84bXB9RNQpoh60zChxHWWfc5s2C1aB9pcHzROo2DoQHPaDMcnTIZlkeWapcf+MQAIsdYYBXD2Xr0p54zJ66GcBH6/X655/2tKfNjXsu7PontwUsfE9u+w4snTMUX3zxxVd2u92fcBznxUmSnM0p4hl/y18BrPkpsDUtBv21VrxFfR151R1F2WapOv2ATgRww6B/Gk/H2LseR11L4WnKeVxvWveS+bdEu0gcsaaK4yRJ5pIk+VySJH/muu5Ne/bsqY99oHaDk9ICFr4npVmHF3ro0KGdhULhhzudzmvCMDyfINOVrsBXX25CV8BqgtKE4kYgOfxIemtkebcnG7ajPCRGPYbNWm/c9h5XcZsxw+boRBn4YlgTQRRFf5kkyTvPPvvsg5t1rLacE28BC98Tb7sT2vLBBx8sTE1NsQPtFzqdzkujKCoJVGXEmYyQGqR4BXijgHZcGAw6sEGgGAWE+mv0CTWgsdEo+9zIfga13Wa26zh1TPN/5a1GlLDpCfeBzITsVMHv6XQ6N59//vntcfZr193cFrDw3dz2HFjaYxd9bmFh4XvjOH5dp9O5MooiT7KKmcpXgCwATlO9uuIUy0HUcFZnzmYe7ijRASfyaj5OHbNgngXGE/GHTxdkR2kH3YLQB9uI+pXv9f/TDw7D8F1xHH/w3HPPbY2yH7vO5reAhe/mt2lqiUmSFObn53/4sUERvxYEwZ4oihw9t4Ixmulxfu8w8Oo71EeC6R7wyT5MfV9mz/84wNssWA8qR4fpVgbrqOdMBzC30Tvi0qIiuCwIgqOPhaq9ft++fX8z6n7sepvbAha+m9ueqaUtLi5WkyT54cfiM9/e6XT28mah4uWPHsEgf+tqN8vnlR0NAsmphG/agWf1+ssr8ijbpB3nRk6ZvBnobw0bKW8rbKtHQcjfaSpYlvGzn+jnkTiOXzkzM/NJOy/cqT+TFr4nuc05Qm1paekVURS9udPpnMfBEdylhI4JDPRQMjNuV+9Y0+GxFQEyDPgCZOk0GrX5TZAP8o75Xdb6g7Kd6Q+F7aSIdYspzYbQ1S+/Fwui//lgkiQ/c+utt976/d///dGo58Out/EWsPDdeBsOLOHo0aMvyeVyfxQEwVMem/pbjUoz/VwBgpm6UCwEM6Z3s9XgSW4CVbwAwnxFPhX71h9ST0bla7ahmWhJV7w6iCU0LYqij3U6nVeed955D5+q82H3Y1NKnrRr4LGQHndhYeFKz/P+rNPpXE7opGWtSovlFThL5fTttht49Z75tLSUm3kCTLWqq1/5Ls2mMd8mpE6notNyM49fLysr053AV88tHARBOwzD33cc55379u1rnqw62XIf3wJW+Z6kK2J+fv4sz/PeG8fxf+92u67p4wpgzbAy0+MV1ZYGj5NU9bGKTQMUl+k3vwmzsXaQsnIaVPXV0iyJNBvBBLFu7+h13k4WhN4OpgWRpno1//doFEWvPPvss/9ho+fHbj9aC1j4jtZOY6+1sLDwo0mS/E4Yhmfw5tVnGR4UvytWg65+s5TZ2JU6CRuY3mqa4koD44lUJSuCYTPeBvQ21s+BPPxOpL5bYRu9Ay7DcpDoiKTb7f5nGIbfs3///qNboe5P9jpY+J6EM3z06NH9+Xz+g3EcX8+5uzj9uNgOpvWgT0mudwaNC4DT9Yqs39xsypPt6Q7r0DNBbKrkUVWz7s1vV+Wrq3d5G9FtB1G9sqw/GeprHn744T983vOeF56EW8MWqbWAhe8mXw6HDh0qVavVdwdB8D+iKMrxxmU8Ly9+HbRmp5v5yjtux9CoUNrMw9XtBX2I6yj7GKZizTLMCAbTWhgVkOZDatB2JoBH3ccox3+q1zE73YyIB6V+Cd8wDL+YJMkrnvKUp9xzquv4jbY/C99NPuOHDh26vlqt/mO3291jAldXvab1IK+340J3k6v/uOLSACkQNH1dM3QszXcdVNdxlPtmPGiGQVevq3neTmabn6yydeXLv/X8D/I339LCMGxEUfS2ubm5P7CxvyfrbPTKtfDdxPadmZkpF4vFX02S5E2Ekd55ljZM2OyE0wG8idU6oaIGKVN5XdUhOChuNwviYlOcUAX7G21UjWZtb3bGybnRw/42Uu9Tva1uD+nw5d+ErpzTvvXwyXq9/n0HDhywc8WdxBNl4buJjXvs2LGnFwqFPwuCgLNPPM5m0EevyY2t2xBbCbwCRR1AAlAzYF+UehZ8x7UXsk7HoHLGBfAowNXroa+vv7Fs4qVzSoqSNjRVr6F8CePlZrP53y+++OJ/OSUV+wbdiYXvJp34d7zjHe6rXvWqH/U87/eiKJoSr1c6zmQWCt3b1ZWxVGNckGxS9YcWI6+tvFH1H1FU5rKhBWoDL0ZZV9YZ1mF2Iu1otvkwSyLtjWWcYzid68r50j1fKt/+cGOlgjlNUbPZ/LtcLvcjNvPZyTtbFr6b1LZMFblz584/j+P4BziMTZRvVhyv/hq7VYErTWMmahkE2iyFOqoCzlovzUM+0XYbRfma60i99CgUecDqD4YTrdMmXYYjFaNHORC6uu0gIO50Ogvtdvt5l112me14G6lVx1/Jwnf8NkvdYnZ29gLf9//xsfmzLhPg6nOupQ2y0DvXNqkam1aMDkEdvmlKNw3GwyCcBbdxDkA6/7K2GQWy+raDFHBalITAV6/HdoGvHnKmA1hXwQsLC6+58sor/5fjOPE458WuO1oLWPiO1k5D15qdnX2553l/8djAikkBrW416Il0zBjeoYWfphXMULJxOtUEViaE03xkE96myk2D7DiQGxfC8laiWxg6fPXyzPDB03SqRtpt2gM1S/ly3aWlpb/1ff8nL7nkktpIO7ArjdUCFr5jNVf2ynNzc7/nuu6rCSg9T6+ZJpIlDMustUlV2nAxRgJuFaucBjL9pjZhO8xuMD3ctLJMYMv/BylffZthHu6ghspSw3od9LearDba8MnYhAKkbvL2IvaD2A79ULP1mN9Op3N/rVZ72VVXXfXgJuzeFmG0gIXvJlwSDz74YPWxqYE+6jjOc1icmSRdB7CoqnGU2yZUcewi9A62LKthEHRlh4PgOyqYT1T5DrIR0hpkFIWsQ1fKkLcaXSmP3eCncAMTvtLZJipYrIcwDOcXFxdfcc0113yU/aOnsIrfELuy8N2E03zkyJFz8/n8ZwGcIz6g3JBpeRy2OnjZJLonmAbSYeBNA+uJ+sAmfEdRl6OAd1xFnAZeeZPJSvu5CZfXSSlCRrzp4DXhGwRBc3V19c1LS0t/ZIcbb/5psPDdhDY9evToM3O53CfiOJ6kypWZh03LYbvYDWwSuSmHqd5RbYZh4NVPgw5bbsd2S/OQR3mIDbMfhpWRBvGsZXK+N+GSOulFyJsNIWwOspBlYRiGtVrt98vl8q/akLPNPyUWvpvQpocPH/7OYrH4kTiOPYJ3EHw3YXcnvQjemBzpNC54WbFRIKsr11FtCbMTTuybURpjowDW98WyssrTk+GPUq/TuY4OX1P9igLux/v+ZRAEv3DgwIH66azvk3HfFr6bcFbn5+d/yHGcv+EFzRtQZiROm5NtnN0JmHTwDFNq45RvwlIUp9yM+vemzWBCM80a0O0Ks2MtzcrQ655WflZ900BsWhNploG+jtQ/DaxSl6xMc1KObjFt9nka97yOsn6a9UAVzAcvf9rtNjqdzr+HYfjDl1566eIoZdp1Rm8BC9/R2ypzzfn5+Z9xHOd9XIE3IOEr4DU72zayO8kXcTJvbIJEer1N+OsPgSxPd5jyTat7GpjHsTN0sI6ikEfxg02gD2tzUcR6SOFGzvVmbTvIHxf1aw4v1pVwo9H4Qq1We/nVV189s1l1suX0WsDCdxOuhMXFxVcnSfJ7vAEFvnqs7zjJWAaBSNSZ3FA6EAbdZIMO0fRSxe/Tt5Gbkw+SLCtCVOkgG2GQspXvTL932OkZBYpmGWmq2LQTspS6vj9RwlK+fs6H1WvYcY1yztIU/7BjNc+BDmCJcpD0kjzvzWbzqysrK995zTXXfG0jdbbbPrEFLHw3eFUkSeIsLCy8FsBv8+YzPV/ehBKIP+6uTG90Izd0GhTN8rgObzh57RTQynr8Tu/8SrvRzW1GVbBZZelQ1mEz6HhGaScdtmlKWL4315P/m28FUjd9u2HnO62MLOgPK0u+Tysza1s5V+ZoNy23L1qt1kyz2XzJgQMH7hy1Dna90VrAwne0dspci/Cdm5t7HYDfFPCmDSs2VVIabNJuIAJPFLV+Y5nqzVSwpirKUqRmkm2qn06no6yHSqWyHnLG8rhMjsO8yeVGNuFhqvO09dKgaipsE2r68eptIW3FMrMAnQZWri/HJlEp+qcOV3M9/QEhyn3QA2DQ28Eo8M16OzDbYZRLWwewnmxHHsKtVmu12Wy+7NJLL715lPLsOqO3gIXv6G2VuiZnKT527NjrAbyXXi8BLGrXTKqTVkDvRop7EexaGLu6CZMIC/PzarPde/fAdXNKmabd4INu6CwQCXD0V0+q3uXFedx111247rrrsGN6F4I4gqpOkqi6SkW5zASnPgTZfODoN7oOpzRQZSVnl3WzFLZ8nwU/E7z6+ll/6yGCj4c74Gh3UNr2ozxkVRv2z38qfJ31FkfCHcYJEm4QczlPTO8a8lyOQOTCBC4cJIiP+4q9xWp9ddoYtdGvnNM7uYiiGHEcIQpCuKD330Wz022u1Ne++6LLrvqPDd4qdnOjBSx8N3hJfPjDH/ae+9znvjEIgvdIR5vZ2Zb2iqvfqLxJeEM4Dm+Z3k3hcFkU4v577lGK8xlXXgnH9wH0fFf9x1SX5iGlgSjp33ou7+U47qm+hOkiE8weOYzP3nILvv2GF2JichoRa6Nu3H69+gBWqll917/ZFZx7v2l1SntADFJ6wxQiv896o0iD+6Bl5jkS4GbBmm3MNjl+A7F1evlnevuR3+NnQ84aTx/RyBblZ+84+2e+x0E4PB/EpzzsFIB7O3TA7wCH0JWKMHl/3ISDEFGnhaDTRrfZQNhuIeoECqjMBholQMRO4UIRuVy+NxrT7dlN3U5XvfUkQRdeEiAKu0Cp0qkHyfdc/pwX2Ny+G2TFE+7LTS7vG664JEn8paWlt4Zh+LZCoaBgwE9RSMMg0BM8kjSqd1PxJnPjHgi/dt99CMIAlz7jcsDlzeY/TrWcaIMLCJSA0uGbxJibOYLP3tqDb4XwjR2Efah6ZDSVuvqVmjtw1pXx4x8MomCzHhhpsJZjyrIN9O8Hvd7LejpY9WW6atcVrX7uBsH3iW2vJ/86Dl+9rdX57T88lXpVEBVlSwULJOqhBjieqxRo76KI1K/LlXm9hCFXBIIOuitraNfraCzNodusYWV5EbXlJfh8skYhfOpgx0EuX0KuVEahMoHiZBX+RBXI5YA4QqfbQb1Wx+rKKjq1NXTqy1icn4VXqYb+rjNf+b0/9er/faLXmt0uvQWs8t3glZEkSW55eflGAG8S+Mogi0E+7+PAom4o/vBW6ykhwtdJYjxw330IowiXXX5571XTyfVuWP199wSOIRW+vKnjSMH3c5++Fd/2AsJ3CmHsIOrDlze/WA/D4CsKWPdnzaoKnAcdzyClP8qhD7MWpD319UZRvuPAt3ej9eDcOx4XMd86emdzXUH3NHDvvUTp4jiCS0uB7R51kHRaiLtNdGePYmVhFmtLi1hdXETQbiOXRIjaHbTbLTQbNezevRO+6ym4O66DfKmC/MQkChOE7w44lSqcQhmIQ3TaLTQaddRW62itLiNorGFp4RgCP59g8oy3/eAvve3do7S1XWf0FrDwHb2tUtdkEvUdO3a803GcNwh8ZZDFsE42KdBUvj01FCkQPnDvvevwpfIlfHv+cHqGsVEPR4fvcZvgOHzXle9Ez3bg66paj3aIpnyVB0lU8B28/yNqVn9ImACVdUzbQfd09WMZZE+McsymgtXrZvrEIytfXeSrO+m48u3h8/jt1fN0I7VIqVvH7dk5aivaNroVQa82hsc2jQJE7TZaa8uozc6gPn8MjaUFdOuriLsteCwzCuGqMEdHXSthGGC1toqdO6bVm5iywbwcvGIRucokcoTvxBRypSkU8iUF31arxbAy1FfrquzWyiLmj83ArVQRlne86/te8/a3jdLOdp3RW8DCd/S2yoTvrl273gXg9dLhlqV8BSCmyut5vj01JD+ugm+s4BuEIS674gqlXk6G7fAE+B49ojxfKt+JySlEVGlUYf1OwCSJlFWheKKG27pIosfn2zY7zLL83lGhmtV2o5y+rI4wc/nYytfM89XvNet3aT0RvuuuOQHsKOW7fr6J4iTsd5iFcGgnLC9g+dhRLMzMoL68hKhVBzod5AnssKPWV9Dux5ezw4w/URJjdW0F5UoZpWKxd44UfEvITUwiP1FVtkOhOIlivqDg3em00W61sbQwj9byEsJmHSuLc3DLU2j5E+/+3tfd+NZR2tquM3oLWPiO3laZ8N25c+e7kiR5fT7f68CQlJImZLNerQd5vg/cc08fvpfD8TwmrNxgjXubZypf8XxvuVnBd7I6jTAxle/o8OUx60rYVLOjdrildhoOUP9ZbZ+mckUFjw1fsk6/g/p/Hz+fjz9VNBf6XWz9OAQq3p7KVW86URdxu67U7cKRw1h49EE43Q7CThtxt6POfN514SYOHJedcUkvFJAPP3VleErpxlGIldUV+L6HyYkJJLQevBzcYhmF8iT8iUmUqlXkyxPI5fNwoi7CbheNRgPHDh9GZ20FubirPN+kOIGgNPWOl7/mnbTW7M8mtoCF7wYb8957783v2bPnXWI7SFYzCTkbVryCj+H5chulfAF85a67EMURDlxxpepwE893WLkm5AQwsjwVvqpTJ8bc0Rl85uZP4dsJ36kd6/BVII05zXivM1Agrnr9zTC5/o6y/N605SfiYw/rlDOP27SCsuwIPbzM9H/X2/YJtkOvVah8+3EIPY+B5oJDjer1vu8vIzIJ3aTbRmdlEfW5o1g5dhi1pXlE7SZyYUt5/7W1NdXB5nse8n4OnushcYEgThBR1fo+4jhBngtjhpw5aDQb6HY7mChPoJAvAn4OfqGMXGkSuckqStVp5CYqcPI5uHEX3XYLa2urmD0yg7jVQNhYRRR00XXz6Oaqb3npa9/2a+Ncc3bd4S1g4Tu8jQauQfju3bv3nUmSvLFYLCp/TdTvKDDZbPimwUgOQK/PWPBlh9s6tal6j8N3PQTtBOGrAN7v/R+lvcyTMUpnnF6u+bcZwyuwPhH46ixWVlIS96IV+MxUEQ3Urn0YJ7FSue21FSwfOaTUbmtpHm7QhheHcGJGMyQI2i10O21UiiX1YKQvm8vnVChaQpXL+FxluSdwE1c9n+n9cp9LiwvIezlUJ6fg+HnkihXkyuxw4+8UvMkpePkCPCdEu1HD4tw81laWgU4L7bUlIAzQ9gpo+hNvfPmrf/U3N3ir2M2NFrDw3eAlocOXHW4CXlG+x/3U9B1tRfjOU/nSdnj+DT3l2w81U2lgXSEAACAASURBVOBSfu/G4atDdyOnYBTPeBT4DoLyUOW7PgiidyTrylfZIj0tTEW67unHIYLVRcwefhSLRw4hqK/AD7vIJyFyUYQkaCMKI8RuTsXdUoGW6d0mIbr0gmlB9O0t1pseL31d9hzw4c8ON8931TDx+sqagm++VEa+MAG/PIH85CQq1Wl4Ezvh+AV4CNFpNVBfW+mFrC0vorO2rFR5M/GSpld+/ct+8a2/s5HzZLd9YgtY+G7wqujD98YkSX6F8BXly8438TuHhlFtsu2QpX5HVb46fCeU5+uqUDMTvsrL1QZZrItjbRDIoDCzQSp91NMyimoeBb66PaFHO3B5Jny1Svb1rJgtva7TROIZ1EgWJGEXQW0Vq3NzWJo7gtbqIpyghYKK2w3ghIH6VKMh4KDLMN6gizAIUMjnwI5O2hmtVkMpaRnUA3a00RLqx2Cr4JMoQi7no9VkFEMLlYkqJneegXylCr9URnl6J3ITZ8ArlODEAcJuC91WA4vz81idPwY/7qiOuKV2ROX7updb+I56SY68noXvyE2VqVxzi4uLhK+K882Cb5YCPtnKV9/v2PB9wQ1qhJt0uClAoTcEtRfr24tFlRFu48J3s9TvsFNowjft/+L9jmU79DVurx2Od2LykUR3V3Wi8Q5jjtxWC43ZIwpsjZVFIOzCCVtA2AYjt6NuRwGanXIqx4KKXIhVTl2CtFAqqE+OeOMgjG67A8/1UfDzSGLuC0hUJ1wEz/f656g3AjAMI4QJ4BcrCrqVnbt6oWblafiFIrwkRNBpolFbw+LcHLq1FRTcEN1OCyvtGA1/4pdf9gu/+rvD2tl+P14LWPiO115PWPu2227L7d+//+1JkrxFh6+Emwn8xoGvCopXLmuCr9z1Za3DzeOwp8wa99QXXz572zqJCyfxe4hgOJKc7cd1FNGd7N30vTH+wMLMEXzmlk/h215wA8r9aAcZSkv1RfCqbVTsby+a4XFgH1H5ng74Zna4UeGqTjH1hzbDtKsp38fncujF9fYiDXT4AhE8PpziEEkQoLmyjOXZo6gdPQQv7KgBE4zfjYM2kHQVbJUtQXciitfzd3hhoDrCgjgEI2lUVjnPheN6qNXqanhxpVgB0zkwzjqMA3h5X6llRjpwfZ5dzy+oaIfEzyNix1tlAtUdZ6BS3YVcvgjfidBu1bC6tKSGJTtBG3FzFc1GHU3k0fTKr3vxK99kbYcNssLc3MJ3gw3K4cVzc3Nvc133rRLnq+d4GFZ8T/n2ToPEhxKCKvw+ifHVe76MIIzwdEY7eNRIx2OBe5lV2LnS61sPkaARrqLZXUWpUELJnYATFeF77JgBPHbGcEdi2XoJEjdGqCDiqA4bL3axdOQwPnPrTXjuC1+AYnUaEfehtuHotgiJkyBiEhdWXQVI9BO9pBysbjtkWQSj2A8C96x4Ydl1msWjh5BlhaD5cFT78FAT16fXAEc96PjQ6j241GnqN796oBGwvUQMvcESavgvCwjgRh1EDN+amcHCkUOIGzUUGDHdf3hFcYwoDhHGkRoYERPUalQjz0+srAePHW6tprId8jmGkTlodlrqPLuep1Tx9OQUkm7IIDOlbt2cp3xhfs83FB6v7+cVgHPFEtxiBX65Ar80Ab80qZRvzmEynY4Cb6teV8o3aq6h02qiHjmoe5U3vORVb/qtYdey/X68FrDwHa+9nrD2TTfd5F922WVvdV33bVS7+kALWhDDftLhq4Y0KPh+5e67FHyfceXVgOeTDD1ACAdExUZA6MWYjxbwsds+jv3n7cdFey9E1d0BPwZyLm9Phor1atQbvsq7tZe8Rb12M340drB4hIMsPonnvuiGx8HXVZCNETl9YHNz2o39JAWqXimqVxTuRuCrt2NaJ9sg73cU+Hpw4PMhpsFXlHAPvhxMomIAe3HLKoLB7Y1Yo12gAgxoCQRA3EVzaR6LM4fQWlyEF3RR4HpqYEQvN4ZKShRFqrMsipj0hlZD1BtWrpgeK5iz86zTaKDA6al8D4sri+iEAcoTFcRRgmplEl7E68VFyHPKUW5qsEZ/RKLKJ+3DzxWQL5ThqWiHqhpokatMKSAziQ5th3arhdbamorAiBqraLcaaMQe6m7pV178qjf9xrBr2X4/XgtY+I7XXqnwveSSS97q+34mfAdFPIwC324Q4vKrrlmHL0OLyFyly+R9NwRCP8QhLOD/+de/ZP81nnf1s/GMsy7DGZhCLnHgwYPv5PpDWnv5BCjk3P5otZ6KA+ZnjuDzN38Kz33hMPgyBwVv+97swjp8TYWqvs8IKRtF+Y7SiaifnCwFnKV8CVoeybr3K9YDVSbfGNRo4f6rg0oB6qnBDWx/9R1Dw8IukrCNxaOHMH/kUUSNOkoukIsT+G6CThT2xmRE7HyL4KiOtQRRECAOwz58ewmL+Nt2Qniei+ZaXQ2yKBULSs3SY6cCZn2nJicRdwLl/yaeq6wHAp0P1OMTero95VsowStNqtFtxakdyJWrfc+3B99Ws6ng26mtImnVFHzrkYs1p/jml7zqTb++wVvFbm60gIXvBi8JUb6O47wtzXYYFvEwDL73f/lOEL5XXH3tE+Drr3u37C1P0PI7uKv2MP7k03+LpeYipnMlXHnBZbju/KtwTvFMTHsV+MxxpeJBcwqaCsCUTIriIRIPmJ05gi/cdDOe98IXDlG+Tx74Og6Nhx582Siu28u3oD6V5dD3HfqRKQRvrMaUJapDjZ1rYW0Zi0cOYm7m63BCqt0EuX6SJKrPjtd3KcJeVjJHqdxYwTcJA6WAlX+LWAG0nYQqpCxoMbfDmgKyn/cRJhG6QaD82olKBRHLom3SV9Qq2kFZE0oKryvfHJVvcQKFyarqeCOIGefrI0TI2F4m11ldXbcd6DfXIgc1p/LmF/3c6y18N8gKc3ML3w02KOF7ySWXvM3zvHXP1xxifOLKN8G9d96ubIcrr30mQHUTu4gZUsThpP2hZbQC+Iq65rRx8+E78Kef+zvkpnJori0rlbSnuAtX778c33z+Ndg/sQ9VlJFLOLKJnTccFdV/neaLq9NLKfmfN92aDl9Eyu+NVHazBC479FVe2eMZDcRmMK2CzVC+owzEGOb7pilkwpedmfTb6a0yKTnBq5Qw3QWyV+XY7fWu9V44HHjKPgjQmpvFsUe+hpX5GeSdGAV6tEmEHO0C1+0lKvd9hFyfbxocKRiGalv6u0lf+aooEg4bVp/s1GTnXIKo00Gr0UQYBQq+xTLjdgs9C0kNKe5lweMNTXC7Xm+Ke+6K/q+fKyJfrMArTSjboTS1A35f+RK+AeHbaq7DN27VlOdL26HmFN90w8++4b0bvFXs5lb5bu410IfvWz3PS7UdNqZ8Bb4hrrz2Og2+vbgGj4rVg/JguwgwG6/g7+/6d/zzfTdj4sxJwI/w1YMPo+gWUWj6uHT3U/Hy62/A9Wc+A7ucSeRi3ry9ziIVpgR23ITK8/38pz6D56Yo3xgR4n6Hm7KM+x1uikkpj/LN6nBLO2vStk9QFCnpNnXfNxu+fRtB1K7b6wxlQiMFXpn9IaY/HtDEVcBbPXQQB++/V+VEmCxy+G+vM44hXx5HoiX96Al4KnIh4kAVh35uL6dCTz0zt0MvvEzla2CHm4J0rHx1jyBVgO5N5RTw0+tBXY1oA9CNOPQ7RqPZhJ/zlGWhOn9zBZXLt1CcUB1uTK6jhhf3PV+Bb6vZQJO2w9oK4taairSg7VB3ym98wc++zo5w21x02NmLN9qeSZJ4x44d+9XH/LV30GMblFwnM9ysX4nj0Q7HO9zuvfMOlVjnymuuU7ZDT/kym1UMJ1LZARB4CTro4sHGQfzppz+ILy08gOLuMs4+5yzc88D9aLXayMU5hLUA+8t78UPf/DI8f//12Ikp+Azx9xwEKq1hjBwCLD76KD576+fwvBe9aN12YEccO9wIX8JeKd+4p3zX830bHW6DlO+4Pu8oilepwAHgTYP08fheJW1Vx5qCoepg48AFB/A4lLeXooEdlwwdceM24tYK5h/5Gh6+7z7kwkB1qpUKeTWqzfWZxpFRExxSzI7MRG0bJaGKVmhFbbTaDaytrmJHpYKSl0PUDdift56yM0h4Vnodc3EYIe/5iDvdvsfcS1rJNxsOuiiVSipt5EptDTMzh1EsFVEoFlGtVlEpT8LNF5EvVFSHW64ygfLUDuQnJM63N8ii2ejBt1tbfRx8W7nqG7/tFa+28N0oLKzy3dwWJHxnZmZ+9TGF8Tj4ymALM/41DQ5i3Y4GX/bIh4gY04lSL8TMBRiR+ZkjX8Tf3PYRfB2LSArAZU+7EMuHj6K2VoM/Uca9Dz+EfJLHhZPn4Meufxle+NT/gsmkBEflCFbd8Soh9+rhQ7j15k/juS9+Inz1aAexHSSNrSjfrHAw3XYYBb66fbHZ8H1CBETP6lUuuAoXo9dAtUt1qRLjOMgzYoRhgBSqq7M4ct9tmHn4QQ5DQ9H1UM7ne/lzmXuBIxz9HJJ+uJrHEWlMhMMBDU6Eeruuhg7H3S4qfk7Bl+qXDzROGxXQRsj11ue+g25XPeUIZ5VGkuo46GJ5ZRndoI1SqYxivoTlpWUsLC0qb3iyWsUZZ+xGuTQBR0U79OCbr0wo24HwXfd8u20V19uq1RDU1xA2VvqhZi4aXvlNz//p11nbYXPRYZXvRtvThC9f88y53GQfYyvfOMI9d96h4kCvvOaZKs6XypdyM+ArqpsDB0bNzC3hKwv3446VO/GfK1/GbL6GVtTF5eddhIuLe1WylIfWZvDFow8h4Ktoy8H10xfidS/4aVw5daECMqMgmLGMnTZrhw/jlltuxnNf/GIUJqfA9DCifNNCzXoTOR6PU95M+I57foYp37Roh96yRKVpZCckg/KY7Jw9Vnwr4F1CK8GNaMskCJdX8fBd/4lH7/siGDsyNTGp0jxSfXJYQ6FUVlnE4HFtBrFRTTu9mSbiEKuMoe1wsAXQqdexg5nHqHw5eWUMdBj7m/AtJFbRC4xi6EUwEM4h2FVKD7ixtoaVlUVV75yfQ6vWVsOJ6Rfz32R1EvvOPheVyiRcFefLGN9+Pt/qNPIVKt8CfKrxgNs2FHypfMP6MoJuB43EQx3l13/7T73mt8c9F3b9wS1gO9w2eIXQ873oooveQuVL1UPbYdPhyw43wpdKKmI4UaQU2ZGlAHfe/iju/eo9eDT4GpbOWMRcdQG1XE2lGzynsBs/9azvQrNVx199+iO4t3UMK7QsIqA6F+OVz/l+vOK678MuZxoFFJSaIkWXDj2KW2+9Gd/2oheiUJ0eCb5sxv4czKlTtpuhZqMq33FPz4nCVyXAoV3Af/30j2AnHCWrywEPAbyoi+7iAh64/XY8+pW74Ed1lW2M0C0UKgpkru/DzeWReL7q6GJ9PIdBfkzb0FWpHmk3MD1k0XPRWquh4PrIF4voug5aboIaEU4Lo9ubpYIWD60KDrZYWVhE6bGpsov0ktstxJ22gjj93XqjjU6n24vdBlCZqGDfWWfDy+UBr6d8/cqkeqAWJ6eQ0+AbEb6tXqhZl8q3voJOWwZZTLz2+T/12v857rmw61v4ntRrIA2+erSDPpz1RJUvPd+r6Pn24UuVefhoHf/22Qfx4P0H0XW6WNm9hPkdh7FSnkGQ1OBEDnJ1Dz/1Td8Np+jiT279EB7BClaclpp1Yseqh2dXL8GvfNercNmOi1BCESqMAsDC4YP47Kc+iW978YueAF/d81VTlEvQcb/DTe9g26jneyInblz4yvkhfDlyT8EXvbAzZTu47NDiJJRdNOZm8ODnPo3D992Hks+BFSHKpQrK5Ul4hSIix0VpYgIxR8d57PDy4VM4c3AKYjRaHdTqqygWCiqfA4IQeZV7twW/UkYtB8yig7mki9D3kBMPWEVfOEg6rMMCip0Au/0C/GYb0eoa/ChCpVRGwHC3mMq7gNJERQmBQqHYi+LwisgVy8hPTPVnsuCn2A4c4dZXvhLn2+5FO6wFYGKdX/z2n3zNH5zI+bDbZLeAVb4bvDr60Q5v9jzvRt7Iuu0g+R2G2Q7K20wbXhyHuOfOL6kONwVfL484drC80sG/ffwufOmr84iTAlpuE4tnz2F24mG0Skexp1rEebvPQalTwlUTT0VU8fDHN/8NHgpm0Xa7cKMIE00f5wU78fqX/Byef8G3oESTmEG+hO/Rw/jMJz+B73hRH74qR0Rv8jGVTN1JEDscDKAi03qhZjKLg8zMa0whv1WVb29wRW+0Sewm8BKqVZoEDMPjCwYnUeoiWJrFXbd8HIfuvRM7fA8+k5kjQZkzAVcmVCiXmy/A4W/OVxEIvsc44Fh1pHFa9oBRCmGAUj6Hdr2mOs8mKyW0qFYrRSz4Mb6ONuY5im6irCIeOt1uz44IQjjdELlOFxP1NvY5OezohAjnF5A0mHQdyJdL8HI+JqeqKJbKCviu68Hz84DLfL49+DLUrFDtwddnbgfG+XbbaDVoO6yhvbqEbn0Fq0uLWGx1k6C047Uvf82Nv7fBW8VubrSAhe8GL4m+8n1zLpcbCt+0Xelq+PjIXHZ/MYari7u+dAe6nQDP/KbnIAh9xI6Dz91+BB/7xP2IOkUViN+eXMPM9FexcsYR1HOz2FGo4IqzL8W3PvV6XFTYh0PtBfzhrX+Nzx+7G74bYpdfxEqjg/JaCa9+3o/jR654GapgvliSNMLi3DHc+olP4ttf8CKVWIf4UTl3+rkdlLsrWc1Ub2E/N4UGXvVA0RLu6DZDluUwLB561E63Xo2Ozwi8PgxwfaBE70zQp6W/S/zGDGLwOFBBZXlQojdBgBw6CJeP4cs3fRwPfekLmPCg8izkikWVarM6NdUDGLODqbCuHPw8YccHcV4N2W23OyiVywj5psBcCw5UlEOeVkccoBN1kCtXUM/ncF/YwtQFT8NFl16hcvQS1l0VkhaiGQZYWJzFwdtuw5nNFs5oNlBiIpwuz5CHdquL6o5pNXcbtTYfAFzOUDmP08YXyyqfLzvbaD24pUmVajIO26ivLKLbamFtZQUrx2aAbk11Bi63gyQq73rtSy18N0iKJ25u4bvBJmWH29GjR9/k+/67hinfTPgKvNZXkHSEIe6644vodiNce91zECYeavUAH/nYXfjyV5ZQiqfQDTtolhexeMZDWNh5EPP+UXWzlTsF7HN34ulnnY+LLr4EX3joHnzk9n/H9Bkl7NkxhTsfeQQT7Qn8/LN/GD911fdg2imrvcdJgAUmU//Up/AdN7wIFZVSsh8L3J9AUw2pUENstanP+yEbg2wH/Q1g3GYfBOa0sgS+6ymL+qPUerkbGKcr8CVwXSX6Cd+EKl+FnDHOtoO4voh7bv4PfOU/P4MJN1I5FgrlAhqdAMVSFZPT0718HoUifHa2FvIqUoI+K5PnqBg1NW17EV1GLDBrGZVwt4VyIY+w20StVUOhMoFlx8GXozbOecZVuPzS69CMAzy6eBBhFGLv5B5MT+7CYm0On/z7D6Jw5BAm5maxwwH27jgD5cIkPC+v6kDFzs45PqxU9AZD3jwfhdKEmkKI08cXqztUhxuznXU7NbRra+g0m2jWakhadZScCEHQRi1E0s5Vfv5bfvyX/3jcc2bXH9wCFr4bvEL68P0V3/ffvanwVWnEIgXfKASuuvZZaiLEQ0dW8f5/ugVzqz68RkX5t53CCtb2HMSxHY/gaOEwukXA7TrwVmJUOy6+6fyrcOCCy/AnH/1LPOWKc9H22vjEXbdhZ1jFLz/3J/Bjz/huTCZFuI6nspZxyvDP3HQTnv+CF6oZD8aBryheE7RZylfU7LAOuLHhK/G+/dAsVR9JnNMHMS9+pXw53Np10Y26KvTKcSL4bgy/WcNdn/oY7vvszUB7DZOlvMqX4Hgu2t0AO3ftRXmyCs/3FWwJvnyx0I/vddFstVFihEEup+J+CVFHwTdUs1IUcx5azToaQRPI5zEbhrjbCfCUq67BRRddgc8/cDvufeQraEdd7CxP4/nXfCtKSYJPffTvUJo9humFeVSiCOedeS4m8pMqsoL7oN2g+gyV0nbhs6+A/nOhrIYWF6emUZicRuQWlGp3ki5a9VW06w3EQQC324LTbaBeW0XHzSfdUvWVz/6hX3zfBm8Vu7m1HTb3GiB8Z2dn3+i67ntOGL4qX0Dv1b7307cdkODO276gfN6rrrke8D08+LU5vP+fP4NGOI32igfP8dH0ltDYfQRzZzyCo5UjqPtN5OMcnlo+E+c5U7g0/xQ862nX4EMf/xD2PPNc3PLQbfjiw/dj92PK+c3P/xm8/MIXoBTlVUcTBxAszh7FzTd/HN9xw+Ph26tab5JN1pEB/jJV5DgTaKYNM95s+PbyXfYyj6mBav0BGJxwsvdFT3dwBJr6ZEY3/lFwEQYNFOMAB+/4Aj754Q8g361jouQjV8orK6DTDTE1vUu9sjNKgXCl8mV0Az1XKs1OGCIKY0wwexhtCJX9rJe7gUaHSkjPOdK6DTS6DXSSBAsJ8EjZw1lPvwI79+3DR279V6ygiYiKvNHFt1xyNZ6+5ym45WP/hN2tJs5utuG1Wtg7tRu5OK/2yyxo7Djk8TNe2OvDl3G+fqGE/GQVlekdiHNFtCMXxfIEigUOoGFioEillOzQ811bwvz8MUT5UuJM7fnF5/zIL/3h5t45tjSrfDd4DfTh+wbXdX9tY/ClUJFcvbQdesly77ztiyr286qrr1NhTA8+tIAP/MOnsdKaQBhMqMxaNWcRjV2HsbzzIGYrj6KRb6Di5nHdOQfwnH0HcElxP/YWzsCRhYP4unsM7/uPD+ChuSO4bHI/3vqSV+G6vVehnBThRMz8AszNHMSnb/1kz3bQlO8w+GbF96ap4dTBJlo6SvO0jKt82XmmEuQQvgp45G0v8Tl9c36q13JOxS6v5wznitpqFoeDd34Rt/7fD6M7N4OposuQanSZ/tHNoVqdxvT0rl6WMIYW5vPIM1cu4cvZgF0PXQ4XdlzkcwU10oyKNEe7I0pUKkjG4fK1nuFn7aiNeqeDVcfBkYkCzrz4MpR278ZHvvRJLPmMte1i0i3hwNTZ+JanXob/+Ng/48xWExd0QpTCEFPFKpwuR9T1EqirIeD92a9ztBxoPeQLyNN2YMwvw9qY4648hZ27dqNc9BC0G0r51laWkXD24voKZmdn0HFyibdj7y899xWv/18bvFXs5lb5bu410Ifv613X/fWNwjem39ivnkrUjQh33n6bGr9/9bXPUq+7Bw+t4m8/8hnMLvnoJJNoA2jl62hNHMHq1CNYLD+KenFNzRc2FeSxz5nCU8r7cOXFV+FZF16Fjx+8Fe/7lw+i2e7ihZc8B6/9tldgb343igmnk+l1QM0d+jpuvfUmPF+DLxWfgmuG8lXZ2kW3p0DUtB1OBXzp79LPXYcvh0gw49d6Ix+fsYK5eKn+8h6w8JUv46a/fT8eveuLKDsBCjkgyblq7rOde85CpVxFaaIKL8eOth58fdoV7GQr0Otl5npGTTDhDVTu3U6rhUoxr2J+u51QZbYPgg6azZqyCJqELxIcLLo457LLccb+/Xj/bZ/AoWANXS+C0wnxnPOejmeefQE++h//gP1BgGd0HZS7AfLIw4lV8JqCrhqMQetB5Wim3esjdn2UOWNxqYw2h0eXJrBz7zmocHJNP0HYbmJteRm1lRV015YVfFvNGlrwE0zufvVzf/J1NtRsc9FhR7httD03A77SbaVGVfVffxV8nRhf+Oxn1M1z9TXfpGJHl5Y7+Md//jweeHAJrWQSgVtA1w9Qdw8j2j2P5cmDmPVn0cm3VKIcNLtA3cGlZ16IX3rpK/Avd/w7/vmWTyHf8fGW7/9F3HD+NyMHzmCbU6O3/DjG/JFDuOXmTx2Hb3/qeAVMA7693Oxq7vLHNaWpgs1QM33lQYp5nAgHvUwq3+Pw5Swd/VhZOg70X8NQTTDZ4bTslQrCqAUv7MKvr+ETf/0X+Mqnb0JUm4efT+AXPVSmp1Gd3oVSZbqneAvMnVCB2x/RyKTktB/YDUkrxvF8lfbRc3Mq+oBAzBd8NfNHHERqKqBWg1MBhQiSGCu1VdQ8B4eqBZx16dNx2YFrcOvX7sYXHrgby60adlSn8MJr/wt250r48L9+EE+LE1zRijHZDuCCw8N7llFvIikV/9fLc0HQMh+Fn0Nlcod6WEeuh+ruMxV8aTtE9JyjLtaWltFYW0XUqGH52GEVfrbE8qf3vu7FP29nL94oK8ztre2wwRbdOHx7/ilBq26gfsCs24fvHV/4vPKCr77mOjheHt0gwRduewQf+/jtWOsUELuTKt7UKbZRyx1GY2oOCxPHsJhbxIq3htALkQtdTHVyeOV3/gCayy38/Uf/Bd9x6TfjR7/lv2J/7iw4Sb6HUGbiSkIsHDmIW265Bd9xw4t7tsM2he9x26HX669mxmO6Rb838oydi54aR0FQdYD2Ku786L/hzo/9K8qdGoocDVjxgQL9XsK1jJxSuyW4BaZoLCvFq5IpFYpK+bL8XL6ghicz2sH38j0fOOfCzbuIuxF8x0PcDRE0mipeOMkBRxfmcaTbwJEzKth3+eW4+pJnMW8dHph5uAffHTtx0RnnY3FxBv/343+Lp0UxLm/GmOyE8Ny8ioRRIxRVJop+h1s/TTNBz45EhpsFfMAXitix5yxM7Nyr4Ou5IZJuZ135ot3A8rFDWF5aQCNykEzufvPLXvNOm893g6yw8N3kBmSc78UXX/wG3/dPsMMt7nWQqAGhBnwR4u47blODLK6+9psQO73p6BdWu/jYx7+MO+85hHa3BLglJG6EtreMVmkR9elFLBTnMOfPoparw4sjVBoRrj/7EnzrVf8Fd33pHvy361+CK6YvRiWpqE6pHvOZKS1Q09/cfOvpga+ugk9U9SqPmZ6viuXtDRChBaAeMK6jBi1whic6wJwnjVnD/KiB+794M27+4IeRW1vGtJcgM0V31QAAIABJREFUlwOcko+Es1IzTpbgVR1XBaV8FXypgDmsmEN4HUfl661MTKiRZoRezs8rvzc/QZ81VBZI0cmhsVKDE/QGXDSDBubrK3i0U8fRvZMo7X8Kzj/nEuXD5wo5RL7KHIyCk8fiyhw+9Zl/V8r36e0EkwEf2TkFX84BlwZf+hp8YMSMZskX1CCLHWfuQ2V6N1w/r6IdkqCjQs2W5ufQXFpAUF/G2soSAr+IbnHqLS/+hbf92ibfOt/wxVnlu8FLoA/fN554qNlx+HJmBL4e96DBGNEu7v7SbWomi2uufzbimJ6lh8gFZpdC3HrL/bjzy4+gG+TQaHeR5CJ0nBV0i/8/e98BZ9lBl/udes/tZfrM9k0P2SSbQgpRKQEMIF3gvacIqKhIFRApT2w0FcUHgijowyfSJYDASwgJISQhhfS2vUwvd26/p5/n9z/n7k42u9lNZuITcifZ387OzL0zc+693/mf7/+VZZijIcKKgwV/AfX2AhTXQ0m1UMmXkVYy+I1nvQLnDp0OPSJfGEcm0rWmhwEWpyb/v9EOR1NCPJ6HKBYzHCJ3D4FvnIEbh5hbhi7VPyldw8KDd+LqL3wWczsfRMHQkFYjpNOmWIb1dBa6lYNB0BUThSGTJJshCL6cfPnv+BQaoVAsycJNFnCqIUYJK5eGHbnQpaQU6DY6MIXG8dG2W1hYXsKM30JtYkDMFo5HCYYpwfW+4kNXDSnCZAV91GngFGg4JVCQdalHNoGIDRc8gbMONZ58e7QD2YhUJstOZZl6s+UKikOjSOXKkvUrky8LNLs25mdmMLN3lxRo2t0WYOXgZwbec8XvvrcPvo/nifgot+mD7yoP6FqDr0xpPfCFh3t+cqtYTM+/6JKYllB0+CwTjgC7G+D+e2fw4M4DmKu2JWCbsepDwxmctm0dRjaX0AxqmKvNwvZtwaKlWg333nM/Xnv5S3Hm2EnQYUGnykGVvmSxwy4eJO2wYuH2n0g7PFbwPdrXP3Jijiff2IwXQaN0K3BBsoWQ2W7U8KMvfQ4PXvctMgxQ9QimocoCMpspQtVimoH8rpqirIxmijgfV/5eCb4KUCgwCY7LPE6jsfWafC8NMczlJfXAFAlWD3WYnRu60h7c9F0sFCx0aUN2QvBh8c04rznwONWq0FUVac/HBCKMkibyolhmFhhCeRwJvrEEUIGZyYpe21M05AcGUR4Zg54pIpWmVtyG3W7Atx2RmtVmp9BcnIHn2lDSuUgpDL35517TX7itEioecfM++K7yiBJ8Tz/9dErNHiftEDcCi26WVlC2HkgtOV81Hu6+/RYB1fMuuCjOhlVNuKKvJXCw8QBodTxUW7ZETxq6jnI2g3Rag6oz+NwTFtBHgC4CLLlN7J3Zh3NGT8JAqijLGk5jvDwP+b0jBQvM872BUrNE5/v/GXyPZzsWeFkRoh6/H2/6Y66hF9ZLzjcOjVeVECbpgMDF7ddfh5u+/M9ILU9BTasImYquqsgaaVhqBoaWhmZloFgEX12oAE7BhnkYfEk7xPXxoeQ9EJTJAfteCDNlCr8c2F3R+DpeEqje7QjoZi0dOSU2SEz7Ntq2h269g6FKEUhr8A0FrhdANVigGcHkJB04SAWu7Nh0JQXF0x/B+fbUDtT/aibt0ArafoDS8AiGxtcjlavIRGy3ayI1c7s2mvUaVKeL+vwUfM+BqxqRnyn3pWarxImj3bwPvqs8qL3JV1XVPz2yQPPIYJ2jfStRAcStiXG6i0y+PfANcNdtPxZQPe/Cp8YFmlL0o8iGnDXjUiGjsDY8RhrCsi6GjbiqhvfswYULB57MxT666CANTaYpjTIlB8hrGZSsIlRfx9IsTRZX4/KjmCzEKHCEvVgkyQ8XOxyKlTwR88QqH4JDNz8MwPwJY65X4zqSHXdSJpnk60bsNrOR130s7rgb3/70p9DctxMZzZfJlmYWLuUsFk6qhhRVaqm0yMqo4yWYCu1gxjGSsa3YkphPz/OgGyasbFayHQI/kslYTBaei5CORNdBp9uRv3OZNCxTg8pGY8+FSxOHzeVXDblMBmqK1yLxG0+OPJ5SQ8/uNzYZJ/plUkdxC0bcNhK7muNgeF1jsLspGR1cuHHyrYxOCO3AeqHI78LptmAL5zsHr1mLXW5KBFtLBb6V/+0LX/GGv1+rx6l/P8lM0D8QqzsCPZNFFEUf6FUI9fJ8Vw++Ie669RYJ1D7vAkZK6mK4aIUOWn5XPm67tsiY/MAV4HX4AnZddBxXBPe+H6Jld+CFLpqdpgj7Hd6WObF+AM/xoXsqzj15Gy479xIUU0XMH5zEDT/4/sN0vj0A+GkB38MnMg8KOU0xVvDkxgmRucsBvOokbvjKP+OB71yJjOJD1ZnJkBJpn6obMCWhjBwv+d1Y08uFWwy+FnQzIxNwrPW1hF6gvIwnw0KpLPfjuYEs5PicYF8bHWjMzaXGl5m+6bSFMAFSXu0Eti0yOH6OJ12+sZ1YItkT3W5EcE1S48RlmOiqGaITX0GFkjwXZwnH9AdtxLxq8nVdHG7FyjCsQkV4ZTV0BHybjQaa1UXYovNtIJ1J0V4cuFbxty9+VR98V4cUj7x1f/Jd5RF9YsE3wF233hqD7/kXSqOBHwF7agdw1767ZZEj0mC+QNlCoVNnGgepcOYjwPJ9NbCghwx5B1KMM3RtKVhkSDjDXcxIw2hxBOvKo0ipGhanp3HDtT/A5T2pWRKsI5P1T8XkG8dcSj+FXFUkp44kKjLwHRQM4IEbvoerPvdpBPMHkOP0yVSzBHx5LCkZOxb40jFmEHyttOQ5MLaRgT1SAeQHyBeL8niQ82XYOt8IvtQVu64DXVeRYt9bckxZH++7jpRmigwuDAXIpdJIaoPizjbWDIUs7kxMLwTf3hvBl4FHPfDlxwm+jLZkhxtter6mI1MsCfhmy0NwfCZCsDvOlwqi6tw0vE4T9blpDJSLiNL5wEsV33DBK3+7n+2wSqw48uZ98F3lAV0JvpxwGLyyZpNv5OPOW2+Vy8jtrI6nfTRU0Ak8zNaX0Gq35NK2UipjsVpF13YwMDgMz42wZ+8+aTHgBHjPXQ8hlyqh3VnCtm1PwdTUNK655ho87wXPwnnnnQGDG/1Ihe5zWvJRnZ3CdQzWee7zEnsxl3FJPthjBN/e4T2Ww+14tMRjeXhW8r6UkHGSZG2StCz3shuo6IgcePNT+PfPfBIH7vgxsloMPjRdUHolQTl67Fw77uRrUQ4WT8Q0b/D34eOQzubiynbNFPDl1YjnOHBdW54fpqkLsNp2V05ogeei1WggdBz5PLN8qROWTji2VvjxBG0S0CV0icXGrBaiiSKxpXO5dxTwZcWQ8MVc1mo60oUiSgMjAr5cwhlqALfbxvzcLGxWCHWaaFcXMDY6jLobBp5V+t2nvup3PvVYHov+1x7/CPTB9/jH6FG/guC7sLDwjiAIPvhEgO9dt90mk865CfhGEV1uXdzxk/uQy+XRbnewZfNJmJyawlVXXYOX//IvIwgU/ONnP4dXvvIVGBwcwZ9/5OO46OKn4ZZbrsFpp52GjRu24CMf+gg+8tE/xKWXniomjl4xIxQfC1N7cP31P3wE+PbsxY+F81158FbGTZ5omtljeXgOgy/1u3EDtKcakpkRgy8NDi5SYRf3Xf1NfPefPgPTboi6gQoIU9LJeAKlKYJdfCZUKhkM8zi0A3nfmA/myVfAl1pfKhsCiIOOFBDBl+CYyXASDmW65SRsd9tYXlqUavhUAqSmQYlaXBNPCsLpdCWhjLcplvKHALcH0HJVwsyjFeArqW0C3ly4seLIEtrBzOaRL1VQGBwX7S8CGw7T1VpN6alzW3XMH9iLTCYF30gHvlXqT76P5Yl4gl/bB98TPFDH+rKew+0/xAcfFMnRmk6+XLjdGoPveecnhYw6duyYwpe/+G085znPQaVSRqFg4cCBJXz5S1/Dq1/9SkSRjr/71D/hta95OcbGRvCnH/gH/NwvXIYbb7waG9evw5bNp+Nv/urj+LMPvwvnPXVTTF3EbmaoWhezU3tww3U34dnPff7DJt+fJvBl57BMh2K9jVUkiuLBirqo7roH3/jkx9DYswOpyBWFA6VohsYw9BMHX+p8e1wwa9uFEybP6wcSuNPt2pLny/p20hE0c3C65ijeajVgmgyNiOLoxm4HGctCWtfRZrIYCzZ5MtA0ZFjM6XoywXc7HdhOBwXm8kqORI+Nl8Qg4f2F9V3J+TJf2OTCMI2AP2cmg0y+jOLwhHDBlJoFri20R6u2LFNva3FOMocdxQiDzMBbn/Eb/WCdVULFI27eB99VHtGV9uJeXfxjpR16UoG4vn2F2iEKcDeDdVaAL11wc9Nd/P2nvoRarYYLLjgfz33uU7FzZx1f/MIXcfkznyVypO9+97t43et+GUNDw/jAhz+Fk08/GevX57HtKWdiz85pfPQvPoH3/dHbcOElW2F7LlRFh66p0I0u5mb24IZrbsKzf/EFEiDD9mLqikXyJQTE4TD1XqTkiQTrnIiGd2UGhHCdCed5LLlZj/tc+TBKpAHIgauAT/0rHXy0TtvIuk187//8A37wxc9hKKXCMlQoJj/PyZfTIU+gnIAPc76HJ994wiXoSUoYjRdmvHAjTcHJl489g3UoJyMw5rIF+R06nY6oF1h0yYWbuAkBtFpN0dPms9Tb+nDbbaEoWs2mtF+QsuDkyysTPr9810OLmlzfh2VZsNJpmYI5WYtIkVSE/BeBhhJZuLHAM0V6JIPIMNENIxTLQ6iMbRCpGctByYNXFxYky5nZDppvy2M9vdyItNLo2575G7/frxFaJVb0Od81PoAE39nZ2bfruv4huUTU9cfM+T4a+B6afM9nhxslZBoCV8PMwQDXXnsdbr31NrzkpS/F4GAZX/j8V/DqX30ZgiCFf/zsP+I1r30JBgeG8Mcf+Bhe+JJfwrOeear89td89yf40J99Ah/88/fgzHPW40c334wzzzgTIyMVKJqN2cm9+NF1P8Kzr3gB0pm8cIXUxxIAVWrKVuT5Hi1Y51hBOasB32M9bMcEX40dcxE0n4tFQ5aLetTBwj234spP/BX233ojRso5ZIsZmTCZxaDz8tygMsGMW4hlURVTDjLhJullptiNCb5ZUUKI3Vin6y2mKqjvrTWbMk0XC2V0u1358Sulkizb6LAzDMY/+jLJUu1AbXen1QIoVROVhCtRlAReOQkR0G1bFm6O2xW+V05UgAA0r7qEdkgmX83QRPZGpUTKtARkWR2vpCxJNcsWyhic2AyDNfe+LWqHmclJLC/OI6spkudLRUa140bWyPo3Pf217+jn+a4xdvQn31Ue0C996UvapZde+nuGYXz48UZKHhN8EUvNOPluT8DX9xVMTzcxO9vC1i0juOqqG1EqlVAsFPH1K7+O1772VVAUE5/+u7/Hy172Upl8P/m3n8Tzn3cFnv70bfC7wA3X3YF/+eev4nkvvBzZooodux7CK//bKzAwkEekeJib3Isbrv8hnn3F848PvsTiJMCldyj/M8H3aA8fAZlFzFxGmZIfGULTQoStBfzwC5/DLf/2ZXgL08jlUsgUssnlPS/x44WbSMw4bXICppSsJzVLwDeVthKdbxys0wPfHu1AIF6uN8TcQa0wQbDIrjdVhW13ZHHGn4ngy8UazQx2uw3PdYTzJeASXCUrgrwvR/kgRLfTRco00WjW5D74x7ZtmbAJwFQ7aNKYwd43D7V6TXjmlJlCZWgUxcogdDrdVB2pTA7ZyijSbOJQfHSbdcxNT4vbD3YH8wf3yiLQgR7lRze/6emv//0++K4SK/qT7xofwCiK1NnZ2bdpmvbna047MM/3lltitQN1vnxRBgomJxdx/wN7sG5iPer1OrZs2YDlagsPPHA/zt2+XeiDBx98AFu2bpFlz959ezA+MYqJ8UFxWFUXWlheXpZoREX3Zds2PDwEQ6fEyUZreRHfv+p7RwXfJ4p2OFINsZJyONpDdqwpukdTkCqR5l52mYU20maE/bffhG9/5lNo7HwQmtuWvrpMMSfhN6LtlbQdPQFfXcwTGikFTsMrJl+Cb9zZRh41mYiThRunVgbqLNfrwsTQpJHP55HJZEA5GRdilJhxqiTw8t+ddlMoB4KzToWG6wr4Skoatb6ccNkykYCvTqokCYKv1esyWZNXJm3C4CBy+PVmHZ1uV5Z4LPAsDwxhZHy9VAjRKg09hVRhQACZ2Q6t5apk+TJGcnl6ElN7dsDUVXG4ZUY2v/VZv/Wuj63xS+dJf3f9yXeVTwGC7/T09NsMw1h78I0C3Hnrw8E3brtQ4blsQghgMaA7vjKVzbq4zWLTm7xJJb0Cac7V6YZjYS7xlrueQ5X1cQQN/V+IPEzt24Mf30Da4ZGT7yPAN7Hyskvu8U6+x5qUHy3V7PiZDob0Fwehg7TmwnKb+M5n/g4/uvIrGGR+Q+Ch3W1JzbqoFAR8VZl8SR2Q5+XHaGyJgZcAHE/B1PVKY7EssR4OvuR8OTEvLFXjidTKYmhoSCZUTqFcuLFCyPddAV4xUKiQx4YPGaVmvufFhooV4EvOt9PuCKfbtdsC6DwG9UZDaK5cLifgS/UEzSL1VkM+79qUtpkSR1oZHEFpZEQKNAPoCPQ08uUKchlDsh2cdkdUD7P792B6z045IYRmJhzYcMqbn/bat/Un31ViRX/yXeMDSNrhsssue5uu6x/p0Q6cfnpT8CEN5jG+r4CIEnN3sQe1t3BjqllP7RDgXNIOOmt+YiF9DEyxhjWudRcJviCvXGjz5kmuF11utIoSdBmnyGYMyph4F24Q98Ux64ALIcs0sThzENdf/31cfsUVx6UdZOEmKH78JotjTauPFXyP/PoeSB9eznGYZ54CUzqZg9DC3D234PMf+gDmd96PiYGSBOdwYszl80Q+ydzlgk7yM6DA4rFIZ8TYQqCNeV+mmrEyiH8TjBN7cSJHk7Qz8rWej1anC9txYaXSQglwgiW40tFGuoGKMtdxBCzTlomUoceTsecKCyV1QGGIRrMptEMpXxCgpiuR6hfSEVzi0QVHSoMAzOcOb0OzSNvuCHfMx9N1PLS63WTJNgGrUIBh5dAlN6NTJ54VnTPBt9tqoDE/i9n9u0X5oOWKUWH91jc/9b+9sd9kscbY0Z98V3lAe+CradpH+GTv/Tlh8D1kCI2LFWNDAFHDl0jJe++8Q5pyz7/gUkAzUKt5AqKRH8F1PZl+aVm17di6ajuetOPa4qaKhf1tpyv/drsB2gSFriPAw+/icNnitFAsWHjVq16M007ZhNnpadz4w6tx+XN/UUAo0rjBT6bqJD+it3SLgZDLuMNPpZXg2FuIHctMcaImi97dxxkSvZk9fvDkdCP/rzwZxbSDofpAbRrX/Mvf4wef/yzUbgPlfA6ZfAkd2xHNrclJmOBrGGh2bDiuh+GREQnIWanzPQS+idrBsDJIpTMxN0zul0oHWUwqQjnwJMfm4F7mB39XLtrkhBz6aLdbsnDj+1ku13QNYZL/wMfS7XbhOq48p9KWJSdVTtNLS4ux4SLRFccKC9m2HYrOrDfq4mwrFHKoVpfhByGKA0OS6WDli7CKFSipDLquD0ML5WQUOC66zZbofKszk2hUF6FmCpE5sO4tF77q9f0Ot1ViRX/yXeMDmCzcSDs8LvDlj8N4lHhKTZp2k0QzGh7uvPVmSaM67/ynIQgMfPNbP8Adt93PLpi4iDGKxfp8oUvrceLlPxRly3AZU4GR4jRuwDQY/p2Rv1UtkqhDx21gdHQAF1x4FkbGypidPojrr/kunvfCFyJHCVSkyc8gQrNEV9qTnR1WPvxngu8hjcXD0sziRPjkDy/ZfQ+ZyMfCg3fg8x/9Y1Qfug05ipkjIF8ZQccLkLFSSDOsXFMRajrqTQbeuJhYtx7pTPZhaoeV4CvBOunYXizcMivYpT3YR6RqSFsZ4Y6FhkiME1yCMfCcIKuEATrttgAwp10yQgRTU4v53E6LjrMZFJiQllQV8ePk+ClFy+dzSFmsuU+ch4kaJbYmQ2gOTtV8/KgZNqwUrEwB2fIAcuUhGPkijFyBKRFSHRQyYpPOOtuTbIdubQl+twufwTvZgd875yWv/ugav3Se9HfXn3xX+RRYS/Dl5EtskOlO8SWP7PZbbxZA2X7epQhDHQ/cvxdLy03RmvLF3Zu0uQXnJS9f2CKVIodI44BB6RsTEqkrZciKErc49DhhanfVCAEXUwqpiAC7du7A7T++Hc97wYtFwkQDAW3NovBN6IX/bPA91sN0dF6Ykjymu/kw7TZ+8KX/jeu+/L+R8+tQ/W5MN5QG4YdA2jSRZoqZEeckd2xPpsuh4VFkslmheh5BO3AJx7AcK5OoHmJOVQgcSsDYkZYvIpPJCqgLNST6W8rFKDuLBGTJ7Yq92PPQbNaRMgwxWvBn9xw2G1MF0cHi4qLQWOR1CeQ9aRnphd6bLOgOlZzGJ0nejqfM4eHhOFhIM1D4D8djtjKIVL4EI5OHbqXgdjuoLs2LuQMMAqIm2me4eof2YgSZ4tsvfMXr/3KVL5X+zY84An3wXeVTIgHft3LhtpJ26PG+x+N84xSq2I2lSAlir3+BH/Nx9523ybb6ggsuQRSxRkiTS1u23yb7M7ntyvelIIGLNTrWkijbOB94xcMtAyC1oiFIc0YhHVS+1NVfd+11aNXbeM4Vz5fMAlbj8LKVBoMgOJyi9fAyzSd28o2phoQXX/mY9eqBks8l9ZVyPaH7NrpTe/HVj/8lZu+7DRk4UCMPjXYTmWxeqIGMaSHD7F3GQUaRBBfxKqJYqSCbzUm2Q1wPv4LzTSIlNYtVQqwXSh26MpB4SYs8b1ZoCPmJk2hHSt+Y7UCVQ0wtxRYVXu63mrHjjfXypBx4bqTdt9NsYWlpST5H8CW/SyAmQPOqh481n2PC9a4wW/DfTClbXq5ifGJCQn+o8y2PjMPMlWAVSkjli1B4wla4mOtgfm4O9cWqZDuYkQ+d2uNIi8JM+a0XvvI3+2qHVWJFn3ZY4wOYcL5vpdSsB749hxtfJCcCvgSKGFz0mDtNhLNR6GJhbgr33Xc/LrroacikC5QtACZfcaGgK79cOE++nygbBGgVVbbl8sa7lyt1hrwecQCkrigetwPfxe6dO3DllVfil174Qpx0ymlyP5x4Cb78ToxlPMTTPqzJ+IkG3xWZxyt+BcntXRGkLmDHqVcJYAZd3P+9b+Kbn/lbGM0l6afTDBXLrToyGdpqQxTSWeSsApzAhy/5x6osI8uVAeF8j9T5ysItAV+d5gYrI0tOl+lguiGuNCubg0lA750YuATt0QOidPBkouUUzJNfnqlnQh35CH1GgfpiuGg3myjmCwKs5IrFSJHQC72FHKdfPsd6DkBZ7DGYXRaqChbm5+EFHsoDgyIrSxcrSOUrUiWkc/I1U7Jb4PRNOqOxVEVzaV4yfTvNhky+RmX0nc943dv+fI1fOk/6u+tPvqt8Cpwo+B7LHpsEQibgqyEUKVlvxgvguV384NrvY2xoBFtPOQ2mqiMgmkbUjHJ2jc0EvKwV8A0DRJ4vL1jJ82WalseYQx+u68Nxbdmyux4XdLHIny9S/nu5WsP+/Qdw0SWX4KJLLxPwlnBwMyVB3mJhVVnyGfPLAsKH3G5PLPjGJUf8roePz8r3exNmTIdEMCMHemsRX/nYh7DjhmtQYAQ9OVkFqLUbyOZS4iYrpPNIGzm0HRsKGyOoBPF8jI5PCJASfA/ZixNVw0rwpa3YozIBuhRnErAlYJ3FlGp8YlipxmCYOo+553TR7dBK7CBNXpg+Ct9Ht92MHzvPFxWE6IMll9mHwdS0XsZvooYg8PYm355Zh7uA3vHg7ZrNJgrlklTH67k8rOIAssUK1DR5Y0uaPehwo4PO79oSKem36rBbTQHfKFt521Nf9fq/WuVLpX/zI45AH3xX+ZQ4mtphZbbDo2lV428tabyJVIsvAy1WnPFTbKpQIsxMTeKhe+9D6HvIswiRAEuNaPKi7E1BvV9FQDkBX7GhioiX1TmcmOPLVKELOTExH5ZyMwZuawa2bDkJGzdvFaDi1Ctb9LjYKLGz8odLrK2H5GUE4sMH8kgFw4koGo73NT3w5UkgljbEf/cut2O+M5Zk8JilYWPyJzfgCx/9ANSlGZi+C8VMwdc0mXzzWQtK4KOQzoksrWXbrMcTvpYqkYn165HNUYamJYYK6nutOGRdpGZxmwVxjn/YhcYM35SVibveVJotYmDkFZA8nOR9E9kI+9s4AXMp6BP0mOfLEyJ70xQlbkROJIX8NxPSeFKJr1+i2HyRUBqHFSXxCYq0Se9jIkGTLk7y1BlZsqVyMeXAv2mZ1hSCvSMLQKfVht9pIOw0ETBoxwccq/B757/sdf2F2yqx4sib98F3lQe0l+2gadqHeolmqwJf0gWivI0ZAhHeBy7a9TqqTJrqUjRPkT9fNBp0I5a38Xv3piwCKUcpeXBVDYpGcI0JYOp9+ZnelXqsDuZSKKlYF2Bj1kEi6JLLXL7cD3O9vUvflYB5rPfl9LISmY9xvI/3NSvBtzfx9gAmvuyO6RN+HXlTs7uEq//l07jx376IQmDDQggvUiRSsdaitC6LyHdRyuTRbjpiR+ZhIKDyKmF0bEI0wBFT6lJWou+NFQ10uDH7gSdK8sQM18kXK8jkaFVmdi4XnrFjbiX1JMeNJ0OSzSGvThg56UMRi7ErVyQE5UNgGlBT+PDjLoArJ8Qk6OgISkNOtisWo73vT8mcbmVgZItI5ctIMRUtWxR6hAlwvmNL4A/B12vVEdpNBI4t4Otaxbef//LX9Rduq8SKPviu8QE8MtWsJwvq6XyPP/km0y+nSeFsY/Dt2S64FRLqtsfNylexF5wfTLZpMlaR503KIg9Nob3ghcQCl+zcZMkmoSyUpsWmgnjSjv9IgpnCVrh4wu290I98/0TB93gAfDzgFcBJaAfpMUtIe08SAAAgAElEQVSoh96xpYKDJyhNVRAxSEZX0dp9D/75z9+PpT0PoKCy9ywCC4A9KGjaXVTKFZkys1YKi/NLMXAy4jEBzcGhYZGa0eHGpRqpF35eaoQsLiEjqYcnOBeZjVuqiAmDJz7JzqX2l1cPdM0l3LvCyEdetXATmoAv/03wlfB0StGETgjgUX6WnPB6J7v4OPTS5chtr4iTlIMcxoE7Ar7xlQpziplTcSgIKJuHWawgnaPagbGUKbABsAe+brsDl43KdguB00HTBzyr/K7zX/6aD6/xS+dJf3f9yXeVT4Gkvfgdqqp+4PFNvvEPIJObvLp6D0mMlEkZTvyCZX0MN9scnBRVpGQxUCcvyvieDoN3gscPb/I9yi+cKCNipxyBl7BMKmTtwPfRAPjEwDc+kcRsc8z7xuAbxaAbetAVRRohTCXE/f/3a/jmpz4KxevAAItCQxiahmarLV1mpAmo1ggCD81GDdlcFvlCSezFXJSVKgMCTAK+jHVMrjZkCtZ1NBiEE0TIl0oYIFBn8zIdU+Gg6IZw40I3rABfaYgO/AR8Y8CN+Jj68bKNwTqkmiQQvQfSBOAwjvDsgS//JoUknW+cjpO3GJhj8JUTKvlvnp8T8DXS2XjyLZRh5UswM3mZ2lVSIJ4Tc9D8vVoNhN0mfLuDJk9YVund57/8tR9c5Uulf/MjjkAffFf5lOi1F+u6/qerA98EOFfUAPfAUMBTXkW9GEG+vOJlTuzsjZUIj5RjHQbwlQ90PMzGHClfoJwcD/OGsV2YMiaC01pNvr3D/Gh88LGXkofbkQktK8GXNIpGKoUTZEQLbwivXcdVn/ooHrj6G5Lja+icPqld9dCst1AuDaHrUY+rwnbaEiZk6DqGR8Zl8uXvXyyz2Tclk23M9ZpiVOgVZVZrdbEij61fj8GhIahanIRGOmgl7XC0yVeWnOTlZcol+HoysTJQhxNx/LgkjzWBV4wtDzeWyONJvl6+vhf3mVA8clUUKyBk6OY0zjaOdBZatgirUBYANtO5WMcdhfA9Nmp04bSaMvkG3SYCu4N2qMC1Su84/+Wv/YtVvlT6N++D79o+BxLwfZeu63/yeMG3xxLEGtU4sDx+iykBTrqyRFO4TOLEQ9qA3GC8nItBV7iJI95fOSutnI8OQeGhgyEypwRsWb4ZS8qS6SmhH1ZDO6w86o9GVxyLpumdk+Io9/gt5rjZ1RZPtuQu+ffBnQ/iG3/5J/D33g+aqLWUDgQO3GYDlkKzQhmNdoBACjMjGDqdZzQjjMN2A6ELONHSGixcqVTwUL8bgy9jG9kOTUAbGB4VVYSqxzw8dbPMfaDrTVLSjqAduHA7RDtw8hV1iiuPG9UOlJr1Jt/eCZEgHatKkt9ZHnI5Q8Z1RD3Nb49bT3I/pB6KDFVSi6SnczCyhYTzJfhmY9qBy1saOsj5tluHwNfvttGOVASZyjvPfcmr+1KztYWOlar7Nb7nJ8ndRVGkz8/P/4Gqqn98tEjJE+N8ezNrfMEYTzmJMyp+yR1WQCQMrQD0ysADkaj1wDeZguUvvvoebrB4+PTJS1PZnx+aoOKG3F5OQnyfRy7ZVvKQMRYcljscj0ZYCeJHgvLRjtfK34q8aZw/FMMwXYFs+aU6QAkcpFUPP7nqm/jO3/010p0aAiX+fKvVkl63PB1koQrbj8R4UKoUpEaHJoZ8cQDtTke422KpJMiVIs0g4JtMvikaK9gErMNMpWFlcgJuYsSgtpeh6kmyGY0b5IAZ88iTZsiAo2TpRuUKgVeMKn4MruR5+TFSDjHHH0/H8dItnvlJsYg6RdJ3YlpBHgv+F3iJUT3OteDTQRaxdDUyfc3KQrOyMAtlpPMVcbjxd+XVAsGXjjab2Q6dBgK7BbfdRCdQEWRL7zrnJX3Od60hrU87rPKIRlFkzM7OvkfX9T9cDfiu8sdY9c0PXebKlM1p6jCgrgTaXoPCSsAlYPYyH44E4hOZeI/3wxN2BHMjBUaoCeiGDMzhpKsYcLxYpRD5LRTCJr758b/ALf/+VRT1CO22LaFDjbojXXcskxQnWBhIg/DAQAWdThv5Aq22FmyH5ZcZ5Apx/U/aSsskzOhI5jfwa0THa7I9IiOTcK9GiNVCnJBj8NUkLU0m4ITWEZ00gZI8LafewBejReA48jPJFE9ZWeDJ52Nyn+5CRkxCjBbM5+X0LCcp4XQV0WJLEI/dQafblkk9m8lJuSrv17LSyDBMqFCBmS+Kw40yM8PKgy49OinZ4RZ0bTiNBrrtOnyvjaDVhhPp8NKld5/90l/rc77He6I+xs/3wfcxHrAjv5zgOz8//x5VVf/waE0WJzr5rvLHWPXN5dJ1RWjOSsA9Hvie6OT7aHzvo/0CyfpPFox6wCVjDL6cftVQgaanZfmlh134i/vxt7//Jhy442YMFzKoLbeRTqfQbhPgiGmRJH0xbGZwsCLB5gyhyeSoaDDgBj7KAwNSB8+TKfN4Cb5xpm86znTgtGhaMFOZeBGXGDEIupx8hfcl3SAOR4I9L0BiCif0aS2GKC3sTlu0tW6nI+Cay5EGYCSlJ8DL6qDYrRhzu5yCOfnKyS4IhaNl0A7/MCOCxg1WDPXAt9Ohgy6CZWWQzmYxMDqOgfH1yA2MIF8ZgpUpQ5NwnkDAN7S7cJtt2J2GgK/XbKHrAa6Zf9c5r/j1vtph1a+yh99BH3xXeUBvu+02Y2Ji4t3/8UJ9/+PlfFf5I6zJzXvg+2gLNiFEku6wRwPcY9EOj/XjK3+xkPkITGijSouLR0kgiqkXXU3BpyNMcbHjxmvwuQ+8D63pg8gbsZ6ZGQ3LyzUoio5u10Eux3xdF+PjY2h3WlJqycwExdAFiIdGR0THa0gnmwWDfC/BN5WALydcmXitePJNnG/kgOV2pB+E800aJyQYnVcHsZyECgtWwXfbLVn02e0WGvUa8oUcioV8bKDgiZCMhB/zwQLgvCIJAsnxZRNJq9GUr41DldjQHMgxoevONK0YxIUP5jFTYGZzSBcZqlNGaXgMA0MTSOVy0PUIoecg6HZh15uHwBddGx1fibxU8W1nv/w1/QLNNXmlHb6TPviu8oD+LIBvDxSPBNajAfETDb69JdMjH5ZYXqaRj1ZChGokkjj2likBpH7H6NZx5Wc/gVuu/DLSgY1OoyogxI0+M21NIyXSLIam8xK/Uimja7cEeFnD03E8eIGPgeEhmWZ5O9IUhizdGKxD8DXjSVcoiLQoIvgnbi9OwJd/Jw63Q8aXJOyIUzvDbrhKpexMmPrAx+wMO+UyKOXzcsKQqxDBYMrhaMjwZdIlSDcaDel5k/p404zBV1EwNz8tX8+0O8rmaB1mmDpVGJJpR0OFlYevmDCyeWTyAzCznOxZU+QArougY8O1m3CdFtB10HbD0LMKb9n+yt/sh6mvEiuOvHkffFd5QJ9s4Lty8fZoqoWjHdZHW8T1PtejaR75tXTgcQ0ZxuBLMOMleKRADUNkI6BxYBc+9r53Yv7eOzGYM1FdXJQQcjoAG40WUin2qeUk38IwaPtVkcunBXyZs7m43EChUkE6y2JManZNCSTndCvxnWLRTdLNyAEn5guCc1w7xCaL+Hay6Epch2IxTjQarhNTBZkUGyYcqfmhvKxWq6JULMrH+btzotUiFmkG8HwX1YV51Os1mcbHRoZlwUiAnjwwKYHrhWJeJHeMwWQYPGMzafhhNgTpD9Ih6UIRhcExWPkB6BIUH5tIHLeFZm0Z7eUa7HodTrcJz2khxWhLmJFeGnn7pa95c99evEqs6IPvGh/AZOEmtMORqWZSpnhE4tYaf/s1ubvjTb5HLtOOVD48Xs73KPz5w8LBV35eof1ZPhCDL63SvJSmKMCIQuQCD/tvuwl//e63o7ZvHwaLFtotNgXrknXQ7QaoVLIolQtoNGpyGa/pCsbGRmSR1fUiNB0fZzxlm8jDHM+VSXhwcFCC0R3HEzDNlYpI5/JwSA3oBnKFvIAuNb90xElGhm7EzcmcgKkkodOM5RWJnIv/TpuG5OdS4VBjY0QUT+IEaQKvKE68QKbcanVRzCP8fKlckr43giuDcKYOTsn7/F5DgwMoV0pxgefysuT5VioVAV9mVmipNAbG1qMyth7Z8iBS2SK4JPT8Dlr1GlrVZbiNBtrNGlyngYJhckoOo+zAG8995W/+7Zo82fp3cugI9CffVT4ZemoHTdP+kGDbq4zh5HNikZKr/AHW4OYrwbd3dz164WiSsqMpG05kmbaSxjjeSWnl/cnXhvTyxVxvz4Ydu/wA1bWR9zq48Wtfwr99+hPwlquSR6yqBLQ82u0YnIaHy9Lu0Gw1xHZbLpdQLOWEL11sdDAwtk4yjKv1mgDv9Mwszjr7bKEuast1LDfq2HLyVmTyBdS5jPJ9jIyOCcfr+L4sthigTq6VgJ8SpYSG5eqSLMPUwE3C1CETLpdkzNC1u21UikVYKVNqhPiiJIe9uLAgmbzpVEomWzZRx7GTHlrNpuiCmfXL7zUwMABHQFgX2zO5bbtrY2h4QFyRjh9ItkNhaAwTm09CcWAYVo5VQikpGXXaTdQXFxF0upJ57LltGExZ85TQT1fe+JSXvroPvmvwWnvYQLHG9/eku7sEfN+radr/7IPv4Yf/0ZZr/NzjAV8xFChM9xJTscQ4sh+Ciza9OovP/8UHcftV38FQPoOZyXnpuBseLklsI9t+y+UCqstLmJ2tIZtVMTY2LODLxLDFZhsnP+VcnH3Bhdg/OYmRiXG4XgiWjzYaTZx62mmw2a8WQWrhTz3zDNaOwvMD+XepXJbYzfUbNmF+YVGCz2lDtglmqopWbQlGxPr3psjcZPJttzA7M4MiF225nHDABF+aMKpLVczNzmKwXMbg4ICAONsu6rWaAHCvHHNqakpO+Js2bZJyTfLC5K27HSfufsuk5GdZXK6jMjKKyEhjZONmFCrDSGVKAr5QmKzWxfLcHJqLVaQYccFsj04HLRdRkC68advLfr3fXrzG6NaffFd5QO+77z6zUqkQfN/XB98nBnx5r6Qd4qnXF56X9RssCmL9UUZx0dx5F/7hj96HA3fejlw6jW6LyykPlYop1UoE31Ipj6XqIhYW6rAsHSMjZeTyWdHGRkYGm59yFn7hGZej2myg2enIkm2pWhMgvPCiiyRTt9ZsYHF5GU85a5uUT1Yqg0JR1BstCUXasvUkmZjJG4+OjWFpcQkBOdgOOVROlHF6WOAmTrbAl9ZoLuI4HTOfgtPu5MFJWDp/xmE0mw0Ypi5AXVuuSi0QVRKZdBr79++HZVlST58yTMwzPJ0tx0EkvDBpFlIn07PzyJbK0DIF5CpDGBrfgGxpEHo6gyDsisGiU6tjaWZW3ICmEUGxHaod4Fult5798tf11Q6rxIo+57vGB5DgOzAw8D81TXtPT2rWi3js0w6PPNiPtnRb+dWP/DqCLZ1/rFbnto2xlwYiLYDm1jF724/wyfe+C52pA9I353ZoNwbyefLuEBDLZFKYX1hAvd7C+PiAgHIQ+rDSacm5Hd2yFdsvuBD3PfQgJjZugqansNxoSsj89u3bxYDR6rRRrS1j29nnoLrcFBXB2Pi4LLnaXRvrN23C7Ox8bNBIp1EoFiXM3O22odE6HAQyifuuI4oLqQRKqAQJSg98mXiXq8soZjMy1Xa77XjpVl0SaoHKDCuVkmUiaQeZsqmBZswl09ZcTwJ+uGwj2FO/XG+1UagMYGzjSYBhwSoNoFAZhZXPw/XaEqITOS6WZ+fR7dSRTqnQ2DHnK3BTxbdte9lr+2Hqa4wd/cl3lQeU4Fsul99vGMYf9MH3+JPvkcu5Yx3+R3DIsTgLEVzR+wr4knZQA1hBE7d8/fP4wl98GEanIdU+kReKSYGLNXKwlHHlC1nhWWdmljExURbgo624VC7CVTSUxsbw7CuuwPTCIrquh5m5BZxxxplxhAKA+cVFbNy8SRQH1AzTFczoSNH2WmksLVVx0imn4ODkNMoDFeFkaUXmi2x+egaW5NCzL5imCaaaeUI1MEqSsZJ0wtmtNg4eOCD24jxzg5lNbBrotFtCU1CmVikVZZInGFPFMTY2BstMyXJtdnZWpl6qHlgxbxq0QafQ7HaQzpdQGBxFulBGeXwC+dIQFNMSzlcJmZoeg2+7WUXaUqHxhOIBjpl7y7m/3O9wWyVUPOLmffBd5RHduXNn6j9eCDRYvOunHXyP5mQ7cuG2Uue7EkhjsDycL3FszlduhZDiXLEMJ396j4P4EEgxxB84VGnHclEJFPKST6gIaGSIPGTcFr760Q/j3qu/DTNw0HK6cROwmZZ0tlqjLsDNy/TAd9BqdTA6MgArbYkBgwWmVAKoaQsTGzaInGyp3pAK+XXrNqBSGcDU9LSkoK3bsFH43YXFZVlkrVu/QQJqlpZrUjRaqlTQtW0p0BwYGhCbdq26LCCrEWj5RwLV+YfxknG0pCzawhBOp4kD+/aLOoKVRDxWnF5NXZcAnGUqIxQF69dPYHGxilazFZeBJu3FnLg5LdPUQTOGuAINAy3bkd9RzxawcespKAwOI1seQii5wxFMFejUG6jOzcHrtpAxFQS2jcVml+D73kt/9c1/tsqXSv/mRxyBPviu8ikRRVFqdnb2j3Rd//2fVvDtgeixwJefX2k9PhJ05XZJAhtBLimZP9zzlhzjXgUQzRGBShCNxGrLnNvYSivsrnCncYyMgkAaNUTUC53ZDmK3DeFrEXwtRJoT4+wcPvf+9+P+66+DqXhohTY8N15qmZYB22VkYwQzpUiITSZjYv3EqHwPApOUcBLcpIVCF+0rsyK4MCNvahimxDJamSxUsRPH+b7scmOuA8PWlcRkQb2v43miC87mMtBUTSZvmh1C144TyyQoJ+5sY1YD3WycPNms0W3UMTN1ULImKGmbnZuTSEz+Lguz00gZGgYrFSm7ZNccZW5UWbTaLaFUSqWSWJCpAiEXXK81JcN440knS6iOrxjYsPWk+GSTKSDSTGRMFaYG0UXXFhahhx7SaoilxXnsX6hBK42+94o3/EEffFeJFX3Od40P4N69ey3Lsgi+7/xZAd+jGSmOD776oVS1R4KvxJAliVsxkEZJGPjhsz9LKMMkLD5p4GAyl2QWE4wJ0hE0tjdzVqXDTfNhBS46e3fjk3/wbkzdczc6yw0EWnwqKGaBXCErrRPkZFUlFGcY5Vhj4/HSSgJwWEqqqshVBqU40w4iZAsF7N6zD0MjIxgaGpQpOFcoodZow7SyssTiSYAUx3KjgcrQkBgZOLJOz8xJxi+Bm7wrQ9yp0yWvypOLbupwbE+szCnTQLfVlt9QiXy0a8uYPLAP5UpF2kpm5+eQz6ZFXjZ94ADyuazoeckjSzylCphGWqbhdrMuSzvT0DA6MiJytKVqFdlsEblSGcXBEURGCrlSBYOj41DSebhhBMtQoCvAwtwcnGYTKTVCc3EO83MzMIuDyI9u/p3zX/kbn1zjl86T/u76k+8qnwIJ+P6xruvv+GkH36PZi4/UAK/U6j5sYl7RKnw08F1ZwEnlghYaiYIhSBxrsXlChl8JRY/piDhIHPAVJnspMEDrLk0MdN+6SCselnbvwD99+EOYvPsuVKenJKWxZClYP5ZDsVSGy+1/FIkZgX84cWZzaQFG/snmCuhCwfCmk/Dzz3oOFmoNjG/YiG99+7vYtHULzj3nXOzbtw8nn34Gbr3tdomRPPe881FbmBUt747du7B560mI2O+WzWLHQzuwfv0GufwvlIpicOhSZTE3K9TH4GAM1J1mS+b7pYV5ZKwUnG4buawlIH1w/0FkMvHCjpPs5MGDcfpaNiegzhQzmii4cEunM3J7v1kVSRunbMfpis53dHQU4xMbMLO4BJ9GkEIZRjqNDVtOQW5wGB3mF4eeRErOz8/BY5NFp4lOdVG45Q40dPTCO5/xurf083xXiRX9yXeND+DPIvgeK9PhkRxvkiV7lILMpGMjyflNIuITIpd2CY3+YM6wrCxiapfAUNzWrEa+KHilncJz6fxFoLhCQQApABYCmHGQfODAijzcd+MNuOarX8L13/oOMmGALWNZVPK6NDJLKI9mCvXQarfFNcY3K52SVLPKwAD8VAYjJ5+BZz73Bdg/M4fTzz4X1/7gBkxs3IhNmzdh185d2LZ9O+69+15pKd5yyimozkwJED7w0EM45fQzhALIDw/h4J69YrbgiaSYZ0FnC41aFa7dxcjIiKgVKE0jJ0vXGi3GtDqzzmhofBSze3aLrIzB5tvO2w7PdrG8tIix8QnMzM1KSNDmk08Su/F9d/wEF198iVTO337NdzFWLsB1bMzNzoiVWsw+egpOGGFgdAyRnkKuXEGmUEauMoy8dNl1hdJot5uImM/pdqD7nvy7ybjOyuibL/vVN/3NGr90nvR31598V/kU6INvHLQu4d5JwcLhOiOC8+GnmMy1otGVlVscGi99cVzVMevWRUoN4HVqCO0GIocljk0oITlbXwwBRqYM3RqEYhQRaRaiiJfwXWQ0YGnvblz5T5/F7ltuQUljY3FH+uzI3QpVrOrC1S7X6qg3GhItye9eKhaglwYwcvLp+Pln/iL2zS5gfNNWVJkHwek4mxMVwdatW9HutGGaaViWCbvbEj54x65dOPm006RZJF8uwbGp4VVkKl2/YZ1M2stLS6gtLMikzWmU/cOcNHm1sXHLFvnc/r17ceppJ6NWXcJtt/wYcwf24dmXP1t+3lang6decikOHpzEPffej/Mu2A7D0HHf3Xfisp+7DHNTk7jt//47chqkC44LOpozpqYn5cTDUPl8ZQBaOosil22FEnKDY8jmC5LlsFxdkPp6PQTcdgPN+bm4CbpYiYJc5Xe2v+R1n1rlS6V/8yOOQB98V/mU+FkA3yOzHR7P5NsD35XTcfz+I8FXpFYq+cpQplwNPtSwCy1so7M8A6c5B3h1mIoNHQ60yIcaabC9EA2mJOoMBp9AsbIRqlmGmsrD9gKkVQ3R0jK+94XP4yfXfB1qdwGGhNrEhZPM5Q1pU9ZNVGs1tFpNWFYK42OjCDn5btmKZ/7iCzA5twQ1k8f6zVtF58uTQ61Ww/j4hDRb0ErMSZUnBNbI799/AJs3bxXjh6IzDAcolMtiHaZMbLlalWhIjVwynWxhKJkQnMRnpqexZesWkZd5jiOgXi4VsTg3g7tuvhEXnn8hHtq9Wxxqz37Oc1HjFN1oYGLdBExTQ7vVRDZtodus44Ebf4Sw04x55HYb2WwGy3Umu6UxPD6OlusjW2RrcU5aLaTRIluA73aEdqAuuVmroTZLWVyAQi6LdqhGjll4w9kv/rU+57tKrOjTDmt8AHvgq2naO35aHW49wDwW53s0udmRFATpgkNddLLNj0GXt6W9tnffEtMQKfBZbaME0GFD8+twWtMIuvPQwhoitwo1bMHt1uC6TTEh6D4phBSiFMPKmcfLBoYKjPw6pAe3IMxQ1pWC4StoT8/iB1/+DH7y/SthqRFMpu+wUt404/JNRYcXBFhYJDDpWLduDKGqYWjdepx59rmotmwxIpjZPOdxkaOxXiguytREPZEvFtC2+bERUSY0Wx0EoqiwUF2uYWhsDI1qFSMjo2L5ZT/e8sICiqWi8NCcfBu1mtALm7dsxPTklCwAR0aG5Fh1G01cf9W3ce4522Xq3bf/IC562tNE0VCrN7Bx4wa02g1s3bIF8zPToOr5zh/9EKOlEhYX5rC0sCDAzyuMXL6EdKGASDeRLpYwMDImJzIzX5JmjqyVgqlraNQbqC9X5XhZCtstHHQiLeoauTdvf+nr+pGSa4wd/cl3lQe0D74xwMaTb9x8TA5XGIbe0kzKH5M8h0RqxYWarnmI3GW0a/tgRFXAWwS8KmrVacmTZY7Brt17MMbwGs+HoUYw0grSKR3FTAml3DhclNE1h5HbcDb0wgZ4gQXNVWBPPogrP/vX2H3XHcIJZ5QIBhUW/E+lnIzZCh0JPC+XCkJ/0ChBzW7A+ngjDRg6DJ0182y5SElamURHGilZWkW6gnyhKA45TtSkNxiyw/tl2wWPC6VflIUxqYxUAP/O5fPwQ08WboyDzGQsON2OON/oVmN4e5OpZFMHkGKFkWnCZXjO0JB8j6npWbk9A3vWTYzLwq6Yz2Fq9x6Yqir8MhsySOuQ8x0dWwc3DGGHEMVDZXgEmWIZufKQvG+ZGppJIwavFAzK3uw2PLYXBwxTz7/l7Je8ts/5rhIr+pPvGh/AJzP49ibbleDb613uURfEYbq5FJVSqmQSjgIYkY3Iq6PbnYXqLyHy5tGoHcD9d98iXOrWzVvx41vuxOzsEnKZPNKah3Jeh5VWhBcupy2MlEYwMnEKouw4ZoIiKpueCqOwhUkwyMDF1F034l8/9XF0ZvYjG3kwQ0+kZpx+mdErET1KBNMwJOWMsjbFsCRmMa6MT4tlV/S+TCijttfKwbAyCFQFRoY5v6wTSiVON0MCzF2PBhJVpuv4LZQwneHBIVFAiEaXtl9qgF1bYiV5MmJ2RODFdUGkNNKIsDA/h2azJVN31+6iVq/Lwo4nuGajLooH3k7qhvxAlpS8vaGxpy4+6YWKjkKpIou2bGlAqIeNW08Vw0U6m0On1QBzhnm/vuvBZuSmY8OzW2j7iFwr/9azX/yaj63xS+dJf3f9yXeVT4EEfP9U1/Xf+1mVmh2LdlgJvqLqT2gGcaiJ2SJZxiVKXQEIZpFF5D/n0KpPQVNpiKhicX4PFuf24eqrvoeNE0O45MJLcNMNt2LP7oPIpnNIGTY01RO77IE9dfzCxRPIGRqy+RwGJ7YgPXo6WuoYimPbkc5tgBLqUH0HP7zyS7j2q/+CtF2H4XaQkuVbzPtS7kX7sRRcsm9NM8VkwUAdcrfSZMF/G4Y0FausCTKzovONdB1m2pKFGy3EMUiz8cKE7bjwgxCqEUeoM+iGdEulXBGBBiVzUtfue4dMFsx1CLlY9AL4LNgMSdcS3CIAACAASURBVMnQiOGhtryMen0Z+VxOJGWMwLRtR2zOTFXjNM3v4REwqSd2HWm26GWLGKkMMoUisqUKFDONtuth3cYtUiPPEwo1xFze8XfoNJpwmg0oTke44E6oRI6Re/M5L351n3ZYJVb0J981PoAHDx5MG4bxZ5qmvfXJBL69WMhDyznZjQv8iiNNPs/3Q5Y+SmcOZLiMQvhODZ3afVDRJDRhsTqF737761g3NohSIY2De3bi6ZdeitrcIh564AGsH6eVdkGiGzsdD5OTizhl6yCMqIPTT10HzdCQH1yP4sg2dKMxjGy6ELDG4fsKurP78I1P/zVm770NhtOCxUZhhaE8bBcmYGpxa7DBaqCMNA9z0lV1DZ5Pp1rcRMxJmfIsusQiLSWZvqQReNJJZzJxjRApCVWH43sCikY6JUs+Tqyu52JoKDZ2cDIV8HWd2GKcdLZ5rivHictB6nj5dUw5I+fdatbFWlzIZuRnarfacZC7YYEV9aLmEOonOenRziwmFVVcedBNWLmCcNn1jo11GzfDzJaYEceSZaRM9tvZ6LY7iOyOLO6YdNYNlcg382/c9pJf/cQav3Se9HfXn3xX+RTog28iMUPc2HBo+j1kmIhkCmOmQorgEHRQr+0Hwj0IvTb275/BcnMZN998PWYn9+JFz78CE8MDKGfSyCgaarML0ltG3lU1MtA0C3v278Y9992GsaEsNozlsPPBh7Dt7LOxact2pHIbEGY3IbfufETmMNRuC3dc/Q1867P/C3mvhbQCaIou0isKiHWDqWeRTIQsl1y/eYsAar3ZwNTUpGhlt5y0Fa2Ojc2bT0KkpjBXrWNgaFgKOOlSm1tYRKlcwcT6DajX6uhIpm6IeqspHC7lZ5xOKTMj5RBFgRghOrUavG5bAnYCzxMbcsTaeD9OZCOoEpBZjOk7XakJWpqflwUm75ca407XkcZlLv16dfJUYlC9wMeDPDXDc1S2Maey0FIZOXmkCyUEqoF8aQC5jCEnSeqOO80Owm4Tod2G226iG6iRmyq88dw++K4SKR558z74rvKQEnxTqdQH/kON9JZei8VjjpTsyQQe7WdZaWTgNewaPnJHsxOv/Jiwlitq5XsAu/JvUNAlbRO0SrDW3Y8NFIidbAyVsZQWOo29aDd2QFEOYG5qGVd/5yfwUwq2bJnAzIE9+PmLL0W3aeO2m+7Grtv3oz5bRafbgZlSMTRcwcknbcBp540jMpqYm9wLu7mEUi4Lz2Few0acf+nTUDcKyI2eByN7KjwljfrUXnztEx9B/Z6bkBdql2lozGzQoLF+XgN81cTIppOx5SlnouN6KA8M4fvXXovtF5yHsQ3rsLSwhDSNGj5k2WZm8jJVFooldBxWz2cF7GiusLuO5C5Mz85KxGQqkxZetlGvw8plkS3l4TJk3XWwcOAAFE65kSfxlpEXQSdnHIQItRA+9c2hiPMkeIeqDaab0ZjBYB++kX6Q6VthTf3hcCOpnOdzhXVWbGK28nKSAbnrdBa5ykhMRQSeTOB2uwOn04LbakB1O3A7LXRDNXTN4u+e/eJf6UvNVokVfdphjQ9gMvl+UFXVNz9u8D2Rn0nUAzFKE+L+q4GvdKwlEWQE31CNwVdRTYCARS2vu4D6wr0InANYXtqLmQNLuPfe/bj9wbvw9F94Kk7feDIeuGUXbvzebZjetYxMJ0JBBwzK0wKgGwCtFFBYn8Nll2/BOds2otWZgZGKcPOP78OGdUM457zzUN5yGjTrVJRGL4RjDCJoNXHLN76Im7/w98j6toAUJ1gG1mgaoxw1eFoKA+s3Y9OZT8HMYhVbtp6MO++8E08552wY2bQAUzGdg9txoKYspPI5yafIFYqH+uQWFuYxPDwCBOLoQLPdkhZhOvMKuRxmp6dhZTOojAyjtbyMbnUZit2R6Zch8VQwKHSUeRGUIIQNGxEzLISWYFkoqRtF+GPm+pKaoF3aF0pHRcqIF4SGntTWs26eWUJQ4LJCXjXlpFGoDGFgeBRWcQAmqQjflewJBr673S7c+rJwvqFvc+EW2kbxt8958a98+kSepv2vOfEjsIbz04l/05+lr/xPA98n8KCtxeR7GHwZ0BjINl6q3WnvZcoXHPjNA1ieuxt+dxp33n4XfviDGzE0Ngo9G2Hb6Wfg/hsfwLf/z92wnBAnmTkMaUBR90XdYCgG2oGB6UDDnm4N1VSEF734ZDzzBdvx0P7b4Ck+MrkSVMXCGWedCzN3MvKD5yHIrYcOHUs77sWXP/J+ePMHkVIIugY0GjBYm87gGz2FwXWbseWsbdhzYApjoxMyyaZyGSimDkPRMDY8jma9ibseeABnnns2xiYm5JJ/sbqETKEgIejr1q1Dp20jn80KVdJ1HElMY95uu1pDx7XlawcKeTiNBpYOHkQY2IkigtKCAGqSRRxoPIEFMjWzPjT048wLUTAQcElLeJ5QGaw7cm3m8pJnDyU9jZOvTMfksM2YaigNjqE0OIRsoQw1W4JhZSXQx/dsOJ0OfDYqN+voLC2g3VpGy4siP1N662W/8sa+2mGNX4N98F3lAU3A9wOqqj5+2mGVP8Nqb74W4JtgQuIsjoGXUxfzZEO3i5TSxdzeWwF7HxbnduKOO+7D9Tf+GPliCS968Ytx701346p/vRWlWoStVgXD0JHz67AUF1oYwYggCVyeZWFBU/Fgt4ulbIQXvOoMXHz5KfA0G9/53k+Q0ot41tPOw9jGs6DkT4Y+9BRoWgFqq4mvf/yD2HnTtaB1wlR1WWyRVwXjHmmymNiAk7dtw+zCsoDZGaefhen5OaiWAYu8aRRh/76DaHoezj7/PPhRJADMws1CqRw7z8YnxAJcLBQwtn499uzdI0s80t3tpWVRRpQGB+DbDoaKBRzcvVOyFcgDB6EHeHFym2T7Bh24viPHVORwqioWYFXRJBeYHC9dclRrcBymfVvAV9qPKaSjplkVzTEzilPZglTG0+GWocEiX5ZoSU7UgWfD7dpSpLkweRALk/sA3+F0HCrF4Tdd8IrX9xduq32hHXH7Pviu8oASfE3T/FNFUd62GtrhRGjf3o+61g/a2oCviHjj69wkBF0oEi64wg6iziymdt4IxTmA+an70Xa6eOD+fVDCDIbLW/G1f7wKmG3hVD2N4TCNLCMc1Y6AUAgNhsx+PlKGinoUoZozcSudaEMGXvPWX0B6xMXNd+9EKVfEU7dswMSWbehmNsFadyHU1ChSvopbv/mvuPZfP4O000CG8jLOkVQs0PmmqMgVCiiNjYtVudXoYmx0XOIii8MD0hysRQpabRuuqqI8MirTc4WNFQqQyeUxODwiKoSZyWn5+srgIPbu24vy4ADWTUyg3WyKTndwaFjC3u1mCwvTnHxpwnABoRcAhbGZvo9Wqyqdc3x8pKeN2QxabF8m5UDuiVw8eV4edv4cskfkbybqB+b6qlA0Q/7omQzMXB5WvgiLZo5cWZZxOq9VPAddFmYuL2P2wF4E7TpSlEGkc5Gbyr35/Jf/Vl9qtkqs6HO+a3wAE53vn2ia9vbHC76PBXhjzndt39YGfMMYfAV5e3m9BAcbaZWLpbvg1h5AbeoONKq7oRgBtKiAsFXEFz53Pfbes4BTUxomQhMZR5HcspTiUpoAl7ZhmEiRPA6p9w3gpFXsUzXc2/KwfnsOr3nnM6EUAD0KUex0kCpvRCd/EszRp8LInQRdyWD6jpvwlf/1AWjLk2BHhHDURgqR2cv1jeBoBizRFafRqDZgZDMIGWZupWWaVRgPSRWBlcFgZQQWAS2dgUotMAPYVV0UCqIRTqRoDHAjPWC7tuhzmWxGjtaxbcm2QOiJNjf0XbDgg/QCSzeXF2ZBHjnOIDYxNjYOnXI20iTUAouBhTplNjlHcBVfznailODHqfVl3oRqQKeFOJOFyXxhTr7FIoxsCQoddFqIMAHf5fl51OdnoXkdNOs1uJoRGeXx37v4v7+h3+G2ti+7NX8dr/GP91//7hLwff+RTRY9xQOnj54mtjelHPlbHa1y53jV6kc7MivNEPHWO8HC41S1Hwm+jyVYp6eC4Lfjpa5gbygvfwEHTfGh+VVM774JaO3CwQd/BLgLCLUu0toQdt9t4x8+czsGTRPbhiowGjZyRg6jI2OoLexDJ+igMrEVRlvH4swsimNpaK0qomYbQTqPu+st7FI9/Nb7L8K2i9cjCpZhdVvwjUFkN1yKjnEq0pVt0LQyWgd24Csf+xO0dt6BAkUAqgGPU2LGEo1yqpBDemAQrRZlXSkU82UxW8AypcKIizRqflk3NDwyAU0xBYxN3l6lC86SCEu61AR8Jc5Rk8DzjtNFEIUi59Io8WLkJBs5PEcAmJf9bDSmyYLTqmM78LtdOI4jS7V2q4XxiXWS3Rs/XvFky9p7UhK874DRmzRn0MUX9qZffp0GndQDizOzWWQKeVkUqhabOUyYeiSaXk7Tc5NTmNm3G2booNNqIjCtoDyx5TfPedlvfva//qvxp+snXOsh6qfrt1+DnzbpcGN78btXmiyOBr5HA90eyK4E4McDvAJ68qJMMhQSJ9WJ/IqrAd+HnTgilkNyAo4LLnnpq6kOvPYkZnffBKW5E3vvuh7dxiS0dIS0sR7f+9YBfO9H83jmRdtxxWWX4uZrr8epp56FCy++DPt23osdex/Cpc94Foy6i5t+dANGThpFe/8kuvumUMoUcdOuvbi9Poeff9FWvOq3LketvRuL8zsxvvF0DG+8GK52GlKD26FoA/AWJ/GNT34YM7dfhwKnVzUFn8u3NON9FKw75TQ842W/jB9871q43QDPeeFLseehBzG8bkwkdK16A1bKwuDmzQgdG5P7pyRIZ2DDeuzZuQsjo+OoDA0jsB1MT0/Bcz1sOmkLVF3F4uIccrksDh6YhNtlN9w6qbxz3C4GB0rwux3MHtyPdqONYrGACgPXVU3cbdQS79ixA6effobYmNlywZNrrdaQxZ7B6vkgkIjKytgYlMBHY7khuuJmvYG5uXls3LxZ7o+Fm/liHmm5XR6KoSPFGEqnKxM7aYeDu3ZAcdqS+WBDD/Xi0OvPfumv/8OJPJf6X3PiR6APvid+rI76lWwvrlQq79V1/X2PBXwPZR+QFH2C3k70ezxW8D3apE7LLpdG4KUvr7MT8DV0F53qTszsugHe4gPYd9cP0a1NwyxYCLxhfPOrB7FjXxNXPOc5eOGLfhFf/srXcNElT8NCtY6Tt25Co9WQVuCtwwNotepYajWgd0J4M4uo79uP6dl57K/NY/Ss9fiNd70Ii8EuHJi9F2ecuQ3rN56HQDsVVmU7FGMUUXsJV3/ub/DgNd9Eng4whRkOOjRLQVcxsO60bXjRq38Nt99xN2q1Ni7/pZfgnttvRa5UwP69e9Ct16FBxfanXSLLNbZLnHXOOcgPDGLnrp3IlypSZikWXdtBKmVI5KSqKVLtw+S3qf2TWJxZwBlnngndYmiPgXajDj300W02sHfnbmw57VQ4ni/Fn+VSGaXKAPbu2YOJiQmZ0NlSvG/vXiiKiupSFWefew7mpmdgdzqYWLcB+/fvR7vdxjnnXSDRmQf37MFZ27ejbduiK85mstJunMoXRInBCiHP6Yh22O0w1nMJzYVZOJ0GWj6glkbffun/eMNfPkFP0yft3T5xr/wnySGNosiYnZ19j67rf3ii4PsIUExSv1YeskMT7GMA55X3uxJQaXE9FlN8JMWwkrpY+f6xTBbxz6zKZW4ELwZfcr6RJht+LWqhU92B+V03onHgdszu+Al034aZNjA7Z+BrX92LjJ9HcXAUz3/Fi3DT7bfi4qddJPm2Z27fjupSHYuT89iwYQgdp4Vmg84tHRk1QjA/iYP3PoCdO/f8P/beO86ug7wWXbufXuZM16gXq9mSuy1csI0xGAyBcBMeMSEJvRsChBZiCNyEQHKT3DycBAi4AMYkYHDHcTcytmTLTbJ6md7n9HN2v6xvnyOPFTmQK/3eHy8z/o0lTTkzs+fstb+9vlXgdSbwwT97M7rWK5irTUo1UD63DIp+CmLZzVDMXvj1Eu773nXYcefN6ADVDia5B5gEX+hYsvFsXPCa12J8tgjHBdasWYs9Bw9g8fIBVIslzIyOyW35losvxsjkBErVKk7bfLrkPJSqdeFUWelu15vSsVbo6MDwyLAc+qXLFqNRK2NmdBxH9h3COeeeL66zeCqG3TufRdBssJsDtWIJ3f196Ozvw9DICIrFkky6KzZswNC+fZgrFrH2lDXy5/DwMGYmp3D+eedJ7RD55NO3XICZ0VGMjI9h46mbYPs+ZicnsXjFCpTnZjA1PIyYYSCbycJMZyXjQlXYnmwLB92sVhE0qrCLsyJBKzkebD39sTP/xzv/9r/JKf3/2Y+5AL4neKhb4PsZXde/+JuA77FTYwSy0s/7Ij5yb9W26h77/f2a39iLRoy20yni/H4T8OWXOl6mb/vtbWqj/S29+LMoLZ6XzjamnfOb1CVpSwvrqEztxOSBX2Biz1bMHdqFJLfzho59h2zcfccQet0Y+hYtxat+5y24//HHcMGF52BkcD9Wn3MO5mbrKB2axPJlizFdnoQSU6GlcmgUq+j0HYzs3IFtTzyOcQDv/ezrcM6li+ChgUbAOIMeJOProCc3QDEXIWhWcP/N/4gHf/AtJN0QiVgayUwahuXCDnWsOPUcbLrgAjh0ijFkh6Hr5SJyXXkcfGE33EoVcDxc/KpLcWBoBIEWw7rTT4dtO2iwhVg15NfG7rRkjB1xcUxNT0pVkWZQreGjPD2Lw3sOYPPpZ0BjKlrcwODhg/wkqLaDarksaWkGa+wXL5VSy5npaWw+4wzs2f2C8L/ZbFaUFKyNP7xvH8466ywMDg7DdjyccvoZGBk8gsnpGaw/baMs1Pj80lVVaoymhoaRtAykUxloyQxgxaCFvoTrMNmswWLOehVetQQldFG2fThW+pObfusPvn6Cp8rCpx9zBBbA9wSfEgTfiYkJ1sZT8SCRgeR7X47zPcrLthK/GJpChxGnDGo2mQHATXb0Z9Rs1vK0RZm484rZo+aeVpwNdbViQwUsFiqmmVjFWYq/4tYC7Dg/6/zp9liQPd7kOx94X3w/t20MceHU60TYG0ZtxnpYR3H0aUwd2IqRnY+iNLQPceqhYgk8tbuEXzwwhlW+iq7OPlx+9e/j0SeexhlnbMDE9GGsOOsMTE9VUR8uYnnvEhwZ3YMjM3vRuWwdAltFvwKUhl7AE089gf1VH+/+1Gtw+etOQbk4Cse0YGQH0JE+FYq5GmpsAHCa+OVPb8DDP/oOjIYNu+5BMw10ZA0oVgwrNpyBdWecjZlKDaoRQzyVhOO56Fk6gKBWR212FsMHj+CMc8/G2HQR8VyXKAeq9Qa6+xdJC7IRT8BtNlCv1uS5kMpnREI2NDqEeDyGXDqD0sRMlOlL83VMjyzOQYCZoWGMDQ1h8fKl0DgV6yaq1Tr279+Hcy68ELt27BDgZVA74yOZIXFw715sPu1UHBkcEhfb6tPPwPTYKGZLFeGbGeRODnlyegKJeBLD+/ZJMaZlWIjluyQwXoUn1UM0aTSrZfi1Kvx6GUrgoCTgm/nM5t96x1+e4Kmy8OkL4HtynwPbt283BgYGXgK+ps40K7UVVRiNtK3ZVgBWUr58T271nvrlL/DULx6ACU8mKMe24bkOHDcCYNHJMvyb9lAutAIFPuVDoS6NA5TWe3Qoha7gcNP2sWztBrz9Ax+ElSvQ+S+fK9Vpx6Ew5tMO7cm2DaptqmH+RNxWb8x/HydrtlOAlUChK5Qvv0eCr4Uaikd2YHb/Yzj0zEOYHjpAkgLxZA5P7i7h0UfGcArjFru6ccXVf4RfPvQszr7wPAxXDmPt6jWYmS1jeqaKNT0D2L9jK5555lGsO/MyVBsuVvemUBk6iEe3Po7xUMHvfOgyvPLKVXjsoQegdeax+cJXI59cDSOxBpq1CF6thm133oyt/3Y9Ejy+ToBqtQYlrKOrfxHShW4k8wXYno8gVFEoFND0HPT19kqIDS+G5J+72MGmqDCtFPwwMjdk8gVoBHzLkmmTCWx8yeXzsnBjASe52oFFAxKi3m73II/d090Ft9FAcXJS0suYWpZMJCTofWSYxZY1rFq1RnrnaLJYumwpLNOSinlm/fb190h7BluaySVTfkZOmr8r5kDoBhdtZVE61OoNWFYCppVAtqsX6Y4OUKhGjojLOd92pcMNzRrsBrMdFDix7Oc3veHqr5zcM2fh0RYm3xN8DhB8+/v7/8QwjKOTL8GXJw4rvwWDWuDbDhpnnCBdRW69itt/9APc9v3rYdBi2lYrtCIZ6VyihpPOJuJme7KlV5+Pafh8HA8uPDjMgvUBx1Vw6rmvwIc+/wWkuvsl2KZdWvlyKorj8bx8228KvsL50gQRuiKbYpgLwZcuNzOooHR4B2b3RuA7cmAXVFbbJJLYM+ThgUcmsSxQ0NPdiwuvfCO2bd2JNWefjtXnr8PEzhdwaGgIp19+GWJNG3d+65+RCz0k80sw12xiywXrcfD5nXh827MYDVxcfc0lOPfSxXhq25Mw8gVs3nI5sulVUOMrAa0bgWOL0WLrv16PtO9CDRQOkKhUpmHG48gWusSMwEYLaLrIuhTWHWlq9HfJ8E1CtxisTj0wAdKU6ZlNF7VGUxonRPtrsf3CRMDmDp9Tah2WGeX/VisV4YZZa8Twc1qBfaeJgE3NioJmvYqZmSk4jiuxkHFyyalM6/fRcrHJ3YXwUxJlJC/SKxeKfrlZZ/aDJ3nADN6h3I2lmQyCL1Xq6O5fgo7efiRzWcmRIDVBLTL5aqdaEvB1mjUBX9fKfOG0N779z0/wVFn49IXJ9+Q+B1qT76c0Tftym3YwmA3L3ICXAV9KgSQm0LVx28034Z4f3gjLjyIABYBFKxs5lwiYPAHpIJVzjZtpzlpKAJMe/sCHE7pwGLcV6mg4wIazzsOH//RaJLr6gdCInFz/ifTs5RZrx769vQScv8w7SkMI+BIEpKMYvkLaIYAelFEZfAbTu7dibNdWHNm9AzG2+CjA4SkV//7wLPpCE0ktiUxXF2rNAA1LR9fKfvjDEyjbVVgr+xFWqjDHplBwSeYmUXTq6FqURGWugYmZKkoxF793zSuw8Zw8PCdAaGbQtXgjNH0AWuoUaGYfNNfBL378XTzx4xuQ8h3oig7NjKNaZ5lmVZLM0sw8oCbWNMVwRpBUNEVAkyHrGidbnalgcakMigBYF+CzHR9eEErOLpUINFkw0pEASR0083I9NwJitloIfgautBvz8hWSN5YmCleUB81mHbqmi2aYn0eNceQijFwU0cUx2hnw+UKtL99Vq9bFYixNGa6LZIZ24hS8QJEsh0q9ib6BZcj29CGWycC37aN2ZbtWi8LUnQbcZo1h6vDjuT/deNXvffnknjkLj7Yw+Z7gc+B4tMPLga+EXZFGEGuSLzUtP7v5e7jnlhuge/VIo8t38YRqFU+KCVYm4LZxIQquAXyZfAnVbujDplDfV1G3A2w8+wJcc+2XkezsRRASuElbMA3r+L/u30Rq9nIqiBeXbuR9I/BlGi3hhNIqM6yjPrILI8/eh9kD27Fvx6NI6hEYDddM3PFgEXoFWNI1gIGV/VATFtL5TjSbPjK02cZUDNlzSAAoqDGklCSCmAndCuCWp3D4uSM4MjwJu1fHOz91MVautxALNQRKEsmeVVDM5YgVToVq9iKoVHD/967Dc3f9EFGMuCoON6pBKtUSPD9ErtAlpZJsq2CAOkPVDSnehDRXWLGU5CQwE0E1o9ogQ7fg8UIIRWzGQRhKaDovmizopNGCf6cGmhTCzMw0ert6ogZkz5f2iVBaLZjHQItbKBdmFowSPDnBShKbZBFHucmua0PXozxifgy5BiajsZCTTc+9PXTD6ajXa4glaKbQMFetIZbMiLKko7MHeioLX9dF4cDnEy3RNu3TnHztunS4NUINXjzz2VOvuvovTvBUWfj0hcn35D4Hjg++bDTg5Etf/UtpB56YpB3Is7lOA7ff/H38/JbvwnB5AkSrtQjQ2sHkrZUZHyvqhpBFDVHaCsg3+nDDAA6nnkBF0w6w/qzz8ZEvfBHJrj4EAZ3+XIa9PPjOl5EdC7LH8sDtf89/e3REhReRb1sghLw0A2zCJtzpAzi47R64Yzuxc+vPJSyHDQ1Tbhz3by9hdNBFT0cn1mxagYEVfdCUGNy6gphuwNUBW/NRSCdw+Ln9SFs5dC5bhEQ2hkTgYdu9j+GpJ7dhYHMPrv7gK5DK16F4CtK5HuR618JProGZXw9FL0Atl3Hnt/4GBx66DXktWl4yUFyPx2E7tjQUL1+5Bl19izDD7N1EEo1mU277qYslZ5pM5+H4IZzAR67QKRRDvd6MlqyGKROvFGZ6noAja9zJFxNoGZROtcLU1BR6uwm+mvSssf5HiNogoqN8cs4Sqs67IU64oXwsHzeioPgcadu5mWAWNYaMj49IE0Whowt205HeOcPUkc3nJDiINw2pXAGZzm4oqgXEk1DjcfqZ0ahVhfIIvQCKa0uYejT5qnCs1Kc2vfEdXzu5Z87Coy1Mvif4HGhJzT6t6/qXXqQdWMjYoh3aEytP9NYdIzlPArDr1PDTH3wPP//h9dDdugAY/fiMC4wm1VaGbxhNv4JvzFzhmk1RYIqxgQs3X9ppef7adohTzz4P13zhWqS6+4R2ECqDFMjLTL6/Dnx5iOZL0OYD8HxeWD6uBb7CARN8qf0tj2D31juhzR3A0/ffCtOrSlBO1Y/hyb0V7NhlI5PNYsOZa7By1SK4NQflWQcmA8qtSEPb15lHbXwKXtlFdqALSiomg/bTj23D3t27cdWbl+OK15+KsYk9sH0dp2w4Cz1LToOXXoNYYQM0LQd3fAQ/ve5rGH/6UWTVqHQyZA2PFZfJle3Ay1auEaDidJvO5bF3/z7kOwoSmk55lxeqSKQyxtknZQAAIABJREFUKFZryHd2oNGw5TIZTybEWsxF2eDgEBqcODkxB5644kxLh80QdMcRDXBfHy+MEXBKloMb1QYRfAmkpA0YdiO/VM6lvtd6bkRxkRKYI+3EqixmZ2enMTk+hhzzhUNFGjW6enqjyZg8NCV1sSQyhW4UuvugGnG4pFLicQkrCiSW0kNxekaC7zXPgWtXUQs0eFbmmlPf+PaFSMkTxIpjP30BfE/wgLbA97O/mnyY7xBJzAxdTgpqKwmmR9UOrZwHnjyaGiJwmtjz7NPY9ex2mXKoGhDA5RTbCgljiy0nn4hv5fui6CoVBowglBOWagdpjfBD4Tt7ly7HZW/8LWhcEnHh1hpMXy7J43jqhmMXbsfyvMeqJKKZXBHVQ9C6NZbFYmDDdIo4sP1BOGPP4YVH70BxeD8Mk1GHWQxPBbjv8RKCUEd3Ogk9sJHQLQkVZxsGF1lOQOrERdx3EXMDOJaKeiyBuh7H8MQ4rJSHd75/A9auzKIyO4OaHcOq9eegY/GpcLOrkSicAkNJorJ/D37wN38Ob/wAYl4Duq7CU3ToiTR8VZMKoSXLV+Kx7U+ip38AazdsxO69e5DN51EodMkkfGhwGCtXr4XFwB0EGBkZkdt1gnOpVMKK5csxMTGBRq2GPGvj7UaLToguuI5ry8ct6h84Cr7MguCkLLLDIJIayt99XqBZO8S2DRpZCM4Rv9u+jtLCXSwWpXae+bu5bBamGZe7HRo0Cp2dgK6h1KjDDRV09izCKRs2IVRN+IaJeCYj+RsMUWd+xNT4hFTHp01VFDllN4Qbz3xw4+uv/sYJnioLn75AO5zc50DLXkzw/bMXwVeT20QBX2n1jbS25BSlolw4X094Ni5ZuPGWcgrqX+UlCk6JAC+6lefUys273Crz/5yGZSji/6LP58dxGhRuOZUCo7cNJl6JvO3l+d72JDt/iv2vgi/5XQFe0TJEX4tTnKGQm25gfO8OHNp+L0oHn8LQ848hDhehGoONDmzfW8XuAyVkdQspLpiCEGkoiIeOXFxCxUSoekhRdeCGqGoKynEDo4GPSdfGha/qwGsvX4esFcDQTdhaEl2LNsDqWAOrdyNiuQGYvoZn774Dt3/7H5D1a9C8htySh7wzMZPwNR1WKoXV6zZK0eRspYrFy5Zj95496OzqRDqTlShI/nyKHpOOt4Gli1Gr11AqldHZ2SmpZlyO7d+7VwCS4EtZIafYaoVZC5bobivVKnqZAcGqIFmaBtJiTADm8yI4Cr7kfr1WGSmfD1yqRsWk/FjbbqJcLEqGA2vfq5Wi0A7ksnO5DlTrNam2T+ezqFDD6wfo7F2EgWWrpU4+NC0EqoqkaI2BSrGE4swM7EoJVuiiXqug4ilQ891//Iq3feBvTu6Zs/BoC5PvCT4HCL75fP7zhmH8aRt8dTOSh4lKQfCU/1PllpwTC3k+liESRikvUjRyhS0XmmyyW7KGo13ArV9TC2CZ20p8045KjVqtBcRhvmo6b/ZFiyoLO4bIvIza4eWMFL8OfNuA3Z6AI/BV4ctIpsoFhT+fNBZ7NpziGJ576Fb4k3vw/IN3IGGX4EFH3ShgppbAczvHMT1nI2MlkVQUZFwXGb+JuEQEa/BVRlCqiIdx1E0d07qD/Y06elfF8Lrf2ox0PIDqOli0eBHshIlFy8+CkVmD5KL1MGM5WK6Dn/zd17H11n/DQC4JSw+gqKFUxgeaJYu3Ql8fMh2dKNUbWLpylUy8Bw4fksr3eDKFXK6Amdmi0CDM/u1d1IepyWlZhPX29ckFk0A4OjwCXWPJZTLiwYMQzUZduuK4ACPg5vN5hH4glIH0tXmeuMxIU0Tgy7cr8n5egNn6TJ03gZcVQrbdQLlUlmevqeliviDQF4uzouPtyHfCcV2UGKSTy8BIxKHGEkjmCoincnCofEjR3WcJ+ErtfLOJ6YkJjB85CNVryvfjmym48dwXr3jvJ689wVNl4dMXJt+T+xxopZp9XtM0hutEixeCb4vzJTcXjaWicZCXo+Ar4a0ETgKvbOZ+bVivgJ0Ad1tyFNWFy2OTJyZdTCupxOqyQEca3wSAX85k0QbQ32TybYPuseDL70emXkWT22uO4JyDo0bdALrfwKEnH8Dc/idwePt9mNj/PCbLwKynortrEUo1D48/P45aFVhkGujRTaRsGzFpsVARmkDZBdRkHlNhE0P1EgYKCi5/9VosOWUFtj79NByvifPOPwMDKwbQNXA6Uj2bYHQvgUk6Z2YC3/3S57Dr4YfRk88hn88iDB2hHmSyNgzku7tx7pYLUXNdTMzMypJtYOkSUROMjo4jm8tjZraEBjN5+xZh1bpT0HBclMsVJJIpuf0nCJLX5YSboBQtZsoCjUHlbKXgwo3B6KQqhDKizIzASvB1o+p4Ltsi5QOjISM5odANvFMKPFTKZTg2ZWsOpqenkYjF0d/PlLQQpeIcujp7YRqWqC6ajo1KvRZVB3Uw+F2HYsRhJdJIdnQKrZOM60ddeePDg5gcOoKkriLHnrp4GpNN5SsX/8GHP39yz5yFR1uYfE/wOdACXyaaMVzn14Kvz0xYoQ8ovrdRnpuWtCyV4nhpJeYr6Ybo79SY0mjBOhjJgKDbjbeyBDYyF8Q2+XerysAPYcbiSBYKcksZwW/LpPwyDreXUzgcC8Yv54aLDiEvAJpQHSqLHlvgSwihDlYPHZSHXsDgjvvRGH8Bv3zkdowM1+D5SeQyMegJDZOlCnY/U0OjDpghkGMrLzT5Cchp1xGg6AYoqx76u3Vcdk4PlgwsxkSlgYOlEnylgeXLevHaK18PNb4C3au2wE9mobtNHPnlQ7j7ur/F1L79Yq4o9HbDNJk2xuOrS8CMLNnyeSSzeQyOjkkGbm8fGys0UUIwYYzTvaqa0GIWcl3dSKSyArpisqjVEI/HxZBB+Rg1vvEYg2to5vDRZHZCoyHLxXgsJhMuQZYqiID0Aidfvo3/lrB0/mJbzcVcrLoO7GYdVVbSJxLyWOSECfhUVPBZMDM3i1QiE8UPBwGSqaSE69QcW5Zr8XReqAfdSiLQLSSzOZl8fbspVMb40CBKUxOIKQEsQ0ct1FBG7AsXvePDCyaLE8SKYz99AXxP8IDOz/M9Fnx569maO6Pkr5YpKTInUVxv4/67bsdj99wJ1W5E4EueQsA34nDFYcUCxLbbTYt4Sp6Sqtc2NIQioJeFmxtixboNeMvvvwOJXL6VuXC03ecl0+98MH1Rr/tiLvBvCr5taRwVDpHTjTOwH010pAxkrvdgNGdwaMfDsKf34YUXHseTDz+DsGLA92eQyCuIJSzUZ3QMjXk4PFtHvRFdkHjvQN7aUBVYSWDRsiROW9+J/lwKg0PTqIU64n151O1JvPKVF+CU9Vtgpk5B57Iz0AgBtTqDf7/hn7DnntugN2xMT80iXehALp+GofOypUJnowUn5HhcZHIuTS6ajlwhJ7+SuJWAZlgwyOsacWh0wVFCpkfysohS0qRCnrfypAroUOPkS9WDL9pcV8LUO3I50QGzMVjAVirj54EvNb/Sw3b0Xkmm36bwy3PyGH09PS3AjfrdGIQ+OzsLchue4wntRX0yWahMLoe5WhWZjg6kcl1ihSbweooljRaJmCYUFumMyZFhlKcnMDcxBsvQYKQ7EKQ7P3XuW9+7IDU7QaxYAN+TfAAFfLPZLygKPtsO1TGodKDqQaN6IeJA5wNvtEDz4NbK+Nkt38c9P7geludEoCssRShuJb5wYjLVyKVGlxNrwQNNEQBmNgQnJEK8S9OGr6DhApvOuwjXfP5apLr6pZss0olG/GE7m4HfW3vipYGDt8r8nvl+ftzLRUgez2zBt5HzjciQ6HGFFmklWpCr5CSsegynmcDuJx9GDnP45f33YXxwFBOTQzBiUd15IduNJl1udoipiTkR/fOhdCtEpsNE36IC8j151GwXlaqLetPD8OgY1p02gLUb1+K8Cy9Hxcmif/UrYGV6YfoNTDy3Dbf83VfhjQ3K7fTcbBmVZhP9SwdgGFyM8qJnItu9CBu3XAAXKp566kmk0xn09HeiUili7cpNKDcd9C0bkI3m4aFhpPJ5MVCwlYJcr5hLKBMj5WToSKVSYtetV6uS8cDshcHDh1BIpWFXK7DYPmw3ZZEWTcFstOACNhRgpu6WWQ5cqNIRSGUFmy0ymazIEbng6+jIibKiVGIzsi1fs16qIGGZsF1H2peTmSxsL0BP7wCSmQ4U602ke3qgM9Uty8bn6PGdGjvcimjWijhyYC+8Rg25rn5YhUUf2fCmdyx0uJ1k7FiYfE/wgP568I0434iZjVZvIqYPPHjNKu685Qe45+bvCkgIOdCSmjETQCZKLst01tjIGgthSPdYCI9SB9eFLpa4QLhDDxpqnoLTX3EpPvzZL8LKd0vW7FEqOYxS09rAy7+3A16iYsa2pjQC6WP53WN53vnyszb4Sqljq0STH0/tAzf4/FNurz0HY4deQHHvVij1aWzd+gAOH9gHm629mopqxUV/Tw8M1ZDcWZY7GhqgWhqMGFCpFTFXqaPhK6g0dSxZvgTlIpsaunHJ5VfC1TvQu2oLkt2roGlxGMVxPPKvN2Lb7f8Gy63DVBVZRE3OlaRKJ9uRFVUK9b5rNp+Di970VkxMTokBZt+BQ1i+YgCTk6PYsP48VFwfqa4cVJdcLV2FJFWArkIBtUpVWiIKPd0IZWJMSTXP9Pgk0sk0crksXKeJ8uwsZkaGkOFU2myIltfjc4FSQ9H8Uijtw7PJ2kfaEfK8tBtPjI9JaE+WEjbm7Nq2gHAyZiGRiKEpYU0+mqUyTJX3Hj6UmCmTLu+M8vkuoR1qng8tk0UqW0CmowBFCeA0anBrDXgNLt6qmJkew+zoMPRYBrn+ZR/Y9Nb3XneCp8rCpx9zBBbA9wSfEgTfbDb7p6GCz7108tVk4x0t015MNZMpUQDYhdco484f3Yw76XDzomAdWazwVbhh8ot8DJ6PvoS58N8UzXsMQwloFCC4MYUL4mCqeSFOP/9ifOiz1yLR2ScTHXu92iDLPwnU/F457ba73vg1o2LGCHiPN/n+Z5xvq7hcftb54Mu38/uT3IfAA+8KvPochp59ALXpg2jUJvHkYw+jODuD2ek6SkUXqWQGpVIFvf3d0A1+Px6ajVDaIHTVRalUQ39/HhPTJameX7V2NdZtPg3JwiIkOleid9lZCLQE4qaBg48/itu/cx2awweRYGMblSa6jplSFQ3XQf+iPhh0j+kW1p19Ec561ZV4ftcLGOjvxfjkFPKdGYxNjGDz6RdL1KSRisNgdC/NDboik2ohl0elWMb07Cx6FvXDSiVhJhOydKNu1tItdHcVMDczjma5CMVpMn4OCu92aAv3PLhuU6glSg/5mJyCxaoduHAadfgs2KSuOwwxOTWDZDotecGe4yKdjMP3XVQbVCgECBo2VN9HPJOCYpmwklH6mmWlYPtAkuqNrm4k0x1ICl9soFaahV2poTI7h0ppBoHfgMOGjVgGWrrzg6e/7X0LOt8TxIoF2uEkH0BKzQqFwhdUVf0c3USM74u43wh8I863bbRQBQjJrykqsx1quO37N+GOf70BKlPNfE46XFjJOSkTGRN1dOpRRdIfKR18oqzPd9FUYbdUBRqaYQA7UHH6eRfhg5/+POId3YAWi+iAVlYEAZcvTzzxBA4cOIDe3l5cfPHFAsZRISNtsXpL4hRdCKJhvZ3JFnHCx07BLwe+kaY5ynyg/IzXIy1woTSmsP+5rSjPHELabOLxRx7A+OAQKiUHlbKH2ZKDbCGBhk09riHZu81qgP6+OJKWh858RhaRPQNLsf7Mc2F09AKpPvSvOAOp3GLAd+DMjOHWf/kn7H38YaS8JnTPluUX08kaboCp2Wn09fUinUygDh2rz9qCK37vndJYsWfnTri+L8qJ4YlhnHXOZZgqVtC3dABWqGHP8zuR7GDSWIiBvn7hYcfGJpDv7IQet0SaVq1VMToyLku17o48eruzKM9MozgxBpNTrmtLmhmPjec5Ep7E1mKCLzlevr9cmoPTrEsAD1USdNRRJ5xMZ5HJpAWkY5aOiYlxCcwp5DsRNl1RV+QKeeS6OqGYForlCjKpAsqNJrI9vehgGWc6DyuRFMVHeXYaXr0hTRrV8ixU1UNtagqeYkDNdH70/D+45u9P8qnz3/7hFibfE3wKEHw7Ozs/pyjKFww6246CLyu5Cb7RTX+U5xuZKLjNJs/m2U387OYbcedPfwjFp8wolE28GnJpFaWZcaKhWi0gLyj2ihAGnXI2H4NLNj/ih1UFNnNcmx5OPXsLPnntnyNB8FWMo7wvp1zmut500024//77BWxpDviLv4gyU/bv34/TTjstMnQcdeO9FHyPN/1GP2EULHPs5NtexvH75sVCgDgIYMBHszyGob1PwisNSvTk4N7ncXDvPhSLVTSaHrxAxcRUUfJtWYVOkMrnkujI0FpsY/PmzRhYvR5qvg9NqwsrTrsQqpmH6hvQ7Dlsu+Nm3PeTf4VaL8HybMRkeamJCYWOtokpyrQMmXIbioY1Z56HLZe9Hrf97HZMjg5j3fpTceZF56BYK8KKd6HS9GElLBSsJOxGE4jzogjksjns2vkCpmdmcc5550HlRdiKYXKK9IWHQj4vvGwyydYIDxNDQ1Jxz9JMQ4UAL58T7MDjJBvZjW1U52al0Xh6ahz1egWLFw3Al80eLc5pWapR70tqgpyvq6ii74VDDleRluJA11D3PExPz2FgYBlS2TziVHT86vduxbNSfUTKY25qEvViCfVSWY6tQrFio46Gp8I10p/a8s5rFhZuJ4gVC5PvST6AYRjqExNjn1ZV9c85PYoywbBk8uUt9oueNbkBjyZhWUhxw+3g8P49OLzvOQnaiRICOfkyuYpDLukHppXZMgXRtNCoVzGyfx8O7NopUiOCpMMFmUxzIUIzjgte9Rq868Mfh55MQ1GZyMWan2hyveOOO/DQQw/ht3/7t4VmuOuuu/DBD35QQPkb3/gGrr76amzcuPHoMu7Yyff/BnwjGoNTb6T5FRkd+90CB0FtGpMHnkN16gAMvwSnPo2ZyVGMDI6gWmmgVKwhbLlKDNbf5HMYWLwIfYt6EU+l4OhJxPtWoXf1OVBindDUmMRPDm67F3fe8L/RmJ6CRaed7wltEcVdqiINoyyrVq1g9YplUms0sGYdlp6yCY9v/SWalQpy+QI2nXc6cv2dOHxkDhqzfE0dlhuiq9ABWw2EAmLcZKlcge8FYrygAsIiOOoGAoIpKSJNhRGLif25Wi5Co36XJgbmN7DGRyRmka2Y4FstlzA5PAwtDJCIWTIJ03acTKRkqtZNQ2qEaNogl06+3GRGcCwpvG2zVkegqwK+is52FWqOE8h3dCLX2wMzk4GVyEGPxQXY4bky+c5NTaNZK6FWnQXvmco1F0E8/ycXvfcTf3WST53/9g+3MPme4FPglltu0S655OKPOY7zNQrnVYKvboFTcCS8IsUg/49st1yc8ahz6dYSzYduM6KGGZQTUNvbMmQQpGlD5gY9cGQ6fuahh3DfbT/G+JFDsOn7p1IhBBpeCCudx0WXvxaveeOb0bVkGaDHROpFyRIvAs1mA1//+texZcsWXHLJJTh06BB+8IMf4D3veY9syb/97W9LTfnHPvYx4YLFfdWqpH852uHo4ZPa+Ba9ItrUNt0SfcR8KRv/7bM6h9GLTlOm0tLkICYGd6M4fRhJK0DSVKReqV6rQSH4korRTCCWRsV2I6tsXx8WrV4PMzcAxDqh+jriCHF4xy/x8xu/gen9z8CSKqNQHIX8mUKR82myuCKlMcVyyf5eybvVkyl4Omt1FMR416LqaAQNZLvzCLU8QsOCFbeQNeIwdQ1hnGHpIWqNBjo6CkgkIlDkgpTaYRocqPXlsFqp1qStQ2SGR/OcHaFiCMBykaXCQdMEVKenJlGenYOpqUhYFjpyGSm4pHa3UmtIDbymq4hbsQjM2ZCcTsndkldvSm29Ax+5zm6JyIzFkoibFjwvRLqrAIta41QHoHOPEErdvMKMiaYtnO/U5AjKk+Oo2yG0TNcXXv3RP13Q+Z4gVixMvif5AIZhqExNTX0gDP1/oNCdJzizXhmCzfAcgqwsUlo9akwj40tkOG6FMYgUgk43eoal1EWoBL6f/V6ckBqT43jw9ttw920/RVgvSiA5q8CpSW0GQPfAUlz++jfhgstejUR3r7QH0+EWaWyJ3z5GhofxzW9+E+9+97vR39+Pw4cP48YbbxSwzeVyeOCBB3DzzTfjK1/5ilTekP89Xm3QsdNvhK4vBd/5S8b2IT8KwAwCJ/jyHa4nhoqYRr6zipmJIYwN7cXc1BBMxYbJn9/nhBjA9jQ01TRyvQNYtmY90h15sQUb8Szq5SYSmobJnU/izhv/CeO7n0bMt0UNQjCVS6GE20e6Y1IDBLKJ8XFp1ejt74dvGEAiD101JVYxw0VaswzVUpHK9MNM5QBLR8wLhX810kl5LHKw+UKnOOCoQoieB5rIBBkzyRD0YqWMXDYf3ak4DmIxQy4+DTpKPBeWYYidl1XwjusIjcCLcaEjj3QqIVIw0zJRqdSkHDOdycg0XS+VIpcew9QRiquukMlhZGgYlUYNqzdulEjJwwcOw23wIs8MiyQ6Fy1CKtcJnaDMi4jTRLNSlaVbrTIH16li/PAhQI9DT3d/dsu7PraQ53uSsWNh8j0JB3RycvydAL6pKooiTbWmJRpNUTtQkSATVzQHC+Qyc0GWVhEARTYCqgSEzoMnCWWMEAwQ2DXse/YZ3H/bz7D76R1wajUYKm9lbWnLVa0E1py2Ca/9rbdgxcZNMJK0zUY2X7oDyG9KvkIQ4tlnn8HPfvYzvP/97xeud/fu3fjRj36ED33oQwK+zz77LP76r/8aX/7ylzEwMCDg2375dZPvsSaNo4B7lHhpT78tDXAk+YgChmQhJ3FBUQRisw7PrsKuFeE0ipINIdNoogNaogtqnHU4Sa6pEAQ2DAbTFEvY/8Qj+MXPfoi5w7ugB640OfDzjq49OfHqGrwwgGFF5oipqRmp3BlYthIDazdg88WXS5fezNgYxI2oedi77wV0dq3A6ee9AvGONKZHxjE7PYMV69Yik8+JyoGmjIEly+R2vzhXFMsxf++Lly2TC+rs9BTCpi35DLmOPLIddMsFGB8eQsI0JUeCdygH9+1FZ18vRoYHUa01sJxlmgrQ3d8jUrbi5BS6BwYkF4KOuuee2YF1605BIhaTZLLBQ0ewfPFS7Ni2HUbMwjkXbEHddaHYLvbuekGGg1yhI6IoUjkY8ZQE/oSujeLUNErT5JnriFkKimOjqNoB1FTX5y567yf+50k4VRYeYt4RWADfk/B0mJ6eeHvg+9/5VY+bVi5zW1zGksWLkIzHoejRsi0KzokoAJduLQnejpxsYqDwqOdVpKFArAoaUJmdwi/uuwcP3/tzTA0PwiAv7DDggMs1nsRduOSK1+CCK16Hjt5FYpGV+nICHnnWViURLwT8RW/btg333nuvTL4E3z179uCWW27BBz7wAZl0Cb6kJb70pS9h6dKlJwV854dVtJdv7awLyqi4eFQ0Lut8mfhDLhkZ6E19M91tNGcokaSOWlUoaYRKTJZUuuIihgbKw4ex47678fT9d8OfHYEVUEHA6xkVHC9WKImtm+YUFliYdKEB9VoTExPT6F++Cme+8nJsvuQKDI2PiUnBbTgIvDoe+Pd7cOEFr8HSU9ZjsjaLjlwe9VoD8VQGE5OTWLpyOTwpKVVRmp5BId+B8fEJAeSVa1ZDNU3MTEygOjkpao+B1atgNxsS4M6FKRuNCeacZj3bhpJKwK7XMDI8hFQygUMHD2DL+edh+/ZtcD0Pl1x+hWQYM5yHOQ+mpmDnc8/ilZdegpmJSage8OQT2yT28ryLL5Lks+rsDCaGRhC3LGTzWVjpJDKd/XLxFpOHa6NRLKNWKsOzawK+zeIcxqaKUBKdn7v0Q59eAN+TgBXzH2IBfE/CAZ2YGP09hMF3Y7GY/uT2bfjR97+Hj3/0QwK+M5PjWLZ8ucQUqgRcKxkBMcGRFlLOwhqlXZxQI+0uralTh/birlv/DffddYfEMloEcd+FoRmoBxo6Fy/DW976Npx5wUUScQjDjFQNba5VArcJ+u2ENE043n/8x3/E+973PixZskTUDT/84Q9lEubk+8gjj+CGG26Q6Zd5AW3aQWbUl5Ga/QdK4Tj87vE+RqUKQ0o6uVB0BHypneVUykJKTeVtOLNreVzIjtvCo8LTKVWIUiS8Ep5/7D48cdetGH3+KWQRIKa4km3LCTpyEr4IvvwrqQcuReVuhBGYgYaRkTEUFi3FaRddiovf/FYMT08I1VMtlZHSFTx07z14w2veirqqYPfIflz26isQuj5GRyax78B+vOKSiyUzt1KuYnRoEOvXbsDQ0JBQDL3LlgjnyknamytC1xQsWrcWI0cOYWJiEslkCiuXLsO+PXuF7126bDncwBUdL4N2hocGsWfXTlz+uivxxEMPoGE7uOTKqxA6Ng4dPCiytLhl4BePPozXXPU6lGaLSJkx7HjqaYxNjmHdxo1Yf+qpMBUF+595VswUNGkopoZ0JzXJdMt5wq+Lw22W0rYqTCPE2KGDmC7WkOtd/seveM8fL0RKngSsWADfk3wQR0eH324a+ndUVdEOHzyI2398C37///ldHDl0ADd//yYUOgvo7VuEpctWoX/JMvQuWoKu/v7W9BXK9l1KFgNXGo0P7HgSd/zbLdi/8zl5m6ZG4dme70qLwmkXXIbL3vA7GFi1JmJ0dSPK8G3nAXOnJH1qrXZbeZ8hzi4C6/Lly/GWt7wFBw8elIUbaQcqNah2ICCSA6bW978CvjRWtC3F8+3F8w/1Ua64zWmTNvF16RzjNYLh6SGciE6QYkjeLegCkr5GswWgOIClGNBCB43pQdz0D18LE9g8AAAgAElEQVTF9rt/gk5NQVx4UQtGMiWtzjovZkfLQ7n4jMh2Wn+52ORizPcVjIxOINXZg3OvuBLnX/Um7Bk8jFQqgUapgrSp4fEHH8CZp74Cmd4+7Bk7iLPPOxeNagPNahOHBgdx7gVbRHFCXXCtUkFXoRuDhw4jmUyge+liWfIR7IuHjkhR55JT1mB2bhb1ZlMAt7OjgAN79iGdTMriTzVUWQSuXHUKJg4fxLNPbsPll16KF3a/gGbTxpnnnCuWal5n5/hx69fi4M7n0b9yOV741d3M+jVrMXToiDjnFi9dKndAXT1dOPDkDtQrZcSTccTSSVgZOtx6aGKPNMcNG/VyGb7TQKU8jZmRYTQ9Fdn+pR895/c/sqDzPcm4sTD5noQDOj4+/ke6pn1L1RSFiw9yiNmUhfHhw3j4wZ9jbGQIo0PDcOsOLCOBgRVr8I73vw/di5e2wtI9yXotjY3goXtux4N334nK1LiEULIwkcwrGxd6Fy/Fq193FU6/4FVId/ZCUVstFTRjtDJYhGrgdj/C89btt9yDyz8pM+O0++Y3v1kCuO+++2687W1vE9MF/07gpdY3mkojedqxeQ7tt730zxdZ3hcPafsbaAW9H/2G2mZrgiAXT1ElThiykoe6ZobFswSTR4C381H4DbW+chEKQ5haCL84hlv/6et46IffQYr8rMs83bj0qlmmLrbkiH4g7cqFGx+LeM53qNCZoxxqGBkdg5HqwEWvfyNecdWbMD41KfDPFuCVK1dg7PAhTI/NYe2mTdDjMcnRnZ2ewIplSxCahmT11h0X/YsXC4tfmStjamIC6UwaPQOLoFD/HYthctduaYvoWbJYpGi8w6Hml3pd2o9ppjhy+CAKhQ6MDA2ir6MTMcvC/t0v4NSNG7F/3z4J0DllzVrseGoHVq1ahcOHaYFege7eXgyPj2JoeBjr16+Doao4cPAAYjFLLrYTYxOYmZyBGYtBi1tSkWSlO5BIZqBQc+404TVtkbiVpidRK04BrgM1loaR6f7I5re+ZyHb4SRgxcLke5IP4sTExPsURbmurfPVNDaU0XnEKpYGquUZzI5P4ODzu7H7+X0SbPK77/wjLF+/HqHktnooDh3E96//Np55YisMePDthixVJBVBj+HUs87HW972h1i8biNHNwSMQZyHbRFKRjpikdG23tcGTm7EKSPjC5ds1113nWTKMg6R/C+rba655hpcddVVRwOB5mc3HE/hcDxQfrlD+1KpWRQkz6k2CKLsiag3iJE2DCSmeYEpY1xOevJq+KQbAtCV0GTQjqFBqUzinm/9L9zz7f+NgvSQUV2iIGYZAmaGGeVV0Lwg0ZyUh7ExmHcGCh2IJnTVwPjIGDwzhtVnnInzL7oEdc/H8Og4LwNYumSJdLDtev55iZRcunQFRifG4TUbyGTisOIxDI6Ny93HshWrpOFYFHoh6+YNqZSPp5JR0E2pArtuy9UglohJRGSlUkKlNCdSMTYWcwFnmRpMrRXIL2YbIBGPSzNxzDSkLYOyM8ZXcunGhhQmmPHPRDImDRdUUZRLJeGMM+ksEsk0Epm8JN0l8h1ougGS+U55Ozl12pdphy7NzaE+NwPVqYvxw9PjQLpwzaY3/eFCh9tJxo2FyfcED2hLavZhAH/XznagmJ/s66Hdu1FuVLD+1A0icOctM1OuSvUq0oUcrJiFWnEOz299FA/c/lMc2LMLBm+VfYc32/KdZQpduODSy3HBq69EemApwBp43YjqbyTyt/0rjJZ3UQqhJo0SnMKo+yRxqs0DY0Ybbt++HTt27MDo6Kgs2y666CKZeHkb3A7ZOR74Hm/qPXY6Pt4hPRZ8JfWdyg8CrXxvke5ZSF6w+ZhHgBcSEhD8/lWEbiAV6C40+YhYs4JtP7kBt/7j11EwFZFqeb6HWrWEZCYlx5cTr3C9PAY0vej8B4tKNZh6BL5TE5OoKz56Vi0ReZ5psftOhWnEYJmmaLa5KHX8AF09PVAtC4pmoVxpospwdEq3eroRT6YlRjKbyQmXy5+kzNaLXBTeY7G6x2XOhtJqLGZgTh12o4a52SnUKiUJ1GFIDrN0pfWEtfGaJpMsudlqpYK5uTlZtvF9DO0pVStib3bdAHkqGcxomctENL5yGCDF0juwVJx9qUIn9EQKyXwXkumMFGWy8JMfyzYLlbX1XgNOs4Gqr8DWU58683feveBwO0GsOPbTF8D3BA8oTRYXXnjhJzRN+0uZfDUVMUsTwfqjDzyIn/zsVrz7A+/Hhk2boXDNLqDoSeJU6Nl48PY7cPuNN8AtziLkBl+LpGEixFdVrF63Hus3n4FYRxdUMwZFM8D7aUqmovwIiu2j6EqVgn6oyOS70bdkuUzIHoHmxZ6MowE7/LGpN+UrT1ZqU4WrVRRJy5ofOfmb0A7zD+Oxhor5gB19HG//2c3Gv5NOiJZftFS/2KDEj+GBaE3yStTwoGk6Aliy0U/6DvY/dBu++5d/CrU+C00LkEjHUSlOQ1d1SUajNTkWt6K0uFbbr+hLVE363vhxnP6LThOLTzkFHd19MHQL5VIFuXROOGTbaYqd16XaRNPQ0dsXRTNWXUxOz2LxsqXo6esVntyxbWkxTqUzcJgw5nriyuNLs1ZFzKAxwhT7stesozg9iXq5KEuz4uy0hKPnc1lRQTBgn5SGTyccQT2bkaYKOt040cdicVkeNuoNUUHoOjMlkvIcbNpNGJqOeq0urRakGRLpHNR4AlY6I6WhZiobGT9CBhdVZYrm0s1k/ZNnw25UUfEA18x8+oz/8a6vnuCpsvDpxxyBBfA9wafEAw88oK9fv/4ziqJ8KQrUUWHoCowwxK6nnsI/Xff/4oqrXo/LrnitnBgMdZGMBup57SZuvf563HvLD6RjTNogxEbK2McoDNtj2A1nQhZhKpEBg/pQSq9oX6ZlN3JuRalmTqDi3Asvwzve+wHoyQx2PL0Ts3Nz4qojELWda21wlaJPXRcA5oKNU/DKlSuPcr7zp9/jTbi/HmhbcNvmQeSOXEy+0k4hgCsB7AYQMLeYE7yHkATu0folTvIOQoW0BIHaguqHSAUBJp9+FH/7mQ+jNjWMTIph55DWDLZ8eE50MUlwwRSPtZpAoqmXx4EXN5phmraNwakitlx+JV7/h++GMz2Lp596WmiP5cuW4ZfbnsCFF18EJW5h246nsOXCi5Hq6EatGWDXC7uw8bRTJUfBrVbkGCayHfJ1i9OzSOQ6ZFLmZBn4TWSyKSiug+bcFAYP7sPo4EGpauezQrr2mD3h+XL7H2ccqO9jbm5WwLkjn5foypnZadRqdRQ6CtANQybgRDoN1/GRzeZksdpoRtZzArAVT8g0H6iGUA6BbiCRK0CJJ5HK5cWI4jSjyZfHFW4TQb2MZr2CeqASfD+z+S3v/MsTPFUWPn0BfE/uc2D79u3G4sWLP/urJ/q1Ee2gCp8Hu4FH77wTN3zznxFPGli2cgVWrlqD/mXL0L98qUQPKn6AO75/M+760U1QnapMnwxWoWqBIjTX9yQfQEoe5RZckUBuNlgwXEdMy3SWkRtmKEuooer6OOP8i/HxP/uf8PU4vvXdm7DjmadbVeOhTLp8IfXA6Ymv7fB0/p3Uw2c/+1nhE9tLt/9s8v2PU+1/BNtjPyaaeAOhFIjDSqhDCZhZrAswh4qNUGlFbCJ6u69wKelD8UNp3lUCBYnAQXPwBfzNpz+C0b07kY3HoIc+kgZdZC5cP5QUOSsRQzaTFvqA+mECuNAR/JMUjqLgwNgMXvm6N+PS17wOu/YfRKG/TxZvXb29ePrpp3H5qy+Hpxt48rFfYtPmMyRBjMsrutGyuTTqtSqatYosrFYsXyW67X37D2LDGWdK7sbs7BzS6RQyyTiqs1Owy7OYHhnE9OggUibLnqK7HbYPy/EOAqEkEnFyuDY68lkBRwazs7HC9VzhoNmATKceLyLJZBpNx5HJmEvLKK9ZQzqdE8oky263ZBoNP4CVySFV6G7VCJkiY5SaolodbrUM2DWZfGukHczMZ85YAN+TCxy/vq7xpH+9/989YCtSkh1uLNGU4BUtZsDwPMwcPIgnH3kQg4MHMTwyhHKlIsWWvUuX4oMf+Sg6Cp2448bv466fXA89aER8rTiS2x1u0eF6MWWsBVqSfBZpeAm+kVY2kAURw9TPvOBSXPP5L8HKdmFytiyTXXuiboNtO9d3PgATmKmAoAZYlkXzch2OdbAdO/Ee13Lc+m0fdzom9En7BeuGdIQ+QZAXGQehbiNU69GtNyxoSAgXLMs4TszkP6npZQFmcQTf+ssv4vGf34usFkPeisHyPTiei1K9CUqDzZiFdDYlFxROldIsTf5XZQgSZXohDkzNYPPFl+G1b3gzHtr6S5x61llwJAQIIvvatOk0WeYdOTKERYsWS7kmh8SJyXEsHugT/S77zyYnJrBsxUoB9kOHh7D5vC1y51KrNaIeuGwaSUNDZXoMw3tfwOTwYQn9YcYDDROubSObyYg8rF4tyx1JPB6DqeuynIvCiRSJq2w2msL/9vT1IR5LyGKQtnTXc+T3R/6b1fOdnT2iA1eMBMx0BvFsDvFMHpnuXpixBAzGlHq2fO1GtQanUiJHIuBb9QAnnvuTM3/7jxaCdU4yei3QDid4QFvV8Zx6PxOBr4HAUGAFASy6Z9lS0KigOjODI4cO4/nduzFbreAdf/iHSOc6cNeNN+COH38XCGoypUQRD1GsZFvqxeVSFMbjy5QT0sVGqyzBgcAbuPJ2JwCqboizL7oMH/3MtUgWehGqVhRDKI3CvK2N1AXzZWTy9cR0EPWMzQ9Vnz/9tg/V/El4/tt+0yk4+hxdOFzWIvls5NAsNKlzVupQ4+TEq9IhBs+E72iImbFoMdQsy8eZyRgSRgCUxnHXjf+Ch2+7C2HRQTo0YDSaiJsxNJsOdMuQEB/NMpDPZCMLM0PqKWMjZWNSWxJiuFLF6rPPweWvvQp79h3EilPWYZputc4umSDXrF4jNMXE5DQ0zYzsw7ouUq5sOoHBI4dalUAhert75Hc5OjGFdaeejqbnYXR8Cl3d3aK/zqeTcOslDL6wEyMH98GplhAzdJTmZkXFkMvQIh6iWimLLZwXxDiXszXyslWZUJkX4bqeTNTdvT3IppktzKB4Tfhe7gI4HZMjz+YLUDUDWiIjQerpQidS+U7JqmC6Gy9lDPfhgo2TL7+fsFmDU6+h4gZwzOwnz/rdd339BE+VhU9foB1O7nOATRa/kmwRfD8tvW28tTVUxDRdlm61cgWqpiDJaUb4NA+Oa0t3GIHztptuxB23fg+hU430rQK0lKhFejHeHDORi3rfSAtLG4IKMqLc4EdmClIHVMiqqDs+zrrwEnz8c19EjDVCqi4TNcGbC5X77rtPNuOcAtsdcwTeNufb3d2N9evXv6Th4liwPSngSyqBMY9aFDcZqD58zYZvNbBn8Flsf3YrYpaJVUvXIGllMVuaw74DOzE5OQRb8ZDMp5FI6QgrUxjf8wJqYzNQKiHMBmBWGzBqgOpEYTq24wqdUchkkWAQT6hAp/JAhYAPdBVTTQe9K9fg9975XjTLNRw8NATH9rBqxUpJqpstFuGpiuQuUHPNUko+7sED+7F67WrEUilpqRgdGUVXZzds2xWlw5LVqxHLMJGMtfF1pONxSRGbGjyI2YlRuLWKGGsYqj47OSm/m2QsjnQyJalmfI4wNL1eqQqfzKmWC1RakS0zhgbVCboukjI+byQTmM+L1sWUv2MuNVUrjmQmj1gmK6/xXAeMRBa6EYPGY++wGbkp3XLsFgwbVWnQqLiAG8t87Mz/8c6/PblnzsKjLUy+J/gcIPimUqkv6rr+J+324kDxkbJiGD10BD/+8Y+wZNkyXHjRRdj19PMwDRPrN29CIkVONcCORx7Gtq33I3Dq0gvGLFehBpxIJsROLp5wgetGW272e1FFTNeX3wrh5ts8D7bro+q4OPeCS/ARNlnkukT9QI0r+YzJyUlcf/31GBsbk6/RVjtQ47tv3z6xFF955ZWS78vUrmONFsebfF+Ofjj2sB77cbyt1lQ90jkzF1etoRZOY8eBrbj3F7dj75Gd6Mh3oKezV1o9mkETk7MjUEMHvq6i6jYRqgFUr4awUUPaTEBzdJh2iJQHxOo6lIaCSqUOx/aFU81ZMeT0OCyX1fS8qLHo1BSAroUBakGIFStPQWe+C7PTJWRiaeSzOYmFLM6VoSfitNBBjyeQyeclS5exngzKoZaXwCkcayq60HIJxqYI0iTkuW1O4gq/LuA0qpJm5tQrKE5Pia6bFUdsJmHwOtuNeYHg75zEOK3ODG1iUScpE148+bV4VeWx5AsFjhKGJO71KBA/uquJMqaNRApmKi3UAxeBZjIHzYyJrZ2Tr13n5FuFWynL5MumlQXwPUGA+E8+fQF8T/DYhmFojY+PvwR8DV2Vk525DP/ynX/GVW94PTo7OvCv37tZFKpXvvFNeM1b3gwjZsqCrd1gSxMBwYgTr3R5OY4AMLMKyN2Rr+Rkw0mWJ7c0IFCG5Dly0lHW1HBcFHoWYdM557dCUxT4XMqJzlUTM0Vb8dAGYC507rzzTnG/0eF29tlnv2TZNp9OOJbb/b8GX3K91CyHLLSsQknUsfX5u3H9bddhtHwYRlIRmVc6nkImlUHVrUqCGTXQATTU/UAaiA2N4eMOLFa5+xq0QEFOUZDTMjDCGBzHF1BSXB9KzYbe8GHUfZhuKN1qViwm8ZKeCmn/rZQbWNSzCHEtBro5UnocCdUUGkNXDJSrDfT2DkAzdbkoeq2gJIbnMCw9R1AzTNF1M5/BZ6Ql5YCGIRcRJWROsgePYEvayHNRLs6iWppDtVKCW68JRcTMBtf1xa1HqRyjIrkwlMp53xdOVygo7gRoHGFmszw2DSWRtpl6YiF4mGWhmdBiCQHfWDYnigw9mYVuxcVJSc7XrtfRrNbgkvO161KkWXUBZ2HyPUGUOP6nL4DvCR7WoaGhuK7rlJl9gk9ySnvIKeqhi1t/eBOefeYJvPtdV+Peu+7A/md2oa9/KSo+8M4//oT0aAWhBo3Sp6ib+MXv5qh9LeJqW3KFKJxAJp2WRbfF5UZnYZQH7DtM6aG7igln0YdKjWerGqj9J9/Vrorn1EbXGwH6wx/+8FGAPh7Y/leXa/+BC6Z5gFqwkAYQ/mwOjsw8gxtu+3s8feRR+IkmQiuUSVwMDo6HVDKHBNsbplnuqMFI5NFgxbrfhBs4UOMxuCKjCKG7DcR5TAlG4kSJapksRUMcBgxXQeiyMdgX7a7bSrh3XV7MFKSMFOKwkFWTSPsGcjCR8nUoNR9pI4F8Mo+4FRfDS6VhixVZjydFC5zO5OB6geR5iCZZ5BykVni/EnXpHS0p9dyoedoh8FXQqFVlCiYXzowIu+6gq7NTQo9MBgUJ1cQLaRQMz8eVVhD+yVc2H0cfJcAblaMyIU+P2ixiSRgE33QW8WweejovTRYR+DZl8m2Q3qgSfBtHwbdpZj9+9u/+0f86wVNl4dMXON+T+xwYHR1NqKr6FU3TrmnTDjrdUypw909vwYP3/Ayvf82leOTB+7DlnPOxduMm3PCDW3DV2/8A604/Cz5lVjIB8g6SQOvIbSZvQSXnVgAlur2UE4znWus/fpzwrxJZyZQ0TjtRoAEdWcRpOfkFfDXBubaRYj7wthuM2evGMPW/+qu/OppqNh9oX07xEOUvUAynSESvfIdtR908D3RUjaRGAUC/qnt2YcM36nDNIm6973rc8fDNKPqTMNM69IQBzdJRa1QZS4xsLIt8Io9MIgmN4ZqhCZvCZlqFDbZ5+JgqzcB2GU4eBZRz+x9jhTtUSQNjsy+/HWbc8yLJsPN605bpNAqD492BgZD6YCeA4anIqXF0aAl06mmkPBNZLYV8PIu0mkRGTUMNIrkaZV6M9GwwO9dkXXs+CtZns0nL5EJ3GwHbJUjKr9qFwlzmgPIwW37vdU6ezag63nebsGgnZtB6q1VEmqiZuyG0TdSQEsEtlS9th2Okb+Zx5vVYJl8OBvEUjFQWFm3GBN9kRsBXVQNJUOPka1eqcGpl+HYNfqOOmhvCMXMfP3MBfE8ucCxIzU78eO7cuTPV2dn5VUVRPnDUXqxTHuXj4N5d+NZffw3lmXFkskmRl+09cAAPPvwLXP2BD2LVhk2RuSBk9RDPf67RmvDqZQweOICJkVF4tgddtUQuZVj80xQeMZnJItORRyyVFl6Xt52aYgmoRacjHWQ+QlrB2GoREOQjkG5PovMXZ5x4n3rqKfz93/89rr32WpGbkcpoA+78SMn2UWt/vnQosIqGX5t4yB46rgEFeAkLrXmMbrswmkgRsK69hqY1iccP/hzfv/ObmCgPIpZipoN892h4TVD+C81H1kojplrIprJIxlIyoSrgZp+0iwcjRvWCi2J1FrZdllt62nzJz5brDVSbDmxOuoErLRq0DfNIcBHGgErdpGsQkrEri05yqSyi9DXEQxNpJYGMkkBKScr026Fm0a3koDZ99HR0IZ/JSTrdbKUCi8tVacoIYRkmEmYMacOCGUaRmEpgAHYI1fZgUVxnl+GFTUkh4zAcuhpCjxffhuRdtOWA8rto3/VINVKkUIl+p1GTNZPUHFbPR2JqiRWlEYPWSU7nVjongTrU+VoCvjH5udlk4RD4q7Q7V+A0KwjqDAwC3Hj6j8/4nfcsREqeOFy85BEWaIcTPKCTk5OpMAy/rijKe9vgy14tNjRQtbp7+3Y89O/3YGDZAM48+2x87WtfR76zGx/45CeR7+6VVC3hPet1aHqA/TufwgP33IY9zz2LCjfsDuVk0W0mFy1sR5YlSTyOtRs24sJLLsOajacilsqLfItnEs9P8oGqFsLxmjB1S3Sn1AK3J962w43/5uKNj//888/jq1/9qrzOb7JoL97m0xX/AcCl7z4KlIkswjIPtyzEUXVoNPlSOBeBhaOX8eShh3HTPd/AUGkPEh2WTKGUiDVZPKkF0BO6KCGSdGWxmFTRkM3kUS03kIgxvSyOYnEONt1jObq4HNhOLQoY8hQYZkzol2K1JpwuLxI+82sVX2y3PC6O7cgSjNZuKUMibWRQCkerN1UrCrxmAMvToHkqiQskjQQy8SSodstYCWSTGTiej+lyGaWmjTppjdaFSA9V5OIprOlditWFpeg3CkjbceiOGvH9Ld468FiU6gl9wFcldISrnw++URFqBMJs6hDwbTFOvOC5Pi3jHnQjqrQi+NIp2QZfysvMdF5oh6Pgy4Q47hVoL642YDfK8hqwSt4J6HD7xFlve+9fn+CpsvDpC7TDyX0OTE1NpcMw5FTwLgFfcr4KYMXoGvLEDGGXi9BbKVaPPPQQli5bgRUb10uRI29befIwQ3XrvXfhrltvwdjh/dCkE423yZHGVyZJlm6GtCFASjMZKZnOd+Ciyy7H5W/4bXT2L0agWFBkGSNjT9Qa3GpNPsoVtg6BPF6LByYA33777RKo/sUvfhFpLovmFWgej+dtT75Hp68W/rZzhDn5ko44+sI4MQEKxpI52D/xPL535zfx9PBjSPRqqAc16UNTNVOqkDi8GXEdmsWf30Hc0JFgg7Cio9kgX6ogmUhKgM5ceQaOV0dHIQ0/dFErN9CoMe+AFT0F6S7jYzeY1gVPspHFbq1paNCMEUb9ZzozLiQ7OZRsBn5l3w1FdUJA1BWZk+XiYmjh/2HvzaPsqqv07+fM59xz5xqTVAIJSQgEZJBR+YG0Iti2CLZDoyJodys4i2O3UyuO3e2sraCgAiqoqICIDCKizDPIIGSqVKVSc935zOe877NPFSDLd63fu5L/uoqVFTLUrdS99+yzv89+9udBgW4Jygf8O2kmzgZYtgSaxpkOr+vD6wYoFVzYmYIVShnHrT4cRw5tRikrSmdNvy6TrLPQlzgfMMU4pbMlX/J4xmu9qP/L76V557v4GpKKFgYedu3ahXrfgGjPlCrEe24YgrVk58uYqbz41mG7ZaiMU9IypGGApOch7PTge20EXhNJr4dukCK2yx884oxzln2+e7d0LJ5Q9/KD/m96OBbfJEm+oqrqP7P4chpNw7wc+TQFGY9yQQCzyEghTaDbLB4w9bz40vuLGHf97gZc+cPvozU5DkSeGN81plcs2ojE40sbETshXuC6KQm1jD0OMhXHnPASvOZf3ob+ffZDDK4kU87I/b20AtNbysei15cFd4lctvTzk08+KSkXTDY+44wz5N+/VJxzLGN+vH1uosXSv483EXa6eX1lQGbO4X0GKrw4W5MnJoKnzeLnN16Ga279GYprTMxF02gHbRg2w0dthD4HYjEMS4dVYCcaQddTuHYB7WZXuMi5UyJAX18Nuqmi1VmA7ZoIQx+tBU8WNLhM4RRcWVTgv73rtRAnAcKYK8xEMeZDSToZqPeya6Rlj8VX0qEVoh1zySYkrMbQZQ2cNj/q8w4HWWQJE+vIJGDDQpBm6AYJekGKRtND6MUollw4BQNGK8JwWMTxq4/EkasPRTkrQY80KGEi6RQKLXSJD0YsSYQewUKLcgMLrrwOOboulxv4Gqs8vQQYHxuVG2a5UkP/wFAOR+LqscF/F3X04jPFt7pYfCm/qLy5PFN8KTsEfks6YRbfxCp9+PmvP3d5w20vF7Zl2WEPn9AnnniiVKvVvqQoyr8uFV9Lz7GME+OjuPaKy9GcncW+G9Zi/aaNWLt2P0mj0CtVmcKzM57Y8gi+8fnzMbFlC+w0RdHkcZJm+USO4ZL0K3pqLGhIDnVoa0oCLhSTHKxCKRRxwitOw6ve8laYpX5kqimdIbtwKYdZKv7er3zlK+L3ZWfLC5nLFXQ6MFLoqKOOwoc+9CEZti0V3KUivFR8n60TL/0Zf9ZS3i5ynZf/3mejhvMgn2cCNDPNx9bW/fjaJV/AeHM7CitMjLfGYZUsqIYjhdXvkqrVkyw7p2jAciI4BVLDYhSHLhoAACAASURBVLQaXERwxYssaRtqgkqNK7kx4iyUAMxuK0IcMiUjXyDh0KlUdPKcvMRDlLIA52u4PJb7MSPgE7GSxSGZCJQduA2nSbFl0Y0i8ibifEFGOvoUapqiYrvQBHbEm0GKrh9L5HqrG6LTpWUsg1MwYRVTKdR1pYxVWj+e33cAXjByGEpdC7qfk/BS6twJCzDJZfliotzwFiH5rLZ58RUNR7pf/jlf23aLbOYB0XxNy0FfX18uSVB+MA3x+S51voVaH2y3KvlypBCx40486r655svim/Q66AYZEqv88cPPOOcze3ipLH/6suywd98Di5rvf6qqeu6S24F6I4HYN113NS6/4DuouRZ6fle4D2S+rt//QLzqTWdjYNW+CDsd/OrS7+Cay3+IEgd1hOZoqlxAiQZErLYclOVCLlQZmOf6LSPXueEmlinNgDU0jLe89wM44kUnIWX3m8pislynRFgSpk5pgWAWdkjsgpc62U2bNuGYY44RsPrSx7NlhWcX36VC+uxCzMIj5jdOzqVbz1ekxWmRA3XlhsL/IqODGx+7HD/+zUWILA8tNBHqEVS6G/wIpUIFlmZIyCStZK5rwHQSlKtFNBpt+D0Gb2ooFouwHROe34HjGDBtQ2QWZqm1W2wbbYkLSpMYtmGgXHLk77FYx1kg7ANFzVfCZ5pdtD0unmQSU09ZmEmbBlm6mi7Fk2GfaUbwEfPmNPk+6WVwbQuJHyIJuYGWIskM9IIEC80uQmrEegGua8N2QtGctUxDITSwTh/CoaUNOLS2EZXIhRooUOJUrGZ0H7D6Sre7CEDKtV7WXOrAeawS14g7na7k8xUcS4JPuRc5N9+QRYxqpZLnBFISc4swXYZnEqjeB6dYk6TtVIlE9kj9QNwOUny9FhKCdYIUoVH+1JFvOPc/9u6Vs/xoy53vHr4HWHyTJPlPwzDOFei1MH3ZNQW46orL8MSdt+E1rzgZN930G4GezM43ZDh27oc+isHV67D9yS248L8/gaktj0IHAd82Aj+CXiigMjgAs1iQozyHQry4kyAWyhUB3HGnDVvNYHBDi+Bsy8aRf/cSvO39H4Fd7pelAyb45mdTdr85u+G53SufghzATRpY3g0udb7PHrYtyQ5/y36WZ7BlSHiEpVuAgzXq2TySs8MXF1qIRI0wH03giju/g7ufuhUznWnERgSjYiNIIrS7vvz9WqksMUBx2BWaWamaOz1m51oIfALGdYkMKhTYuVEmCOE4pnwfjfkWuj1WKUe8tSy+LFiOo8Mt8JhNRgatXRArGNGRc00PvViD3+NyS1588/BOTaxeoiQpEUyLg09hskFTTIGek00ReUwipvCiieTT7gRotj2omg3bLsJ1LLh2ik7QQavXgQUdI1Yf1qpDONhdhwOq+6EUu8i6mZwiuGCDJJAbFm9cIgHlR4086TlJxWrGIjw3N4vJyUnxBK9cuUpOVI1mDlhfMTycL3kwlJQbbi7Xi+uyXvxM8c015zQIEbRaCIiT9JqIlzpfu/rpI15/zif38FJZ/vTlznfvvgcoO5TL5f82TfOtS8WXR1baxn5/3dW46ac/xnvf9hbc/+CdOPKYI9FqdnHvA3/G6ee8S978t994My775uehhQ0kiYZ2N8LI2g146amn4uDDD0e5ry+PihefKgSczSjw0W1bcfcffoenHnkAJkdInHIrCuxaH/79s1/E+sOOBkBGLrVlFbF0Ss9ovUt6LjtgJloQKM7ud+XKlU/b0f6/Mtz+tveXiEjKDux8FagpLWUcTamCvNTNDL2kiVgP8dTMn3H5bRfiL5OPwEu6MEoWEjWFR84tXQJRhCJJZEUThsZ1ax+VWkm02Pn5NpKERDIVhqXBcigLqEgTMg8UFAouOh0fzRaRknkUDxcUDMYIMWtUY9fKjjJf22V32Gn30O2Rh1BAkmkIelzt5vNFeYGaK7GNLNYx3BLTLXRZAy+aBSmCZCJw+5C+WpFnoaHLI3yQoFisCEtXYuuRoOe1JESTTItqoYJ+vYZax8aRKw7CptJamA0dRmTIRDVLeiJzPK25i4mEbg12/tR7Uzm9MC5obm5OOMyOU5A0bD8IsXv3JEZWrZJNwSXZgW4Hu9IHu1KDXaiKxs7jFNeL026+Xux3m4jCLoLWAjpejKzY96nnn7Hc+e7dypFby5c/9uAZ2Lp1a8V13a/ouv7mZzpfTWSH8W1P4nv/9QUctP862aNqd1pYt24d7r/vYbzxnHNRX7UWV/7gEvzuykuE5xtpNlas3R9nnfN2bDzkCHEt5EmY/MgN9ULx5QUeeJifGMNNV/0Uv7v2V0hDT1i/oaLirLe+G3//+jMBo5BvQHFxYHFIwzViHtc5WGMBu/HGG3HRRRfJVxgYGMB73vMeCVz8W7ayZ8sNz/3/PJ2Cem8uOUi8O/2+/PpqghBtJLaHuWAK1935K1z/8FWYD6fEFVKqlbBAEHmaIZDNsximSScDgTG6xJgXigU0G6R60RZnCVySVjrLZsGlvS5GFERwnSJ6vRCNpo8o5nOWh2cahiqviWbQtkesZL6kQLvazMws4gDQMkcGZhy2pZQreAslzIbDNTEwp9L5ugX2rRqyIEPP80QWIjWMN0k+p+J6SChhsFM2ZeDFYR6Th5WYCxR0VwC246BgFqAuxBhOqjhhnyOxTh+B3tah0W68qDHnmm8egSpwuzQWySEKA6GcUUbiDWv9+g2LkHjClBSM7dyJFcRNkgNBzddlekUVVrmeF1+nIksWUnwp8Xi+FN9eewFx1EPSbaPlRUis6iePetM7P70Hl8nyp/6NZ2C5+O7h22L79u1Vx3G+qev6G6T46gZMxvrQXZBE2P7Iw8JFDZMA3/vehcJLJazlvH/7MPpH1uCSr34N9930G5hKSjM7Tj/rX3Dya85AouhyweZHzXwDS65B6qcS7sVhj4/mxDb86MJv4q4//B5xEACqiaNPOAlv//ePwaj2I0jZ7XLwBCzMz8sSxcknn4xjjz0WMzMz+MY3voENGzYIz4Ex8hy2vf3tb3/aDcEvv1SIn2s3e7Z8kTPXcpeDfIjfl1pHikwLkZpdzGQT+MNDN+K3d12FCX8HUj2WoRn5CjOz80gyFbplyjFZN3ij8eHYCopFU0IxZ2cXJHBTMxzExCfy3qTH0vnSzRF6AWyzgIjDrhYdA1zvJXiGXXkCyzGQ7xtw5RZCD2PU0PzMnDCFqZGniyvJfJ4JY/c5iCLUXjyzdKBAmLzEn89NNSXDjcNPWrkoK9FqSKwjLSZkPzCBYom94PuxxN7T2cAVcLpfZH3ai1DqGThq+CAcWj4Q/WEVajOBISTQvPN9esgmDsJchuj1yPTtSg4f3RyrV+8jz12ejafI73Po5haL0Dh0LORWM8oOXLJg56vRk64mSAMfiR8g7HZEduhyWaXZgBdlgNv/70e96Z2f38NLZfnTl2WHvfseGB0drVmW9T+6rv9T3vlq0OgisExJojBZIUgcSyLcd//d+P1NN2LTvmvx8lefJt3qhV/4Ip6483YJLuzbsAnv/PinMHLgIWCwDPs2jQsWeVJm3lCKkT5viA3yEdIu/nzrjfjmFz6PjiAIVex30GE47/zPozKyDzrEkStcyAWeePxxWR/+13/9V5EXRkdHccEFF+Dcc8/FqlWrwPVixsp/7Wtfk6JISeLZK8XP9gU/u/NlvZXIUCV3ZywV39wGlSHSumhkk/jNPVfi+nuuwTymADemS06Oydx2GxubQMS1XsMQUHmp4iDNyKVldlkBhkoq25xoqIbpSpetWQTIiOsZNkE3QSRLEVmso90MpJhzdTAndCbQDG57MQ04kaWKWqmCiM6IRkcgP2Ip03XpwH1q4yRuqPkiBG8i4gW2bVSKDlrzPTRnu3mqhm1KtlvEjpQ2XwL1pUCGMgQjtc0PPYnxUZmQFmaIfOKBMph8WeMEFcXBYFrBIcX9sdndD27bgJFQTsmHa7lxexHfoTKJhMnHLYkn2rVrXF6/4eGVORNaZrOZ8Ig5cCuWSn/l8xXZgcXXrUFn8WWYaRQg9nx4raakbe+e2Im400KYatDK/R878dx/++zevXKWH225893D9wCLr2majI1/Xd756rD1fEHgrjvvkMh4HvGrgwNi9OegjP5dHqu7s5P4zue/gC333StDlaEDD8G5H/sPVFavlUEZBQdmwYnTgT94pKUGSWeweHdpPfPQmRjFZ857Lya2bhWXBOPl3//ZL2Bwv/0RyWgnB+vceccdIjO8+93vFljLPffcIzQz/pppuNR+WXjPP//8pzfcnq37Lj1Vz9V8ZWdCFqrJ5ZVR1CJnIEakdNFSZ3Hj/VfhV7f9GF29gcSKoNoRbIddqoKYK6xMdg4SjI7NwbQVDAzURHLQzQS1Wo63nNw9CcNwZM2aHmouX1BLJuGY4HXhJTOkNKJGznglTdgZ3CAjyIfPGztN3ri4tFErl9Fp9dDrkP7A0wplA0uGcHkHn+bJxwTWUwJIMlTdSn6z2L5LVsMLhJiTEyEjOP7gMJCx8by0Yol6Z4pIQDSkaiCNuU3Ggsqvx4UcBWocw05U6O0MG6w1eOHQ4VgRVWEHmkRNyYZblGvUAoPXFMFZ8keruSBFdu3afdHXN5AnPufGGNGB++p1kTdoKVNtB5ZovnVJsrAKFVmyEBcHw1SpH88voDk3jeb8pCRuRIqB0C5+8Liz37+8ZLGHteK5n75cfPfwCR0bG6vruv4dTdNeI0GUugGLFCk1xu+uvxaXX/oD7LfPvjjpJSfj4COOgV2rICUHASF6czP49vmfwlP33SOWp6FNB+Htnzgf1VX7SgIFO1/ayQSys7i/L4560SMzxNQhUx/x/DS+/OEP4y/33yNH//La1fjwF76EffY/FElq5p0zUtxxxx0CUye1jD7fm266SVaKKTNQF3zooYfw1a9+VdgOXC9+7obb35IfxIJGuYDHdSWSwRkyS3TJTAvQ0+Zx40O/xs//dCkW1DGYJQ2dXhcFl0djDYGvIY1NRFzhjVL0uhEmd89KwsXI6iqqdQP1AQdxkmJi94zID7ZtSket6AkMLmDoJIVF0FQ6E2zhYUR+JDyLFDZSLUCUMRuNeCEO8VRYho+Ca0uH3G7Rsre4vq0UxK+scLXZ5BAuh9VnWSScBsdwMbO7i6nd8yiUCigUi5Kxl6cjJ+IFppuC8gRvCLblyDIMTythokAJQ+h8zgwbgULfMpnEGdQwgtoNMZT04ZT9XoS16RDKPlGYsQzrQjIoODDlzSBJZaWaA7exsTHRg9ev3w8Fwn0ErJQD5IkPpXWQTYHp2MxTgs1EZna9JJuVa0LBswwVSRBgdmoa3UYLahwiC1rIkhCtMCZS8gMvfNN5y+vFe1grlovvXn4CJyYm+rMs+65hGKcJUpJ+Sm5FKQk6rWnc+fsbccfvb8H0rt049Ihj8NLTT8M+B+4v1p9eYwHf/8IX8MhtN0sxdYfX4LxPfx6r9j8IqWqKxkvzPounFL5F6UHoVUwqVihORIjmp/HF887DUw/ex09AcZ9VUnzXbjqcjuMcjoZEgOk/+MEPpPhyEHPZZZeJ9/fNb36zPD5Xiwlb/+xnP4uhoaH/H8U3L14E27D7zWCzDEEtRHhg+x34+uVfxrbOY3BWpDALqmyRcXFhYb6NNLZJL8TsfBNxnKJSqqDX9dFqeDBMBfttLGDtfkPoeT4mZ2alk3RsE3aBToQYisGIIEW6S563C04BKXkEAaFAZN9ytTaGYhFUr0mXzdy7gh3CLRbQmPfRbfNmSE80i60rummceIDOwV/uUabey0h3wsd2bp2BH+ZDQGIkhTQmAPMMnt8Wh4Jt6ahWS/Ko3U4PnhcjNWyQJmFkKfwkRTcC/IjbcYDGbDkvQd0v48Ujx+DQ4gaUeiT/RFJ8WXAluQQZmgsNeL2eSFw7d+6UGymdDrxBG4Ylmm+LaMgoQrVSlXSVfMPNhemWYbhlFNgRl+swTIa2egg6XXTabYBcCDosvDaajVnsnJyBWu376Cnv/NTn9vKl87/+4ZY73z18C+zYsWOFaZrf1XX95UvFl1phsWAhCpqIgxZaW57Cvbffgdvuvg+wCzj+lFPwopeeIkOwy7/1Ddx2w1WIgw7s2hBedea/4CWvOYNU2nxF+NmUX8bIpzkSkf0Ni6+mRBh/5EF89r3vhj8/J9pm38b98G9f/DKG99mELOOxMl/9bf+/xK3Pf/7zOOKIIySlmMO3l7/85XjpS18qRfjCCy+UQMaPfvSjf7VK/Fxf8N+0mtEUy4RhaqSxAjgppsMxXPDzb+G3d/8WSi2C3RdCMVioTHQaPqKQacIGFpqeeJd5XHcsU+LPu702Zmaa6B9QsPmgleh6ARaaHdF2TUODW7KQ6ZQ5uM2lSedLMH2Fm3txiigkH4EhkjoSLYRhscBaiLxEtrncUopSsYiFOQ9hoMvSBjfkolA0CfEWp0qY2+4k0ilGvVZGHCSYGJuHYRZA869tO89YwehzTn1kKbPplHwwx6qcAF16aOnfDSJkQYiQ68sJh3qKSAos0naso89zcfzAYTi6eiCKHl9k2TGW15CsBvIb/J4n/8/veXZ2VlwqHKwJZpLLH6mKJuOrVFWGu+Jl1lVYbkkcDyI5VKrIDBuGZaPXbsrpyuamX6uDuNdG4rUxNzuJ7ROTMOvDHzv1/Z9b1nz3sFYsd757+QkcGxtbpWna93RdPyUvvpYkxRpqiofuuhX3/eEG2EmAqNPFrqkZPLFjDCMbNuG8D3wYQ6v3wfU/vQK/vPR/oMU5O3XD5sPxz+84D6v2PwCKaUtQJi8qkXz1nNfAxQURHrQEXnsOv7r0Ylz/o8uQeT34SYSNxxyDD372i6gMEAtJ10TO+GUd+e1vf4urr75alimGh4clMohd7sMPPyzOh9e97nV48Ytf/DRJa0lqeC7T4dkDNxmxqZzIxyK7kB4WOT7++OTN+PaV38ITu5+CUzdQ7KP4HErBmhhvotumi8CGSUqbrkAzUhRdG+qiNSwK2kjRwcpVVTRbIbrdCI7JDbUMxRIdBnLQB/RcnyWZq16tSBoIYTgZDNkwCzNPLGaGVkAS0OrVQ63Gjbcypne3EAaLNj4SzxJFSHCqkcIipjLVZBDIYVu9VpSU4endC9AMdvfk5VK7zRMk2AEDlD+AvmoZhYKVL8aEXDeOEUDL16FD2umIr0xFm5ZF5SSDFRsY9kr4u8HDcURpAwq+IgNXcVtomvAbuu0WXGrlUYhmg+6PVIqvLMZIQKqBXs9Hu9MTBwT/LmOkuOFmuEUYhZJgJbWCC8UqyntKVzLYuiaP12u0OBKUztf3O5hudpA4lQ/93dv+7b/28qXzv/7hljvfPXwL7Ny5c6Wu6yy+LxPJgQQp3YCSxfjdb36JK3/4PVQMLS8auikov4HV++KMN56Ncv8wHrj1D7jgS59A5i/IQkQcK1i34UC84tWvxYFHHg2zTl1Oz4MqZFWY61XcMc4QtOdw+x9uwhXfvxDh7AyUKEIrCHHy687AWe95P3S3D5kAcRfdaYyviWPhOJDvsHnzZhm08abB4svff8lLXiLH2CWM4f9V8V3k79IaRYxmpCUY87fjp3/6EX5+2y8w3Z1DseagVAaKRU0CIefmuAQwT4AXKtUKFDUSjVVTU3FakMFAF4NbAoqugYkJDsYy2JYGRUll2UH4u0kIuogl6SGLUKuUkQTkIzA+SUWcqIiVUGQXS3fzdIuwi3rdRKlQwq6dc/A9RbYI6b7QNAtB7ImLgpAe03Dg91LZ/urvL8LQUizMtUDgG/0K7OJ7XiDLL1xmKJeLcF1HhnR+l4QwLmBkUA0Tma5L6CX9z/4i7Yxgdc4J+XhmaGCVV8YpI8fgQGMVCiGXVVJ5zXjaoac3zRIQWdrjcKzVkAJL3/ZSIgl9ya1WR2KMyuWKSBYCdGfxJdWsWEGqmzDdEkoDw3AYoik2vS6aCwtIPA9qHCDsNBCFPbS5XmyV3vPCs9/79T28VJY//TnPwHLx3cO3xPbt24cty2LxfXlefHX5wVDC2fFRNKZ3oWw7EjGumzYKtToUcmmtgiQOz89M4oL//AQeu/tWgYUbqimDJ6tYxroDD8DgmtWoDg2h4Dhy0RVMR7CGs7MzePTxh3HfPbdJAq7Sy6PnY83EWz/8UZxw6qsRqkymzYsve98l+eC5cUJLlrIl5OSzLWX/t8U3hQ7ywRIGgZoJbt92Cy79w8W4b9cDaIZtgXyX3ASDgxwKKWi1M8gGbcpuTUOUdMSzWyzaIj8IjQ0hCkWg5NoY3dFBu0k4OQlnCpwiOb2ZFEzC3A2Tx/tQ5B6v05aTghzpaehSYwHh6IqDAqlpCFGpkD7nYHzHHKJIFYtZwhMGN+eo9qgBVPqQrSLCHjXkACOrBmDqMeZnZxFxUKY7ol93OlwjtlCr96NQ5IZdW4Zd1Fy57RhSt9UMYUiQyWGoluTHZVEmRduL2EMbsD0d65JBnDxyFPZNqzBDsi0JRk8l2YKPW3AdsceJPosU9XpdXl9KDCzSk5NTYjVbvXqNvB/4+vF9SZ6vKV1vBb04Q7GvH/0r9oGiW1J8sziU79FvNuG3GwjaC1J8e7GCuFB93zFvfOdyevEe1opl2WEvP4FbtmwZdBzne4ZhvCKXHfhDhZYm2PLYo7KFtPHAA2G5hfwrs4uVLKDcjhb7Pfzhmp/i0m9/FVoYC5zbUBSBiSdEUhoaVCbmcvGAkG9FkU6KhbLdboiHlIVeSxT4UYqVGw7ABz7zRQytPwAxyD2gOyL3BRPQslRouWBBny/lB+qF3GojF2EJoJNvauUIw7+SGBZ//deyA01x9CVTnwzQTJv48S0/wM1P/Rbb2tuw0G2Ke2G430GlaqHRaCJRHHh+Jk4AdnO6lcB2VRQdS4oxWbsE2OhGiHLRwY5tXXg9Xfy+VkGHaWsyRGJLyOKk64BtKjC1DFHQE48uY4a4MUd5hk+AmtowVBWVooZ6zZZEiZ1bpxExzbhQQJimiOIEpQohOBkCIi7J641U+H4PIyvrEtjZa3dlIYMQHnbYLLyqbouO6wURfC4sJEzNICSHd5F8MaZgE1mZwusFUBMdFjthsc0ZSDop1NkUJ605GocW16HW0WAsyh2+78lKMt9buqbK//ueh1IpJ7st3SDJcmDx7R8YlCBPfkiEEF0SDPDUTTC3g1CdwZE1cMr90gRQdiDInanJBD353HDrNBEGXQnQjJ3qece+6V3LGW57uXYsd757+IROTk4OZln2PU3TpPjy+GsZirBZb77+Rlz761/jvR/4ANZtPkA0OVlWE9cC0YZcwtDRmx7DRV//b9z7xz9CjyLR3HiR0QEh4Y4CUydKMJapNyHqJJlRG2VtZRYZuQeKVcKr3vRmnPbmt0ExXVnUkAuTxRepDNWoHVL3vfTSS+F53tODNQ7guGxBHXgpbui5Ht+/BeTJ/w5tYxwQhojVHsYao/jJHy7BI7P3YLS1A52gJwnD1ZKGvloRzXYXzU4Ct9gnhSeKfSRpD1HShWMbcBwblXJZ7FpQPLiOKZ2v72nQtRSmw2UWuityPYXxO3QX1Mo2ChZxyB1kqgE/zmluGRM9qL1GprhQinaGet0R3u/4jnlZJbbdIrp+gG4vQL3fRb3PQRi10et6OX85jVGr8GSSwZbTh5Vb/mIFXkh8pC84yh67XJ3Flh5jJZcnFoH4rslhGLXVHkIvlJspM9oKtguro2G9vRonrng+hqMSzFYizojYD9Bs8iarwrEt6X75OvIt1N+XF1jRkRUF8/OziGN+b/3i7WWXTfsdI+c9wpi4/FOqyqyhMrBCtt00swBd5RAykvTkuOfBby0g6jbR67TQox5T7nvvMW9419f28FJZ/vRl2WHvvgeeLTssFV/qlpaq4v477sK3v/FNnPaaf8SJLzsZdtFdZPjyuGzIwgSPukw6nnj8UXz9vz6Hia1PwqLVJw5EXlhKouRKKcsxizXN+gx+FAoZN7F4bFdN7H/IEXjb+z6CoQ0HiFuCK7J8fG0RScm/f8MNN+Diiy/GCSecIC4HFmOC1LlazMWLj33sY6Ij8uNvdb7PffbygszlBA2B0oJvtHDD3Tfi5keuw9aFRzEfzMFwmPCRwbET8ekGfoKpuQBJqqPgllGrl5EpIXreAjqdRRRiucK5JTSdna+NJ5+cRafNRYNIBmGkmRk2V3fJ2Y1RdHTUqwU4FmFgXWSqjZDZeEaGKKPntYs4NGCbKgoW05B1xL6G3Tub0A0TmmUiiKmJU9YAqjXa2YDmwjzABAs1Q71aFDQltePQT+F1e5iZbaDbi6GZOReChVyiiHjzFIcCB2b0asdwTFrfFAGsSyoGu3Ea8xQTa7QhHDtwCJ5n7QPXMyQbLvXJWujJhluhUJDCyx/kdAwND4o0Q0od78453WwGpVIZRS6CLEYMSdqFAjRbLZTqfRhYvUaGbg6RkuUl7nMAJYnh9TpIfB+9xhxSr4O5mSl0YmTO4Mg7jj3z3d/eu1fO8qMtd757+B6g1cwwjIsNw1h0OzBiJoGj67jhl1fhiksvg1UwsengA7Bh0/7Yb906DA2PoNo/LAO4RM3XkRkh89Ddf8TPLr0IY1seAyIfNpc16C1bBKrQwsQBikyamIJL+LYC9JIUazYeiNe/9e143gtOEC0y77YUoZ3pBOtkPEYHYjUjvYyuhiWNl08Bh23cbjvxxBNx+umn/3Vo47P04r9dfOmPzeCbLdy78w7ccN/v8KeHf49uNgvVShFlIfoGahhZ04dep4PduxbQ6tATm3fNbomx6xo0nfapHGJDmcIyCCEH3KKF7dvm4XsAzSRukd2xKUdpwm9CJoXoQLVooOQyHSRAppXQ7MXoBG0pvgSaKymLswrbjOAWVEQ9HbvHmzLx57oyc88sp4xutwXLzlCtmmi1FuQmWHYdGeaF3QidhRjzjS6C0EcQZjLU402MQzXKNSy81LWF8pZQ6uGdjCvQzz6qHAAAIABJREFUVN5NNJrEg2bQTAaaKBLMuS4dwEtXHo31GEbaikUn9ppNFCTqSJXXjosVlGSq5Yp0s0zx4Nfj60iLILVyDtkUEKzD+sulb+rrTdG0a4NDKNYHBKpD6cEoVHnGgpqFIj2Qn8z14tbsFKJOI++ENSuz6iveevSZ7/neHl4qy5++3Pnu3ffAotXs+7qunySaL7mpli6m+cktW/GH66/F2Og27BjbIhdQ0S3h4AMPwRvefC5Kq9ZI8eXpmce+JOli9+jjuO6XP8WDd9+F7tw8sjAWaxlXSkW8lXgeHZkkLVBP0HDAIYfjtDPPwobDj4ZmuYgllDPv1gh4YcfLdWQa8r/5zW/inHPOEbraUoSQ/Hkc4xe/+AXuvPNOfOYznxEt8dlM32czHpb03md+jsVCNhntwGU3/xBPLWzDvY/di0qfieEVdezcNQrL1bF+/9XodTxMjM9jfoHsBa7echqvwnIyLmDJUoNbcOQGRqZsoZChr7+MyalQPLimpcC2NbG2ia4a57BxdrS1soVqUUPUbSGCi/lujIXOHBQSzawStMwV1KeudlEpsUV2MDdDf7GGIPYlAt4yq2g2F4QrUatzYSFCvVwR/3Gv1cXcZAt+S4NPNwXZGooGXadVzsxz30JfXiMBAwmKMhaXCrtcfm1FddDp8HuLoZiZDBPrWQGb1RGcMngUBtsuWnMdtAMP1YIDbil3uh1BfnJoW6mUxc4nHe9iPh61Xr5+dFnwRitSB98aTFRRqX0HCKIQhUod9eFVKPUNwCxVoBeq0C0+JwHUNBHNd35qEnO7x4CgIzfARHOy2Cm/5dg3ve8He/fKWX605c53D98DW7ZsWe04zvcNw3ixJFlwoq0ALolVst4fIpqbxsTkOB548D48eO+DSGIFb3//v2HFfhuQcZGCzazstDIU0pPNrR2PPIx777gTkzvH0ZxdEGZsEPTgh75YqGhx4tHzuBNOxJEvPA4uwzN5iKWGmmTCi+VRV7CvEhus4aabfofbb7/9abbDUudLDZGDH64fU5LgevHQyqFFVkKeRiwpuiAjIcdE5rFGpJglSNQQnr6A27fcjCtu+Qnm0yZ2L+xEX38Rhxx0MO578H70wjYO2Lxagi93bJ9Gx0+RxFwtMCR5guCZgaEyLFtFpVwSO1nPa6Bc0lCtFTA52UMYKflgzdZksUL0XiY/iL8Y6CtbGCjb6HXmMd/O0AoVZFokIZymWYSa2IgjD2naQblIO2ABrQU6JWx0ukRaUmtncSQzuIcVK+voq1egaxYmdo5j964WLNWEY9XydeGM+i6HYKYM1VgAedKgB9exqLcDcRRIiGehQCAQV6g5MItF4qALo2RZGIiKeFH9UByq7INktANdNWGVqCsDrYUFeH5PCni5UpTBK9nBQZAvWhDg1O104bquvIb8N/CGxhOFpF1ztdgy4NNbzMGbU0SpfxC14RGYpJsVSGgjKzpE2PMwN7UbzandsJQUSeRh50wjy4r973rF+z79rT28VJY/fbnz3bvvARZf13V/oOv63y3xfHk01EnRSmgP6goE3S2XwTlMs9GUTa36yGrYxQIMQr0JgxHDPgtwzo3lnC0OeTzNN7f4/wxwDHzG3ySCMazU6igIscpc1HdzlK4sZCzayxjESD2Wf3DXXXfhuuuuk/Vi7vw/l1JGtgO33j76iX/Hmn33QRSm0FMdhuiYEUI1RMRuKtZhJioMMms1Hz2ni+2dJ/Hdq7+Gx8Yfhla0MdcdR7GsYmTFPhjbPo0o9HDA8wYkumd05zx6LAaJLjrswlwXzYYP01YlrsdxbRg6O8UQw0Nl1GoFjO6clKEiObzFogWnYCFVydtlrE8GS1cwXC9i9UAZ3YU5NGMNO6YWYFqJRAfRW0yrWavVRhR4KHJDLtMwO9Pl/B+GQXgPYecLsqlXKltYtWIFer0Y27dOYnq6C7dAkLojqE8e6ZkukvtriZJkUYwldJPJF1SH+DOfYw5Hy5USVD1F0KP/N0SghsL/6NeL2BCvxrHlQ7CiW0FVcRgAJYse5D/zxsK7H1ObKSsszl/RanE5xBcZghhTx3ZkC44+8KUYJ5FCiMKUvFVLUpU1pwTVcmEWKyj0DaJYryMNe1CSEL12B+25eXgLs2hMTaAxN41uqibu8L5vO/WDn8mhz8sfe+0ZWO589/CpXCy+P9R1/cSniy8BL1qCqZ1b8avLfyoc2n03rMeBmzZi3fr1KFX6kbrFnOeakbaVW89yFwQ3s/if4MnzAMRF5v1SGLA0srJ1kV+MkrYg1oA8MYguCTECMJI+Iz4xL75bt27FJZdcIiwHWst4bJevucjsXWI7fObz56PeX0fC/LFMh0ayVsbCm8JjUUkNaAG3ooC20pBttqse/Rl+fO1FWPDnYZcrgNUDtC6UTEdngXlkMfY/sC5T+9GdDYCOAb0AJTMR9AIZCHEiz+2sIKaGrKBa0rF23QDKJQNbt82KTMEOl55eDt2IrwyjECZ/rQODFQerB6sIe200fA2js004TgpNY9GmXOHKqjAxjISvl4plTE0uQIErYCFqvQo8DAxUUa1VMDe9gLGxFvxeAtNkRL0j4CLeHKW7jElS43gtg2WRWBbJyYRFWm4INm2FLL6UGxSYlo3EywFCXtqDaShwfR2HGptwwuAxGA5riNtdtOfnhT9BMA/5wHkBXUyOlkRqRZwq7VZTvi+uYz8NPRINOMeP8nP5dfln1LM1+s0rdXE56IUSNBLOuFAT9qAmEbqtFjrcmut2oIU9NJvz6MZqbNT7zzruXz7y4z28VJY/fbnz3bvvga1bt64pFArsfJ8uvoZmQkt9/PrKy/CjCy6QroRJxJy39PX144CDn4/XnfsugbJM7dyB2dlpOT7SoM8i4BSY++VAsywZ3jzdzgo/gcsEEom4WHwXcZPsetjiCPVssSCzSPPXUKUr40X4pS99SeDpr3zlK+WiZgGmZkjJhNHx7Kg+/vGPwxc6l5HHAUmBiRBlCVIWBMVkVjlSpYvIDrEzehJfv+KLeGLXw9AKBjpBBqeSoVxXZUDVnGvLcsSGTX3STe/c2ULbY/0t5ghO+ldNFVEaod3uotXxpVss2AkGh2w4tortOxh5X5YMNtrMwjRElATiEaaDQldiKb7rVw/S54GdMx52TDdRdPk8hWJnY6dr67SLaQjCHuq1GnaPT8naMVkMXb+BFcM1VKs1TE/NYXqiAU0vwdQqyDIe3SPpSPlv5U0uaEu0MDRTRanElV8PnV5TUpLJDuYNwrJ0ge7Q20xym62WYBkuvLgHhy6L+RjHlA/D4cUDke700F1YEIhPX7WGim0LO5Td89KNUqx9aYapqSl5/Qb7SC3LbYlcVOY9gcNWvtZ50eZ7QsnXiO0CrEoddrUPTqkGq9wHw6HlzpfOlxt5UbcjHF9vYUbSoxthkqDYd9Zx//yBH+3dK2f50ZY73z18D+zYsWOtaZqXGIZxXN75EuGow9Ri/OSib+DRu+7EP736VfjNb69FGvXQbXWhWRW84+OfRt/Iavzi+xfjhmt+BUNJZfuKup1tMd3BgVsowHIsAY5bi0XZKRTFk0pEIL2cFjfneBFz0GcwssaUC6s2OCwasFjaSOXi6CiK8Kc//UmwkscffzwOO+ywxY6vi1tvvVX+7OyzzxboDrtqTszZ2QkcVkkEnchFAlrXMgQI1AZ2+tvwk5t/iD89/BsU+i1YxRLGJ+cAI8Q+a/ugJAkWZhckDHO/DX3SLdI2NtOIkVB2iCOxb7mVnNWQ+5/zxQ7biFGr80QQYfv2HuLERbFYkI4yoHabxVIIGU6pph7qRRPrVw8jjQLsnOlhdyOEqvPGwRtPhl6H2maCksPNvxjVkotuu416uQ5Vj6BbkVDROu0QzQUfJWcI3Y6C6akO5ufaiBLyHnS4JVNwR/MzDbmp8ffqfVzlzRDFHsrlAorlAnS6NRxL5ILx3bvR68bQEktCUm16mW0X+nyGA7P1WB0OodDRUKHkwpsR9VnhQkS584TUMwLboxymw5t0sejKEkiyGK6ZMTmaJXhxiUfijeR+rEG1LBj0E5dqMMs1FASoXodhMWQ0lM6XAzev0UR3bgpKkPOCG36cqpXBNy0X3z0sFH/j05eL7x4+p2NjYxs0TbvUMIyjnym+Biwjxe+uuQLX/PhHeMvZZ+LBh+/DkYcdjHajhSe3TeDVb3un7Npf+d0Lcd3PfwwtznmtIhuQXMarRvQFbljkpK2MvlBamGgdU9XFaTbh2lxpNkR6IIzniBecgFe/8Sy50JjksFR8d+/ejf/5n//BbbfdJtNzFllCWciEpdeXv/4//+f/yNd2C0VhAmw++EDsu8+aZ4X9aUiVGN10AU1lCj/944/wm3t+AdVpo9xfgmrYmJ1voxc2xS3AGwrBMmQirFzpQEk0PP74FKbnUqGJccWYsiY31ooVCwMr+xEnEYKgC1XxMTTIQMgYO3a0kKSOQNQJLefwTzfoftAkEp67W1XXwLqRQfjdNrZPtTHVYv4aO0cWIerLtAHEMNUUppFIobN1Hf01EsFStLptiaaPA8oK9ATXheugKuQJZ9It+2FHYO/EOXYaHSl85AvX6xXpQBluyV9Tt+a/k0s3LJ6zjXmxxNm6i9TPRA+mxWylMojDzc0YDmqopi6ylPY17qHxbkm/dyR8iPnZOXl8as30/NLFIGvD3CvkyjLJZWCh5s2GbxvmZNBulsN/dMuCWSjCKtVhlPIoIS5cEGjPU0PKJYxeBwtT05ga2w5HSTA7M41GkKSVkXVvPukdn7hkDy+V5U9flh327ntg+/btmyzLYvE9Yqn4Grojw6K5iW344ic+ioM2b5Li2VqYxJGHPB+33HoX3v7Bf0O5vx+/vOi7uP7KH0FNPNAQL5IBM8fYvchFxFBKKg15OCUdCnFGD2meyCCx4otxP6miCSP2BS95KT7wyc9Ad6tIOb7Ja7espXLgRk8owTo8ylJmoAWOf7YkQRDcHfqcyPs465/Pwj++5lXCImDx4oDHS9rQCymufODHuPK2yzHhbUWlprHOi7k/iFmoWJh6cKySMClqlQLqtQxB18fYaAMLbQPjYz34XW5uEazDoM8YtQEXNhcgEh6Fu1ixogjHIbd2GrpRRJQm6Pk96KYO2zGk6+yr8Ojcg2tmWDVcE+1ydKaD2S5vZCZi0WY5+VdQsAjWaaNSNNBfq6DAwMwgxtj4AsZ3d1B2LbhuGd22h+mptrgMSiVHBmZ2wYCqZzAsvjaRoCB5o+JaNmWbVrODdrctAZrsNnnvpD2MuEpNkpZVqImC5kwTFbeEAb2KQ2qbcahxAKptB0Yvgx+2ZVgX+IxHysUE3ih3bN0myy+rVq5YBKbn72NJyuZpIU5kyEvoEicF/P0lxCTdFrSJaJYDh7JDhQsWdemALRbyLBTSW0ag+vQ0pnduB/wuJneP0+2Avn33f+cZn/z6stth75aO5fTiPX0+JyYmDlAU5TJVVQ9nJyKyg2bKgoASdfHUY49L1lYv9HHRhd9E1PNQrw7ivH//OEb2XY0rv/sd/Obnl8Kg15JAcmaFSVx5bhGTTkYM+zJpkeGbdMYKzfGMyknkcyTwMVXgpQpe8JKX4X0f/zTUIolopsgHHJTziLxkyl/y9i6tELMAL3Ed4iASmxlN/Lqjwy2T5mWCv69pGWKzh0dmHsC3r/4qHp9/GEoxRK1qy4YUNVhFZ4dGC1iEKGBqhAPX0VAqcsXYxdxMF40WSWU+pic86FpF/LoMGaXNzmBnaaaolBWsXFHEiuEiZmZouWJYD4EF7L5zZ4jr6FIwtcyHpcVYOVgVWM1kM8S8Z6JJ6QH0DZN6FqBUVGDqEUq2gRUDK9FrxXjk/i2YbyhwK2WRHXiDSZNYwil5U5LnjIWQq8WWCduxJNRT17niAfhBIAWRRdYPopwlTDsg2cZ0aGhkOGiw3QyOYSP1EhQMG9WogBetPlZkB3tegRmmiFNyjkNxUHS9tnCNu52O+ISpUdMTTX/3kl7PKKI8X5W3iTxoU0JWZeU7y1Gd1O5NI+98izXpeAvVfmjFMmzXhZaGaC3MYoGd7twsOrOTsuJOROcjW3eiOrLxvWd+5pvL68V7WiyWO9+9+wzu2LHjAMuyfqSq6mF58TXEN4oshKHkVCteLF4U4M4//h6PPvgQVq/aFy95xamCTbziO9/Eb3/+I+hpKEWXC6cCv17kuIpjkzsFtFUx6Ix9zeKFniWxrKfyIguZiKvma8ZHnfhSKb56uY6EVDPB3RLEHYDSAy9cIbCxG6IPdBGow5/Z/bIAyWxPSWVQKAfZNF+FJe1rHrvxwxu/h6vv/wUa6jQGRipQ0wyh78mSBL992qrYAXY6OQGzVi2gXs2Ev9Bp+Zhf4NAoRLuZSJIEC2vPC9HzGXRJ9KSKajnDyIiF/TcOyw2n5yUI0wy9MELXozVNR9ExUXK4JRgCsYdahaSxCFPNBLNNFYGvImM+GmE9VgDTIPPXwUBtAK25GFufnMb8ZIiOH8MoFGAXbIG1kxXBdAzeOPl90C3Aotrt+jAtB7U63Q+5jOEFvtjOTNPC4MCw2M0IvpG1X0mgyBCnoXiYOeyzOZCNMwxldRw3fBQOSNaiPy5Ci2L0Qsb3ZGg321hozCIIPQntHBjoEy8uH09cLM/qcDlU5c1StuqEtZHr9ZKMnKYiSXH7znRc2By0VWp551upQbNt+K15QUrOTE5gdvcEzCyE15pHt9nE7paf1kY2vOOMT339O3v3yll+tGXNdw/fAxMTE5sWO9/nP7v4qgrBKSng+YhSwHS58pvAn1+QKBeFtqU4xi3XXIlbr71aQCbdXg9ez5fiwU6UG1LswCTFWCEMPH+5+Hvsgg1OsRUaD3JOb6Kxf9bxwpNejvM+eT5Ut4IIhnS97JDHx8fxyU9+UiLjmWpBli8HNyy4/Ldz2HfMMcfgzDPPzPXnRdNbJtxGaocxMt3DXxYewPmXfBJ/6TyOyO5i5cpBCcBNowiua4m3Ns4CWX9eaDJLTUVf3UWpmKBc0MXnSrBOp8uRoCM83fmFlqzqNlqeSC599RJWDVlYsULH8DALX4Zuj/E7Gbw4RTcMYZgmCrRrWVxoIX4rEOYDFy9mmjEWWgp01V0cEHpw3QSuAwwNDGBmsoNtf5mD17EwN+MJj41RwtRILZNdegFpEgn1zbIc1GsDaLc8jI1NCfOXicpWgYU1lpsiTxX8mbavUtGF3+vJTdOgDr8IUYrjQG6q/D0zUTCiD+GElcfggGwtKqElDpKO35BMvNY8sZRzKDgmatWyDNzoguAgjq+LgJVUVQJT82Tr3K5IeUrsg3Q80OjBHEDDgGZaMmOwi1WRHpxqH1S3lBff9hxSLu+Evmy4+bSYLcyg125jphvGxRVr3/zqj375sj28VJY/fbnz3bvvgfHx8Y2aplF2OHKp+NJb4FgKxrc8iqt+cjk6nR72P3B/HLJ5E/pHVsNyazL0UAnEaTUQtJqIw0C8myzAbZrd2y10Wg206PlMYrQXZhH6PSlwu8d2YHJ8VDqzvAuiyd8EUQndRMHxp7wc7/nIJ2BUaogVWvYFwy7H11tuuUVy2lh0CU7nv/nRRx8VLZjMh3/4h3/AqaeeKr5VLh3wIk4zdu+0MAVIjAZ+/+R1+K+ffw7z1ixgxBhZsSJn03Z9WJQc9AAJApEHMsUUehtXWMsuV4CLEoPD7DLbLiGJ+PfzrpJg8TjlkR8oOQXUyxqqVW5sNbGw0IYfaWj6Mdp+jDDNcYmWzqO8CkfLOQnVclEYwTMLJKVZcO2i2Ny63TnYVoz+eg2N+S62/GUGrQUVzQafQxP9K4bR6nUQeF4+MLN19LyOeIjr1IbdEhqNFubmmnIzoSxERjEZC91eR5IumDjBDptA9TgKZUEiiXKnRa7hUzOmtBShoBkYTCo49cCTcbC+CVorRqcxj7nutAwlFW7zLd4IeJPl+CyOQySUgkSWYjfOmKTcE54IVlNnYpH8maEZiycRU7zATHw2meFWqIjXt1irw6r0IaSEkfkybPM7uc93emw7mjOTssHYgx4XBtecddpH/nvZ57t3S8ey5runzyfdDoZhXArg6KXBi8gOcRc3/OoK/Pz7F6OvXEaz3RC71Zo1+2Jkw0E45Q1no75iJbSMHU2u8fJD9DrqvVLtyESMZU2YXYkWerjn9ttxw9VXYtvjD8sFTmQgu6AoUxBnKlau3YjT3nAmTnzFaVCsAiKm8jKfLOGigYrvfve70lW/9rWvFY4vP7hezAULFubXv/71OPh5B4uHVpPkZA0Ru16mjGkheuokLr/9Ylx8y4VoOW0pTutXr8Wu0XF4XRLIiig4CmBEUExVvMrcjvO8BfRVCnCtAjqtrvh0i8UqOq1QNHKX3WLQQy/wiaOArRso2TqGB1wYWoTp2Xn4sYo2u+NeLN2vyCcKZMGCyyqmoaK/Xkecpmi1uygXS3Adl5gZSeJVsghxkGHblhlMTTKvzUKpXEH/cBUdz8PUzLwMPHOQkZQ0rBwekGGb5/XQ6nSkiHJJggD1OIKgL9kdJzElJlUwkbxpGRpDVHPaGCUjRdHRbgUI4lD4FP3VCspdC/905D9is7EBSivC2Ph2xFqIgdowSmYZ8/Nzctrpr1dRoVY+PYn52Wlk7HapQstCjYzdcgwoXSAZZJmD9Dt+D1Hoy/vLsE2YdlFOXWQ8ENYPyxU5QldCNGanEXodeO22BADMjI9KZJJe6U/s/pVvevl5X1wuvntaLJY73737DI6Nja1fLL7HLBVfZpIh6uLnl1yAx+6+C2f90+tw3bXXIIt62DE6DrO+Eu/41Oewcr+Nkv5AXyaLrmyqPcMwk9BGU1rbAM3J3bjpN1fjhl9fg/bUOGwlhh+QAKaReAjdcXHEscfh9Ne+ASObnyfrsmQyhox1Z6JBloml7Fvf+hbe8IY3SITQs4dvXLRgYeZF/Pa3nyPDpYx6CYeAzClj+KPioYlxfPf6r+DK+69AWGGRUTHSvwLbt+5EuxGgUiqjr68As5BCcyi3WICeYH5uCiWLMPO8KHC4RrZtlvAZ0CRJmDauOPbR83qyiVYwNIysGBT4zOTkDDoMnzQtZIaDTkg4TSgJHQ73tongVFMMDg6IR6DTbaCvUkHRcOF3u6gVy4i9BNu3z2By2oehV7Fq5RrU+suA2sHUzAx27ZqRNAfqqo5tU30XrZVshAaP4uQhU/uNyE8GmvOewPJZ9IlHYrHlDYtqU0FnNl3usU4UDhNj6eq7fg/lehGOpmEA/fjI687DobXnIVzo4S+PPID+Vf1YveF5UCMd2/98P8I4wobDD4eZAa2pcTx4+x/Ra7XQPzQEu1SGonFNOkOpYGP3+LhQzdZuWC8r55HXw5/vvAOx1xXgk0mveLkqei90Gwp9v3Q7IEK7OY+F6SnRftWgh8md2xAFPtRSPdWqw28+7UP/tWw127ulY7nz3dPnk8VX1/VLFUV5uvjaJk3/Pm689he48vLL8a63vg0P3303TjjyMEzNzuK+LTvwT+e8C5WhYQHvpJyMM1ZGzEU5ilASwrIUUa+Jpx5+AFf/7Cd4+J7bofFoG/nyZ17KnQUT9ZF98LLTXoMTT3m55MIxVYIsWfo7hfUgQxjg7rvvxlVXXYX3ve99YlvizUL6vMW2m8sXP/vZz2QLjmQx0ixZhBN2wdwbU2NM+Fvw9V9+DneM34oGuoLLXLNyJXY+tQtTE10ULBeVuoZijX5kD3bJhGHq8LpkxmowVCZn2BIo2evEssIcxqkwE2ixM7g9puTgGPbb7KwH6gPoLHTR6nXhVC0khoJUjtUZkiCDpehQEi5d9OCWTRTcAhqtFvTUgNEzsHpoFSy9gK2P7sbYXBddBag43HYjtlLDUN2Cpdnwugm63jzipCcgHA0W2i1ffNZtdoVJIjKOnzAt2YIvL0BP7Gt6nMCEgcFyDYev34y1g2uRRgqe3LkND217EDvmZ6G7JtxqAbW+MqbHF7C2tBGfettnRPttje3CzK5RHPr8IxBmDkzLhT83LqnHlf6VWJiZRV/NwX3XX4V2s4EXnXo6tPpKqGZRlkroLpl88inRdusjIzIniNpN3Pvb6xA2ZlAwAavgSHabWxuQVW1GyJMFrWb5XGF2ajfac7OA38bU6FaU3AJ8zU7MgVVnv+y9n1vWfPe0WCx3vnv3GRwdHV1nWRa7ghdK58v8Nk2HrWfYteUJfPsb38ABGzcKpNqfnxGU472PPYEz33EeVu+/Uba0FMVEGtHVwOk4OQAEnPmYHN2OW2+8Dn+6+Xq0pieREvOX03dyclmlhsOPOwEvfsUrse6AQ6A7RQGt5xsZS4kZi0SyJJXliptuugnvec97BJwuGuEi34GWs3vuuQcXXHABzj//fKwcHkbMpAZyDDjGU3QEmYfRzhP46pWfxsNz96HNaHVDweoVKzG3aw47tzUQRxrKNRW1fhOKFcJ2uDpMT7IBLTOQRAsYHLTQ6xKVSE3ZFFRk4FPzTaXoFYuG8BhSrhBHnlDOOPDbPTUFu2zBLFqy0ReyM4/pdNCID4OS+cJyYEw8h2OWUsTK8lp4XorHHt+JuekeIkLWAVStGGYKDJb7cPTmTVg3tAYD5RoCfwZIu3AdA14nEh2af//J8e14dGwndsw1EOoFhPQNZ4BjRDDTSB7nqOcdi+MPOQ7rhlajYpSgpDo6no8t01tx+2N344/33Yle0kKQBDBSFyOlTfjYOZ9DH/qQNduYHh/F/ps2o92jHs5ljGl4YQzNqaI938RQvYD7b/gVGguzOOW1b8QCHNilfnjdJmxDQW9uQQD9RtGV+VtBBe789VVIF6bEA80bKTcQzWINbrEuna9brcpNqMcFk7kZtObmEDXnMP7UY8JMTqxSVFmz35tOPPc/Lt+7V87yoy27HfbwPTA+Pj6iadoPFUX5u6Xiq/CIl0bQ0xhb//wI/DBAq9XExd/+Bvx2B8XaID7+hS/FpDUwAAAgAElEQVRj1cYNiJVM4DPs8phUyypM0Ml9v7sO1155BXZu3YLU94SIRv+X6LuahRX7bcTLTn81jnzRiSj1D0k2HDto6XblQLOkW+bfoKKowur95S9/KVSzkZER6Xgl8pxoQtMUzfeiiy7Cl7/8ZfTVa4jJxmQPnvmiWwaqh8dnH8C3rvkCHms8hG7G9d2cLxB3Imz9ywy8HmPdTZRqBqh86BbzwxSUCkXRIaNoDn39BhrzIZLUhqo66HWAifFZdHseHNtEpcoYIVPsZmnclUUK3Sxgx9gucR5we4xLC8RZ0k/LVAgO/MqOjlXD/DohGvMd9FX2QWMGuPeRrRidaUmsD1MoqlYRdtzGhpX74dQTX4njNx+FlXYVuhYhaI4iaE3DVlPELHyUGSwdu70F3D+6BTc/9CAeHZsATBVJ0IOjBDhk4xocf8SJeP4BJ2DAXi1pdtw301MFkZ9BsU00ow7uffwu3HLXDXjw0YeA1MYB+xyL95z9cRSTGvqLNYxteQorVq5Cy0tg2QWowQw6PQ86i+8Ci28RD9x0NZqNObzoH05HC+xka4KtNLUU3fkmVMuGUqDVMUVJV/HHX/4UaE6jbHP7jgxhSzrfUnUQulOC4eaaOGFDHLrNTExAD7toTo0LCzrSC1Fl9fo3HvfWj/50Dy+V5U9f7nz37ntg27ZtQ+T5KorysqXiS+3W1lJZGaZnl9tFgd/FLdf9Gnf+8TZs2HgQTn/DW2BVKkiprVLzZYJtGmFm2xO49ieX4p5bb0TYbQrUJl9RM6QTdat1HPyCF+EVrz8LI/tvzD93MZIoz4WQTMlFGlqegkFVgSuoHAx9+tOfxt///d8L24FFd8msT2bAD37wA9GFaUeTrjimVUvNoTRajNgKcOuW3+JbV/83diXbES5u3FUKRRQdF1sep2bIzTMCgRKJ8IHGzDkuQ1iSLOy6TLUwMTnTQBCo0FQXaepidqaBmbkFscTZDjDQb2HN6n6hjAWBj2J5GDtHp4FElUEac9xihPCjnqxZm5qKPtfGgfusBDnprWaC7aM93HvvTuxq+uhphPFEqKUWVhkuNq9dgbNf/Ra8YL8XQ4s16RIRN5BRdmjNQvMpe+RZbLGlomckGO1M4aHRp3D5b67BfKeJoWEdRxy0CkcffCjWDh6E4ephyFCGoTDJmTyfBEmLHbktjOe04GF0+i+46Y834fa7H8K+Kw/FK056E+yohv3Xb8LC9DSqA31o9WiZc6D6DbS7PdjFPsxNzWD1cA13X38Vet0Gjn/ZK9FVXdgFOka4mp6iu9BGouuorlwhrpO018bO++9BNDuOhd070Gg10GZg6tAq9A+tgVmsoljrg6Wp6HZaMtidGB2FEnSgRR6QRPAVOzaGVp/5wjd/cLnz3bulY1nz3dPnc2Jiol9RlIsVRXkFiy937NlB/OnmG1CwFLzopJOhOw5inz7KHhQCUqwS1EJFhmyKpE3EmJscxz1/uBm3Xvdr7NryOFS6GzLiEHVxLGRmASP77Y+TTz0dzz/+JXCp7ZJKlnLtmCMs+jvZP+cx8Ys961+DKRUFl112mVjL6OUl3YwfLMJk/dKCRhfESSedJF5ZpEsT+xCxEaClzuHSW76Ln992KeJqIBjiJEpRMC1Uyy5Gt06j19Zgma50WVEaClycBdgt6CgVdfTVFfQPOhgbn0O7Qz5DEVlqwg8SgcaoGm8W9NZmGOgviUOB/tl6/0pMTzfQmmuj5JZRLBXhhR6irCedOS1nq/ur2LzPvlCCDFt2zOPuB8Yxt6AiMly0E0buhBjshji8r4YzXv0qnHTcaSiqq2DE/DoBsngOadBG1ukCXiQaNTV43XUQmxGmvSnM9qZx+31/ws7pp7Bh8xBWD7rod2tYv/oY2OZGaMqw3ABTv42Zp7YiaGVw9Crq/QNIrRiJ1cWuuZ34f9h77yjJ7vLO+3Nj5dS5p3ty0mgUUQIhCQVAQkIIiWAbm+j3eM2uA/aCSfYueI1Zm9c+uzbr9dpes7YJJhybaIIAIYJQZJRGmtwznVPlulU339fPr7pHg1YmeOb9yz2cRjPdFbpvV33vc7/PNxx46iksY4Qbrn81zXnJsNhEbWWZ8oBUuwfKSRe2q3R7AeWhcUU7iEvwka9/iXarxk2vuItOZFAoVFSur5xxG4sr1DsOm3ZspzRQJmo26CzM4C6e4viTB6i363iioR7bzOatuzFyJbLS1xfHNGtVMrZNbXmRzsoiduwqx1wPO9bKY7943S+9e6PJ4mzBYmPyPbdHcGZmZsAwjL/Sdf1OAd+UYfD1z3+Oj/7NX7JtxwS/+4d/QLPZ4Suf/YIKqL7q6hdw0fOvIVMe6QemOy0OPnY/X/7cJ3nqwA8IJUs1DJSESlxLkuOQHxnnhpfdzvW3vZLhyc2qKkjZZeVtLnEQKoxHpFdSH9TP+lVuJ7XCW0ukVHkDusp0+MhHPoIEp4uud3R0VE27Asg33nijAuVsTgJepLFC3GEhmoSAWw5TzlF+96/ey6HG49iDBm7gqcwH+ZmHhrJMTy2xNN/FNArKkeb0HGUCyOVNRkZLFAsapTKMDOc5eaLK4mKHTDanoitF8SETrNiLJYZRanik5l20zyL5Gtk0pMB5dnqRODLJZgrEYYxm9NBwGB3KsWvzZgZSFU4dWeGJIwss1EO6nk0omhIjJqsHXGh6/Mxl+7nlljvZNHExBuMQ5MF3SMKm0roaIVh6htDT0aw0QiPFVghmh25vXumOTy4cpNqdJm1H7JjcS6V0PqnsfrSojBYGVKeO8dA936a13FHNF5df/gLKwxWSjE83buIKZUKOie2XENRCTD3F008+zujECAMT0iCdMPPoo7Q7LnvPv1gl1q2cPMYTD31XOd0uuvxKepGof02iwFcacKfdoTwyyrYLzlfa3tljR3n6gftIWlUSt6Okf+lihcGxLeSKQ3i6Sa5SppDJ0Kg3CLpd1XIdtutEnZoK8G/4CVFh8N/f9Nbf2SjQPLfQsTH5nu3xXAPf/61p2ivFuOA7Dn/2wd9nYfY4r3ndq7j+llv42N99nM9++jNE7RaVoQqve/MvcdMrX6uqx7/52U/x8Y/8CX5LFj2xlL0r7a5YTL0Ydu/bz50/9/Psf+G16Jm8ohCkL0xpO2XGXU9NFwReW7RJ6I44riTJSkT3cieRQa0v15rNplq+/dM//ZNyu42MjHDbbbdxzTXX9I0L6TSRAJuArzi4dB/HrPO3X/5L/vYbH6GX7uAZXbKFjOJbRWq1ZUuZ1aWG6kTzHF0tvGSBZqZ0shJWkzcp5hPKAzqTY4Msz3Q5fGiZYjFDqVSh4/SUGUMWabLkKw9U1MlEshWE9igNQLGcZerUEqJE81yNYi5LPhWRS4fs372VYqbC/Kk2p441ma02aIkkzE3wJRtY6nrMhLv2lnnpzhGuuvqVZAb2AkMQF6DWorM4x91f+gq7duxhz94LSY1uUcc0sG30jCxSu0TeEmFvkZ47x+zSU6r6aXRsJ4XSeaTy+9D8nHxzHLrvezzwzXuZPj7H7Mwit7z8FTz/6mvQ05FKhLOKslisoJHHSDIsz69w4shhZdqY2LxJKRgWjhzD90IyuRKFfF51qyVy9YQUp5p0g1jph4VjlhwNkaWVRkfIDQ0R6Rqrc3N41SWiVp3YdTCzacpjmxgc24qdkRNBmoGxUSqFopqepY3Za7fw6qvEnYZadq52/YTypn9301vf85dn+17ZuP8PH4GNhdtZviIOHz48VCwW/xq4XUonI6/HH/3n32Ewa/PW33obbqvN+3/vA8plduftt/LAd79Lz4/5jfe+j1SpzCf+559w9z98FCNw1G3EiyZvKFkOCZ2wc89etu7ehZ5OYedy5EW7msmTkWDslLTtZjAzaUw7o7JdTTNFYXCEQrlCLEu4NSpC3Eoy+YrBQqZk+V4F2IQHFpebnDiUa8qUjN1+LKFYmkMCunT47qF7+NDffIClaBEtrxFoAaYl0Y4J2aylQs+lka1Z93DbBp1Wr2+BtqVlWM4QUnXfppjXGR8fIXRTLMxVKZcGVW9ao97CEWu1dKCJMcGW2ndL2WUlTCaX6TE6VlEVRJ2umAciJRfbNJRl58QgWctmYa7B7GyHpUWXeqeHFycUS1llzTWjiMl0il+9+UIuH86y+7xb0FJbiLwshp8ilgzfU/N89fNfZHrqJJu3bueGO+9i7Lx9kCmQ5PL9jr2wTtRbwnem8XrTGHZMujRGrG/CSu3AoER3eZUnvnUvRx45wBOPPsnM4jwve8UdXH75lSRmQNurUxzKURkcxNBSnDw6R321gSbBSJ2uunopZHPkUpLZECoTiuf5ijc3tVhVKankMpnKlYlGMiNEzy0mOhPfsgk1aKwsY7hd5o4eUlSYnrZVoM7gpu1UhibRczkKQzL5ZhX4ivPQk3qiZk1RHr7XpepFcWpo8k3X/j/vFCPRxp9zeAQ2wPcsD+by8vJYGIb/R9O0mwXQJGns/3z4v3Pyqcd5w+t/jpMnTvL3n/0sP/f6X+Dlr7qTg/d+m0984tP82n98J4M7d/CJv/gffPVTH8VWNeD9GEKxJyvCQNeUdVgkQn0aIVbZA7ppI2lWku0qleCy1JPPmVYa3cpw9Ytu4q6ff71qqJVMLxXYI4Hqmsbdd9+tfmJZuAlN0qcrdGq1Gg8//LDKdpDwdrWq0zwi02O6Ps2HP/3HfPUHXyA1mKYXBOr7y5csYiMk1gNGhtNk0xaNagczLuJJdq7YJ1SgTUpl8iaxRDT6FKW6Rs9y5PC00tKKxlbaMST6UKgFT2IjfVcpQQRExOSQ1nuMDA6q2vVqvUkc+OzcUmbfzgmGi3mePHCI2bkGjbacMGwKxQwrK022bx/H73XprjS4aLzMr91xLXsHKoyMXAvJCKGjE664tBbqtJbq1OfmmZ+e4uDTT1AaH+Hnf/PtlHfvJ7bzYEo8p0/sVgnbU1jRPHo6IMkUCKJBdGsHpjZE/dQcT3zrW0w9+SQPP/gQARG33H4rxVyO1eYyS7U5tu6c4JJLLqRSLtOqdaRZniQ0SEKTdrOnrlIqZVtFSgrF1HPl9aHhez3FK4mVOZDCzjAm8iLVcF2wDNrdLr5t0+72GCwX0bod2kvzSornSatyrsTI5E5GN23HLBRIFbPKTSi18QK+vYaAr/x8NTy3QzNMIqMy8cYX/dI7N5oszhIrnn33DfA9ywM6PT290zTNj+i6fq2AmW3qzBx5ig/+zrvRJO0qjCmPj/P23/ltdmyb5JGvf4NPfuIzvO0d72Zoz04+/pcf5it//zFSa9mwKuJxrRJc3mCi11RlksqCLOsfuegULrifliWTp8it5CvSauy4CTfe+nLe/r7fwyiU6IWJSi6TJZyEcv/hH/4hV111FTfffLP6/Lri4eTJk0piJkqIm2+5ReXDRkYHV3P4wv2f408/9Ue0zTqBnuB2xK4r7rWQJINysg1VMpTzaZr1JhmjokJ1er7TD+xJ50hnbCUBkyJNjTSZ0gjfv/8Juk2fSi5FWsBXM9QkLlNvIEyvoeNKipdlkrGhnBNlRKTMACODFpdetIuxgQGWF1ZZWZb4x5BGu0e2LFcGeeZn5sjlpDetR9TqcOslE7zx5beyfWg3tr2PsGMTNgNqT8/y0PceYfrUDHqvx65NI2TTGscXZrjqtls575qXQGUSLV0kinwSr4Huz6KHU6DX5OxArI+R6LvQGaM2s8zxAw/y6Hfv5dGHf8DY5CauvOoqup06jz1+gCPHDjKxdZSf+dk72Ld/l1KUzEzPcezQKSyjLFG6KqsjdhqK0snlC3R6HrlCQRlIxCyRSOC867J3zz4OP3VYlWief/55rNZWqLo9qq02O7dtYeqxx5g/eghij8jQKI1MMLn9PAZGJslUBjBzKUV1yWPJ1N1tNvBbNYJ2VV3F1f0o0stjb7rhl9+7YbI4S6zYAN9zfADn5uaEOJQOt+fLBJmWOp/Q5btf/zLf+sZXaTs+d9z1Kq69/gbu+9qX+cwn/55MvsRv/af3URwZ4mN/9Wd87TMfxwy8vjxM8nCV9leRtf1IQkVGrLVYqJqCtZJNqZeR4hhVJSaWXakzN7np1jv49d95H0apQiwJ54kQAvDEE08oOdnb3vY2JiYm+ru4tZAWmTg/9rGPcerUKd71rndjpiwio810+wR//Hd/zLeP3o1jSVC4ht8ylXvMLoToJQ0ra5BLSyNEjlp1hbgnUC9ijBBTmiyEP9Z00qk+aOtJmnxphCOHT7I61yCrQc7UqOQs1U/neAGu/CzSUSlkhjTvSn1P0aaYjUjpHS7cu41yvsjiQosTx1ZZWfHRzDRmyu4H3qTt/oToe5LmSzZo8pLzB3n59bczNvQ8bH2HuLaJ6l1O3vcE93zp62pz2Z5bYHVmij27NnPx8y9l2xVXUrngSihNomeKSp2SRC2S7kkS/wiedxLd1knldoB5EVqymdZqm5nDj3P/3V9i9tgJdu7Yy9joGI8feIhDhw6ysDzH4HCe17/xDl5w3cWESY9atcaJE/NoSYkL9z8fzSqS1Gs8+djj7Nq7l5ZYpIdGKA4MKC7/5ImjDFXKqvNO5HfCCTdXVqg7bXqikLNt9mzfxpPf/y4rU0fRE1/9Tse27mB4cgfZ7CB2qYwhnXiaTNTS4dZT4Os1qoSdOqHfpeaFkVEZf8uNv/zeDXvxOcaOjcn3LA+o5Pmapvk3qVTqCnkokQjZcYiuBdSbVYJI4hFHVMrU5z76N3zxi5/j5a96Nbe95mcUcP7Nh/8b//Tpv8MMRVcq6x2Rl/X7isUWLJyeZAKL3rSfbSWYEioJlkzJ69ZgBYqJhhfpXH/ry/kNiZTMl/vgK8kDms69996rPn7lV36FUklqb4y1avNQ/V1MFp/5zGf44Ac/qALUu3qV7z4tXO+HmOodxSpDEpj4DYOUlsXKBVCIiO1+kMzYcJF2s0q34aqfwbLFYGHh9qQmPiZliW5fHGkpxoeGWJ5dor1Q58Kdo+zdNkKlkMbWdGrtDkFs0XACTswsc2q5xlIE+SGd7RMpdk6WqOTzTB2rcuipFktLkgUsF+j96V8syqms5CobKjQ9E0VsyUXcddUmXnr9axkcegG2PkIc6tDxmX/kKb79hbvZtWkzjek5HvnOt1XrSHG0zJ4XvJDrX/cWhi+4CtJ5pcbQdJfEl+XXcbzuYTRc0vltYF4G5m78bkJndYbDB76Ps1SjmB6gXW9z91c+T0eUBEnAxJYK191wCZdeuYNY6zA/P8PySouLL34RJ082efyxY9z+sldy7MghFaS/c9duun7cbyDOppk6cYyxoUEW55cZGhohZaVYPjVNZbjCUquJF4bs3DzJ3JGnaS5Mk4huV9cYHJ9UJp90pky6UsGU8HgdAs9XCze30cRtVdX0G/oOdTeKjIHxN9/01t/e4HzPEis2Jt9zfACPHj26P5PJSI3QpevV8RLGLbVrEi8opZOKtosT6quSo9tiZNMm0tmcujT/3j138+h3voFTXaBWrdJuNeh2JNqwq8BXJl9JJFtvohWwFUG9fMjIq8qJpZ04RiWbdWONG2+7g7e/7wPo2TyxhKkLlEex4nS/8IUvqMl3HXzl3jL1yqJNCjQ/+clP8v73v5/KUJmatsz/+Mc/5fPf+ywd6mCGJD2JPhTgt4jNEDMXkK5YKj5ydKRC2kioLSyooJdMJq0UD64vxZJ9qZuhWRD4DKZdJjI2+0YmeOGFe0iZEXZGJ5MvkEkXVcRk2/OZbzg8cOgYX/z+kyRWxM6twwwPDjMz2+DAgXmWF2KsOEU+naMX9NSiLbHEkyJXIWlit0shgYk0vP0XrubWm19NvnABelJAj4tonkFjcZaD9z7IyUcO8dTDD1GdOclI3lausq5e5C3v/A9c+bNvQRsaIjZFFy3tG020aIGkc4LEr6LbBcheDPY+EgoEbp1eY5G0b7J6qsqBBx/mBw/cje+1KRbT7Nu/k627htmypYipt6gvzbC6XGPHziv53kOnmJrtcuvtr2Hq2BMsTh/i5970FuaPz4GVxUhbTB07xHm7dqsTiHDqHafFQDlPvbbK4soqjuNw/u5dGHHEwUcfUbSClZJy1TL50hC50iDZ8oDSoAt5FXqeUup0aw16rVV8mXzdLvVeEJmlyTff9Osb4HuOoWNDana2B3R6evoCXdc/blnWhevga9pWP15QFmF9dFSXtCrkWrEJCZFs4GWbH3jQaytLsdTRuL0uHcnybbdoNRq4XYeu01n7cHCcjvqcbK+lbVa+5vY8xZX2wohuBNfd9FLe+vZ3kSqUiJTdWEeLYubm5vjwhz/MG97wBpVqJgHs8v2tVwp99rOf5b777uP3f/8DEnrFtDfFB/72A3znqW+jpyLStk59uYrjSEOuSgonU0jIFnUk6EAC0AfLWZxmba0GycQPNDxf8oalwUF0wz3V2nH57jwvuuBCtheHGU5L4WiiQnokvtL3JLGsS73TpCnFjkaaJ+dmOTw7j5WqML3g84MnllhcDDE0KeVMyNoSLO7hSWGmZhIHQt/omElELoL9QxrveOOLuf6Gl5Ir7MZgAKIKRDliz8WZWWTp4DEeue8+Th05BJ0WbqtBLzZ45Vt+kSte/XPow8OEVqK66fSoiRGuknQXIKyhmxpadidkzyNMBlQwkilW8bbP3KETPHzfd1iYO0i3tcqu7Vs5f//5lMtpTJHs2U0lYWs36yzVdHxjK8Xx57Fz1wU8eM8XeeyBu7n1xpfgyHSvpRmbHFUW48jzKWTLNFpNGs2qku3V66JS8FldWmLzxLhyA9ZXq8r0YqezZAtlBbz5srQXVzAyaTVZh55L0OnSq9Xotqu4Tp2416PRCyOjNLEBvmcLFM9x/w3a4SwP6okTJy5KpVIfN01z/zr4Gipcx+jX9Ai4rfvN1pQFqitN0ssSWZYJH9rvjOhzDX2XhKgT5Gvi0U9k+o0laCZS+t0klPwHT00zIhGSDxHEu66nsgBKgyPsvvBidFveWJLlK1RGP9NXlmr5fJ43v/nNP5RqtrS0pL522WWX8drXvpqQLk9UD/CeP3sXTy4dxM4Jr5ilU2+q8JxES6teMCsTkbIDspaEmccMDpfpuB3qTYcwFp4hJcQteuCSTnx2bEpxyd5xLt83wZbBEQxXwwrD06YSx5HsX48oclWZpBwPTaRWKZOZlsOBIyt87b5FjkxHhKGGZpiqeDMjEcpeQuhC2iiCRG66XWUUKUYxl49b/Ic7L+H6m24iP7IfLRmBsARhThhhaDs4MzNMHT5CfXmVFJriQiWgfvslVzB03n70SgnPCLAMHz1uEXVX0bwGBg5h4kCqjJnfQWJuIY7TGImuXGbN+WmefvQBFmaPkLMNtmyaQE9sJSOrlC2GB0X+N0+QtFl1LCqbX0h5x4uIezqPfOHTHHvifkZKA/i+TnlkHC9yVYGn6HtL+RI9VzTVotN1SNmWytGQE22lXFKuNVEySO2QbqVI5QrkJdthYIRUoXwafCPPI3CeAd9eu0bs9Wi6UWSVxt54w6/95w21w1lixQbtcI4P4MzMzIWapsnke8EPga9uqGlPPnd64j3judeLK4WLlV4ytVRbb4ORtvjTt+1nM6y1x6wBstB36+dNAei14HUBbHG5ieVY6UBTKhdivQ9OlAdPPfUUH/rQh9i7dy+vfvWrKRQKyuEmyzahH97znvcwOFQh0rvce/wbvOvD72CmO4eVk0aHCm5LpvAILxQ+N0WuaJHLaWRMCSfvMjw6jG5aLK1UiaRXTLIaJJfY99gzZnLt83aydbTAcCVDPl1Aj1IQRASuRxwkKmZS6pVSYjMOHcwkxnelk62FXhliNc7xjR9M8/XvTLNchVw+xdD4MF7kUK+1SFyNvDFIlPg0naZawo0ZsC/b4w3XDfOy22+juP1ykniCJJTuuQIkRSQ/M6yvcuC+B3jqwKOSMM/ubdvYf/HzKO7YDYNjaBKzqQcYZghelaCzrCI+DV1kX1UC3cXMjmBl94G+CS208FsLBI05pg4+QnVxnrxl0lyp8dRjx1iYXWJ4qMSrXnM1gyNdfL1GYBeJsjsY2XE9xAM8+cXPMX34UVZnF8nmK2zesUvFdEo4vAgSG9W6MmZIk3PQ9YnDRMWFSk2U0Fb5bFZlY0ilfSJyRJVkNkhxaFS1GOtpKdyTaE4P/4zJtydqB7dLy02i9MCmN7zoV//TRpj6OcaOjcn3LA+o0A6maX7cMIzTtIOafIV2MPoT8Dr4ri/I1hddcskvKgWlODidx9Dvu+xHQj7zd/VvlWzWby9QNYkC1up+Z0awK9hdUzEoPUP/Tmu5vQKwYiX+8z//c2U1lucWykJoiDe96U0q8tKyDHq0+dR3P8oH/ub9NMwWds5meHAIR5xgLR/fT0gMk2zWJJ8Hw/AIfckoGKVcLrK0OE/oOhRTOjvGS1y4fZRdowUG0pJ1IHK6RFl4ZXEn05lm6LScLitLdezYYFOlQNSt43U6pFJFZsU950WUduygHtk8cXiJ+++fYn5BXIMjtHyXettRSgq3mdBodonMmFQhz4geskfr8cYXZrnx5usY3v8iEm0PUZDHiLNoSREt0on9gJmjU3z/nnt44Fv3EDgtLrviCq580U3sufp6rKFBSImlO8RtzoC7ihHL71ko9Tp+tExs2uQql6Cl9kCQxmtM01s5ydyRJ2nML+E2ahx/+jBPPHyIhfmmWg7eedcLecG1m0mVHMKMTZgZYXTvDbjLJt/59OfxGqtkDbFcZ3AlrayYp1TKsbKwQFGqgdI2YRRg6TaRJ6YMnShI1GJPrr4k8D0xpNg0h5UvkC5KjdCQAl8jk1HgG7oCvo6iHZzWKgp8e44C39TgxBtu/PX3bYDvWWLFxuR7jg/gc4HvOter9LVr4Lsu6Vp/evn36el3nXpXoeZriHoajs+AZXWqlLIY5UzuA+ppaO2DsFAViuhI1ibpNXpD7dykSkgWgAdyQD4AACAASURBVIBYjEVWJg0WMv1u2rRJ0RGKniaiE7f5X1/8E/7XF/8UryBWZZOhwgBBu0e71sZTQThCmSRkcgnZfEQmrTM6WGaomMHtNBjIWeyYGGTX5hHGB3PkLWmdkCcIcX2ZHjVS0mQRCa8rNmaNULIEWl1G0yl6zVXajoOdH6DRkxY4A6ucRpf2BaPA7MkOBx+f49jUEg03En6ShpPgOAn1WiRRv9hlkyE95toRnbfdvIWJLcOMXHAtduH5hH5BNWmI+kIT6iFJ47dcZo4c5cmHHuCxh+9neWWZnefv55ZX/SzbL7iQdKWAnk6Ig2VwFogjJQKEpIMfzqiGjvzgReiZ8yHO0a1P05w5SePkSY4eeJzFE8dZXVhSGRVg40cRExN57nr1CxjfYkJWqpo09MwY00cijj86RdxxGMgV6bouXpIora/qmZOW6yjGzqT6/H2kEQnXLVSXIYYdyUtOVIuFyNMsifUslBTXK2lmGQW+2WfAV6gX4XybffANum3aHrGA74t/43c3aIdzjB0bk+9ZHtBTp07tX5t8LxLQlUv703zvGvCuL7We+6mEcui7wf6vP4kINkXnu05CrAGxfH4NsKX1ot9T0f9afxLuf6h7rT/ss37Tfb75medcPxGoz2sx9aDOH33y9/jCDz5DLy2XrbFK7wqFdqg1CN0YtweZFJx/3gh79o0yPpqjlLMInRpep0E5m2ZydBTbMMhIi4JtqLp31+8S9HwszyAVSn5DjZ7ItQYKbBqdIKuZuNVlluamaPba+HYG18yg2Wnk3BFL1KWWIWcPk/g2Tx48zvGpBVY6EdOrLsdmetSrUBgo0TMcSnHIC4cN3nvHZVipLoN7LmBsx23E4TBxnCIORD2SR6OE1wpJvJB2o0G32+LI0UO0XZdd+/YzvmWS8nCRVMlAC1egM08QyHG0sCQoJ17ECzrY+c0Y5X2Q5GmvLLByfI7Fp4/z/a9/mbnjJ4i9iK4rumSLTq/N4FCGn33NjezZW8ZIt+nEdXqhztMHA9yaQdDo0VqpKsWIlU1RGRkhY6fIy/FQjSWoXIeUaeMHfQki4oQUdYkMAKauGi5kyrVyJXIDIxQHh0gXBrDEEq9B4LoELQHfKt1WlW5zGa/TohuZAr6vf8lv/peNyfcssWJj8j3HB3B+fn5fkiRCO1zyrwHfNbvEGpFw5jf3DFr2wbX/R4Hq2m5OYetp8JV/PQPKp//2Y8D32SCsAtYJaUQ1/uzzH+JLj/4Dru3iuz4FI6UWU0nP4/ydm9XWfnigwN6dMjVLBKGD5zVpri7SbdbJp7KUC2WKhQFV1BgQ40tQT+SRdD2CloeV2EpnGpsxWkrkaptI6Qnt2gJOb4VW4OAkCY5mqPYOK9JIkSNlSCtxgZSeobZcY25mgYWqy1wt5MmpNjNzIaFmEqQTcnHCZBjx2n3DXHB+ni37t7P3ojvA3gFJCc/xCHwDy6igBxbddk+dtOy0oQwUkjFhpdLquMT4JLYP8Sp6d5kwiDD1NKY0iMRNotCBdAGjuAWsCkHD4dijp3jkWw/QWDjCwskZFueqeEGCXZRWDYfnX7Wfyy7ayqYhoXC6xHqdju8zPW3iVC0s3yTqBKoPLpH2Y8PEMmwV1p7IxGtoqglbpl95Pal0O6G0kv6iVtQ3hrgvcwWsglTH92Vm+cIgqVyWWGzssrxtd3DrNZzmKp3mKl6njeORmIObfuGWd/z+BvieY+zYmHzP8oBKdTwgaofLBHwVAAvXKzKztenjR02+69j4HHPvv/idSX7EGuu7PgCvzb7rkNv/tar//wnB94emYC2kqzf5xLf+gr/+6p8RFSLleLb8mJTncs1lF/C8/TsYLGbUh560Cf1lXLdNID1nIntrd1RZZs5Kk8/lMQwLLwroep7KqVC15G1x9aXWwnxC7JTNQHmIOHZpdhbQ0l16UZeO6ykNs45FxsgoNYOWiMXWInJ9EsklaLZZWemw0ko4uRJwYingxHIP38iQwibT6DHZ8nnRlRZXXbODF77oTqzBiyEeJZApXhZ94njrxPRaXeWMszMauYECqXxOVe8IoCVaRJQRl1udpLNI6Dmk9BSGllVN0wLO8j8zW8ZIDai4ytqsx/Gnj7K6eIjWSpOl+SaRZpKpZCgO2ezcOUwxHZLVOqT1NobVxg1cEm2U6UMNglqMGcp6LSbQQiKpoJdxNRJVjFA/Yi4RH06fhJK/90G4P/0qykl2ENkcqXwZuzigFDH54iC2WJXV5CuhOh3F+fY6NTxHAoR6tL0EvTLy+pe94w827MVniRUbk+85PoCS7aDr+sdM07xqHXylLVjxvoZxGoCfrXg4E2z7VuKf5s/6ym0dYX+IaFh7oB9mgxUjvEYzrPPPZ06961/rfy4iNF0emPka7//f72Q1rJJLZ8lpJueND/La216ETYuU5mHikklHNNrzSuYWReKmswlcH0tSHLSEUk4ChxJqspnPSNA6dLoOmpHGkw42y1S8pKqC11Nio6Pn17ByPqEugewJWbNISrNV3KZIzDxPFRaT+CGhLOVkERlqLK50OTJd48lFn4OzMY5nEcU2tHyKiz5X7YJbXzzOTS++mcE910J6J4ln4VTbONUWMwePM3t8Sk3fW7aP0Og0VGjR6Ph2JvdcgD04gJ+TICMXuksEnRXMBCzy6mQgzSRe0sRI26RSwxANk4R5Aj/Aac+zcGqOlfk66UyBdClFaSSHoXfRghZW0EKP6lh2F82MSKIsRw7M0ZmXzjdJePPwE48wNpVZRY9EEeIr8JW830Rcj1rfbi7JdJJgJwvWULh+26Y0NEJpeIx0eZBCZZhccQArmyESUO916TU79KqrNKtLdDurqr7KjQ3s4ck3v+Ldf7wRpv7TvEV/gttuTL4/wUH6UTeZmpraZtv2Rw3DeOFpk8Ua+Kpl29r0+1OD7w+h87O+A4XWZ460z/Vr/JfBd/3RzgRcNSSfwQNLUtl08ATv/6t38cjxhwmDmEwML7niQl59+wtI6TW89iJp08fzanSDNp2ui+uJDC4tMlukRSgF5CxdXdYGXsiWbTtYXF5hcXWFsfEt1JtdRUVUxgaV3drU+kEvRA5R0pGdlKpHL2kVMkZa/VsAxnV9nIYEwTSVM6uYzWIaKRYWGkzPtZhqazxywuPUyZhubBF2I4bbJttTPq9+8RC33nw1Wy+7iSS1FZIymg+NmSW+/U/f4IFvfVuFqu+/ZC+1dl0Fmu/e8zxufc0vMLBrD17GxM7FJO4CQXNO1UWZiF5YTC0QaA00XXrYhkHbjKQPBVKMKmESrk/k9nM8ElNTiWeycIy9JnrYwtTamCkX0wwJ/YjDD59i+VgD3ZWf2yM0QqLEIBLjSqJhi9JCqJxQnJABrU5TRXMKBSWvv2wmo8LxU+mMkphlpTaoOEC2NKDMFnY+q1Lz/F7/6qFXrSrwbdUXcBo1Gt2I7Pi2X/qZ3/2zjTzfs8SKjcn3HB/Ao0ePTuZyub/Vdf2G9UWb0A7KYLG2cJNYxb5Qt//n/x50ReX7XH/WAXT9q/2lmty6n2/2DOtweno+44HkMrX/p58UfCa10O92e+Zj/XbqNkrHFlE3p/mrr/4pn/rap5RudKJc5g13vpSLzxsiCebQQrGgrpLEDo7Xpd11aLXaWGaGtJVWVeqREyoHWhLGpLNZtmzbQk9q4TWpKLKYmZnDkZLMgQxxSkLkdTVhF2RjH/mkJYPCLmIHWdWa4Rseba9Jz2kTOz3cdgsiH1uq3s0c3a7G7HSLmWbC8cWEBx+ss9AJlTSu3EwxHni84vkFbn/JBVx2w62E2a14nk1ay9Bb7fDY9x7nge88yPETU4RmTKFSYmBwlMuedy3XvPhlFLZtJy6k0FMeib9A1J4Br6sWgFAhTBJCo4mhhVjWIBjb8IKAleUlFk/OE3aaFDMGGUunMjiMnSmg6zZa4qvAHst0SBQAi6km4NhDx5k5uEzi+CR6oK4EJCw/DsGQ4xq5eJ4E0UsRaqjUK6adUlpfQzfJpGRJKVcXNqaoHaS5eGCYnALhkuJ8hXYIFXXTwamtqoVb0G2oYPVq28cenvil29/zxxvge46xY2PyPcsDuri4OBLHsbQX37I++Uq8X19mJpyb5DxIV9uPO9T/EvewXou5DtvPKHv7sLr+p1+Wua56OL18Eyxd0wsrRliBa9zf2q1FUooETU4OKrhHPYQPeoeOscjnvvdJPvPVjzOxeZCrLjmfC3dOKH2rrbVwnUUMQ+raDeqdNm6vx9LCIhkrozSn6VSWnhfgeYE690gc46bxEcoCqLFBrdlgfmmBSHZVtmRnGgoEsprBSK5E0S5QKYyTK4yBkcINA3pei5XaHIkUZ4YuTq1BIt1vtqX0q1a6zMnpFQ4fq7HSSPP9A3WOL4W4nkWuqzEceVy6SednbzuPl958J3Z2kjAM+gs3e4B21ePYkVlmZpZptjoUCiXGRsfZs/d8RnfshKEByIsxoUdCjcBZArcrbDRanFVTqBhURJNtpYZAG8F3uiycOsH3v/o1jhx8nHwuxeaJCcaHxzn/vAvVCSY0YiLDI066ZNMx6ZROErgcevgJFg7Pko5NehKEb8pCNMbtii7XUyaWVEpXtUst0TkbFrl8VqlupALKFNCVHYRlY+WKWPkyqaIAsIBvmXQhr06O0jHYa9dxpDeutkxYrxI5PvVegjY6+dbb3v2Hf36Wb5WNuz/7AnbjiJzdEZiamirbti15vq88TTusTb1n6nxPZzyc3dP9iHuv88DruuB+RpoyZfR3MwoAhZ8kVuVCqiJIdVasgbOyLitdqMtq/UkePXIfK91pSDtMbK2QzyTofg8r9rC1ANetYVgBuhmzUlulmMuzMDtH5AfK6CE5wyE6vcDDsHUsCfPWYyw5KcU2Xc/H16QJIkeo7NOhCt3JWxbldIkMBUrpUQbLk1ilIp1IbNRt2q0lvG6VxvI8njjfhONMNLLFAYxsiY4bc/jQIrPzMfc/2WS2nkfTK/j1Gna7w+5yzKtfsplXvuR2CulRun6PxC5SHNiJbuRZWely/OgcTz/+FKvzi6olYnxyjPOfdym7LrmU3PgESVrU0C1ivwW+hxml0BOLRAtIBESxMM2ioiKEl3aW53nga//Et7/5debmZxkqVhRnOzE+yW133YU+kMOzEvKlDFlJY8umSeKAg9+/j6Ujx9A6kqchIWwurW5TLXWzdoGcnccPOtRqC6oHL5crkstkVBGpuj6SfAuxYJuidiiRKg2QLlfIlgfJyOSdzaN7IZHv03Ga1OuzqnooaTTAiWgEBgxPvO229/7Bf///7aX7b/SBf9w49m/0sPzkP/ahQ4cK+Xz+LwzD+Fm1MBJZ0prWV8B3feMsnO9z2Yx/8md61i3/pUH59G/0GXOGwLLU8ciXxOPQB18BRwHm/iQVi4XB8ImSHp4/T739NB13AewubljF9aXmxlVTpjQV57IZXLehlkDSz7a6OkejUVPmDbFVI7kGYb/up79MQ7m5vLCrMibiQELWixQrQ2imgR86qrU47PUYrYxRtMp4rZiMlWdAZREMEyQBjlel01qmunCK2vIcvY6DbUr+sVQhDZDKVvB0nen5OsdOdnj4sR6Hp3V0e5BuexW95rCnBHfcOMLtt7yUocFtxGaObGETZnqMKMzQqrvMTM3z+COPcOzpx0iZsZraB0bHuf7Wu9h36QuIbWmU7qHHPYmFw5AcCzm6ekii+0TqKiKNRgFTN0lcl6UjT/PEgw/w6MMPUJtfYHF2HtftceV11/DSV72SzMgAmWKedC5DQSbSOOKxe77Jycd+gNENiaRBRPKMsv0rKnlO+bn92FP6YiF6bEsY87WroCRW8jPX88XBTTpfZnBiCwObJshVhtCLFVK5EkYQq7yQRrPG0tJJqjPHCet1RCfSJY0xtuXtd773v/7Rv/q1unHH5zwCG+B7li+M+fn5bBRFf2oYxltOc75ngO867/ujjRY/7TexLjVbn27/hV/j2qfFpiEaVbXIUogrmbQimwpIZHuuOXSiZRxnka67onIKTLONHzQIgxZOexnf71Aul+j2ujhuF9MySKVNotgjlYJOe4l6q04YJ8pQIU0SBjrdRm/Naq2pBmG1hdNNLE3ajIex7LQC7VjCvomUdGyoMEouNUDgSnymTiplUMiUSPRQ2Z6dZoPFk6cw4pBcwSIMXTwnxqn7ZAslOolHJ9I4MeVw6HGfbz/QoBWmiJIIq+Vz4YjBz9+5g5e9/MWMTOwFc5A4KpEkRTqtGKcVErgRYbfLyvxxLKkOil0l09q+73KKI9sgJYE+HZU/IdO6roBXcpcjEs0n1AwVLGRoBQzdUknMjePHOf7Yozx633eZO3pYKRXkWJbHxnn5a1/L+J7dWIUCmXIZKyvArXHywEM89LUvQrOjlopCyPtxV7Vf6LEUpRrI9QtmjK1ZeNLD5vUIQ2kN6ff1qeWbnaE8NEZ5dBOF4VEKMvWWyqRzRQw5SXoe7XaDVnuF6twU9ekZQickkhPk9r3vuOs9H/x/f9pX6cbtf/QR2ADfs3yFTE1NpQ3D+CPDMP79aanZGu2wbjM+c/o9y6db43R9VFSYKgfqh6Wf5g7OfILTv93+bCu2Y1UFr8l05tKLVqh1TjBfexovXKHRmSGMHIaHy2QNlEvNIqBZXabTbTMwNES2mGd+dZml1UWK5QyZrEUSe2pj3+l2iKX9OJNWkjEt1NADnbDnkS8UVChNqMfkyxWGSzuwjAyOIzRCg3Iuq+iDqBcQ9TS1tMvlCmhaTKtTp2RnZcOEqzt4bZfuapdNw2P4msNSdY50nKG55CD0dZQLiewUU8frzB9OuOe7dY4tRPQSyHbhxguL/PIbLuWq664gO7gVPTtB5OeJvAyBZwqFSxJopE2TVnURXfOpVAqkygNQGAQzg4phC5skgcSB+mq5pex3AoRGRCD2cdEwGwViCXhHI1ipcuoHj3Dv5z7Lw/d+Uz1mcbDMzGqVm195FzffeRepwREoFpSdw7R04k6d2cce4gf3fAtb2j08l2xaVzSB5FGYia1qpWT6lSsK6eKTzOg4EZ5daIgcpmisAzDTWUojmxTYFwZE+VChVKmQSiT5rEu9WaPdqRL3WvRqDaVJlur4wvZd73ndf/5vHzz71+7GIzzn23PjsPzrjsDBgwftQqHwQcMwfnNd4XAm7fBs6uFf9yzPvpcAb5+3fcZMvG4oPlMZ8cwCTlmUxREVB+iGhxvNMbP6EEdm7mWh9jhW1iOVMZQhYrgyRNh20QOZRmM1aTYaDZYaq4xum8TOpegK14mPZUhrR0zPDZUTzAtCRTlkMwWKmTK2lqIrNfK+R1pkTSZksgVy2QlMTaPTXiEOewxmS6S1LImnqxBzKc3MlbJ0PEcFANEJKJbSBFmP1nJbcI8tY5N0aHN8+hglvYy7HHH86AwXXLsXLWcwf2qZ1ad6PPhIm/ufTGh5MJ42eNllRV52/Xae/+JrKG07j4hBSCpEnk3g62gSFO8bqtSy3WypGE9TNF22TqZSIDtYUo3MolDQ5PcgVxJrQUeqT8OUQy2dJKJ6KRDFupp+vdkZnvjmPXz/q1+hOj2tTBGunhDbNlt27eF1b/pFytt3KhebVuqfbPCb+MuzPPz1b7M8vagkZkjriQTgS7iRB54vJhSpCZJMhwRbHG0SrhMFivPvOi6tTk91zY1s2srolq3kpTk5m1UnRTMxCQOfZqtBtbpIbXkev9MhciOq3ZDK9l2/96YP/M/fOTev3Y1HWT8CG5PvWb4WkiQx/jmg5n3/PIr+tirQtKWFty81kw+ZPtYph+eiHlS27xkytOf6dp7zNn1ZgkoHOzNep08FK2HZM2lmit8VRBBVg4uut2iHRzi5/G2mV++j4UoRZI90OodtFimmymi9mPGhQbqtOp12Ay9weezwkwxOilC/LEW+xIGrksvEwtqLxMaaRoSuA+VBbDNLEonUqUTKkh63SIXFC3dalmVPdogo9Gi3FojcDnkzTdGWKSyN026riMTIDKm2asqc0VlsU5GlVKZLt9bGbwSUskX8TMj0/CIj2QncOY17v36KG+/cx+CWIrWlJRYP1HjiYJfvHQhZ6Whcd8E4V++xCRo17njdTZx/w0tIGEG3hyC06ImfNjbxHXG9Bfhu2O838zp0gq5q78iWclRGBhkcHiObyyj1SBz6GBKDKeArlI6cHmMdK1Ug0VJomoG3NM99//CP/OPf/h1GGDE0NkJpdBiyWfbuv4DnXXEVpZERkmwaXfrs7AAt7kC3SWe5TbsZsrrYZGH6JPW5OZoLS2h+REZCc1Ia2ZSENbn4ga8UHCorWr0MpFopTSpfUNx5eWSUwtAwVrGkwna0SMPreWryXV1dorq8QKfRoLpSI7Fz4c6LL/2PP/POD/7JWb5VNu7+rCOwAb5n+ZJIkkSbnp7+rSiK/ut6kElK3gyWbLufCVU/E3h/FNieqcVdX9L9sD5X8PaMX5sSNMgkrMS5ayoDwYN+C7LUjSeypVG5Dz5oVeqdw5xc/A7t8GmqvaeJtKpSIySRTRJmGKtsJh1bVHI57JTOzNwx5ldnqTt1UsUMmZy0EWfIGjZaEKsamxY9NSEGjkfGyGGZWUrFIRI9i2VnSEuR5j/nBfvdHoamqRol09RYWTxJdXGWQirLYLZCSTJ+NUOF7/TCHq1eQzUp16YbUnaDZ7fQJXu3FQiTiVGx8TWDAWsLUw+v8uXPLnD1S4bZf+Uu3E6T2QMrHD3S5gdPuyyswAv2j3DN3hwnn5rh1tdexTWvuI3M8GUgDrVYx3V8DGwCJ6DdENdXWzUF12orLKzM4ccu5YESW/fuZYs43jJZBXK+76jePsnQFSWCnBtDYSBsSWDLKrUBXofG8RN8/dP/wMzJE6QLBYYnN7Nz//kMjo2rY5LO50iX85gZg5guWtIm6LXwXY3iyB4SvULsBfQW56jPnqKxuKLiO5cWZlQVlSaON6mwsox+n6Bp9TXVpk06lycjPG+hSKY8QHpgCC1TUCdM6W9T7SlOS1EasrjbMrmVTTt3k1iZ1+W37/vEWb5VNu6+Ab7n/jUwMzPzq0mS/Mk6xbA+7a4D7rrk7MwJeP3vZ0ZN/sRLOQFfmWhUbJnSMqgfSoGsKtzs79X6Q7Ay+quqmChqoBtLLNQe5OjsPdjFJr1kgY5bVW/YruOjxTa7Nu8jQ5Fuu0ViuCyvzlBtLWLnTQW8ppVWoTYD2SH00MRKp+haTVZWFwkdj1KmTMYuEEYGntiNU5JoliIloOR7yj0mi7p0yqLTlgVaHVtPyKdsCpboZU3a7S6ZfIauL1GNHp2qS6/XxTcddTks3Wu5bAm9mEaTid0vU5/2Of7UMkObK0zuHVMlnt2ZhEOH5njosQWeOtRhUz7iip0p6gs9rrl5Cy+87UbOu+w1oEvCWZpYuFFp33ADwmabhekTtGqLrC7NcvLECUzdZs/u8zj/iiswRkeVdtawDfxeU7U1G5IIGkuAvaasveLO04wMhlwV6DGJtI6sVjnwwEMcPnKE4tAQ+y+7jNGJScxMCs3UMGxTLe1SutAGTXpem1orYmTyEozshPrd6qpENRQfMbHTxm03cVaFr+3S7Tp0Wk06rTZdxyEUi3EQY6bSZItlMsUixcFBsgPD/bAdy1aLTRX+b0ryXFqdtOXyJkk0lqv1j4xt2faWc//O+bf9iBuT7zn4/U9PT785SZK/PlNmduaSbR2Uz3yqM6fa9TjH9Yl43Xm2fpszb7s+BUuThfB7kqerwFXVw4u8SQLaZeJN+lpPWa7Jei6RjX2NautJ5lcegtQyhcGIprNAL2gTRh4rS8t0O122T+5ioDhBr9sliB3aTpW2ZBhYMDo8Sj5Xwu9BPjeEQZpe4LLam1HtERL4kgQi/TJpdzxljkiLs0ooGeEyiXCdpuoIk8v5lJ2jkMvitOrEoiGWFaIknZFREYpygpF+NK8XUG81VWBM2sizbdNeNk3sxMjnVElo7FmkkSnO6h+XrBRkxMRtm3YnZLna5ODjR1g8cRg6y7RWa0zsstj/gou4+rrXkR+8AGLR5OrgJiqNTEJmjh98ksWZ49SX5rn/O9+n1/R44fOv5cY7bie7fVLpZbOFPF7YQtcjbHEzxpKzm/Qzdi2bWJfM3DRxEuJ3OzSXluhUV3GaTVZqNbbs2Mnm3bvIDkjbdD8IRx7L0Dxiv0rPb1HtRAxPXkpsjykNsZ54mHK8xaWoCCYNI+gXtapGlCRWVyJxKNkOkm7Wb0uRCVi3xXQhQG+qGiYB3h+yXUqnWxgRqVS0hFq9+ReTk5v+3Tl4q2w8xBlHYAN8z8HLYXp6+uYkSb5kGIaxrnBY53zPlJqtB5k/W/P7bBpivfHiNNAKhyhuNOEW1Yfwiv3uN5l8lXosEuDtV8GrN64l0Y11YtrKu99o1fD8FXreHLG2Qr4S0fNWVCaDZogVVqPdqDE7ewoNk5HRrcodJRNQ12kQuB3Sps7WiQlKuSKrqw0SQ1qL0yxXl1htLagGXfm5s9KuYAp328NxeqRTGVIZm5RtkBgRYdRD96VzTCrmU8oY4DptfLdLSrrvYhNbz9NrB4q66DhdNPleDJtyYZBybowdWy4gX9lEJMYGoT/k5KPZStHRvxIQcVcaibyRsk+hBjqNRZzaKdzGAoHr0Par2GVbmSvs9ASGLpGSBlZskzgRndUmJw4eYvbYcWqLSxw88Dh4MZdecAn7rrickf27GRrfSnl0SBWOgqs0tkkoChBJF4sxs1k0I09MBjcI6LXbdJbnWZk+SdRpqVzegZFhBrdtxSgW0DNCU1gKNCXBMwlW6fRWqTZ9BicvQktNkCBNKSEpLVKUQoh86Mq0qFyMGmoC71vFI1WeqknMpFRKyRd1jUBasOUoqRaVvqVc6Cx5bcndpPNNDDhhGEWNWu2tW7du3rAXnwOs+KEB7Bw/3r/Jh5NYyTAMHzRNs3Qm6K4D8bOXbqejJGa9oAAAIABJREFU/taO1plpYz/uAP5wMlnf1aYygeN+x5DodnWzi+PNMLt4gF6wRLZg0gscgrCLjkcYthHFrAjz5b+GlWAaGpahUVtZpd5s0vUjBoc3MT46gS5Y1gvQfJ+MFpPLpQhE2G9EJGmT1foqzVqD1VpVsc+SMyDpY4PlAYKuh9NqIyarXDlDbEnqVoAVJUqiJVkIppEm8GN1uZ4Ra3acYIppwhpgYnQ3peJm7GxFqSRK2f5izDCkdSMDhlh6BW0EbPvaD7EuS84CFIg0B00XGZtGr30CrzOHFnXIZG38xKUXe2pZWG/UFGBJHoUs/TTXJHI0VuebPHr/4xx5/BDdZoudmycZGx6k0e1S3rKT5193E5M7t2MXLaJwrfAzsVXQsoCXmUujWSUwi7jtgNryEk2piT9xhCOPPMipQ0/T9jz2XXkF19/xCnY973J0CRCSE1viijoY11vFDXUqI+ern0tgUxkpVLSoQaLrBOs1U+r1ILLCPrjKBKzO0aoIsL8IVIkfatqVxpN+vocArxoC4gTPlxwJTS0Oe71e3eu4t4xvHn/wx702N77+0x2Bjcn3pztez3nrY8eOjei6/pCu61vk8nqd4z1T5/tcbrd/tettTcjQ/88a56u4Rhl3xAVVpdq8j/nq/cr+W6xkaXYaLK8s4vkuXc+h3W2SzhnYWWmZkAaEniqulI92SyrppWq8wNjwJKOlTRS0PJYfYpsRZibE17u0445K8ZqZnaVZb9GQPNhAErak6sxiYmiYwOlQX1nFDXwyA1mSrKXmUhkUDZG9afJhEbhCmlhKkpZN59i9dR97d15FPrOFlCXZDiVVCa+LaiPsx1MQ6+q+kUx2pq3CxsViK+lmGmU0o0AiPGtioAchiTuH111Sbr7IgEwhp1QchpnQ6a4QRC1smZIDnW7bxXEiWo0ej3zvEQ499CTZxCYd69RX6mipDJdddwPX3HgjE9u2qnSwOGwry3ZfYZBS/cJGOoWRzYGVEy8G7WqD5sIii4cO8cDdX+GBe+/G0CK0lMl1t9zMHb/wFkb3XSxJ7kjUWhRU6Xo1Ii1FeXgPSVzsT7EKfOWJZKJVVL86rmJ6Vtja9zAqcFXKF+kKVCaQ9YCl9YLAPgBL8Lq6uor6kZTiiBQ7s+s6x3pd5+atW7eeOAdvlY2H2KAdzu1rQCzGtm1/T9O0C59L5bA+6Z7Z53bmwm39u/lxkrPT3/XaMk3ee7JIE7WD8vEL3yk8nTHH7MLnaAUHyOZSSu8pk2/Pczl8/CirzSqFSoHJ7ROKBnA9h26vQ6NWU0siWWiZsSyKUmTSZSrWEOdv3s+u0c1EcYuav8B8exo9oyv12tSJkzREktbx8VzJFNfR/JjRUomRcom0rXFydpqZqoM9kEVLpTDDgHxGDGFd0qqVwSb0NLXs2X/+JZy3+3LS5gQ6I2j6AImoEfSMms4UzS1gIUEzvg9JrOgLTTOJNKm1l4wFaW/Ig54V05lSAeDXiCQRzXcIJRtBNK7iUem1cMNV/KhB1spgSnoaGu3ApdFqMn3kOE/ddwCzE3PkwFHwLfZf8nwm9+xj0/Yxtu7cRml4nKBbVxZsQ12E5AgkMShtYeX7P3OspQk6Ac25ZRpzS0wfeoLHHvgWJw8dYKiUY9/+/Qxs2c0L73wtmaFRpfONoqaihnzSDAzvRNNLirtVAKtAfq3zT2TcazkefQZ4ve1v7Xbq3/2rg9P3XRuI+1RDrAA4kubrWJc9njrWvV7nW+2299rdu8dXzu27ZuPRNibfc/AaEKOFbdtf1DTtJWcu3c6kHZ5dpvls8F0H3h8fwCPI0+98kwvLfg2R6Dnl3ScfPlizzNXuoe48qqiGbreBLrkMBhw5eZyVxiq5Sol8uaCSwsT9Jnys23MIvB5JEKv8264XUhkYIWMUuXTHReyZ3EYctTi1cphj84cYmRxRvG51tYHTc6mttpQ7LejFxL2Qndu3MD46pGRj9U6TI1NziidOF9KEiUcxZ5O4HlYYqcYLsRDv338lu3Y+j0x2AmKZj/PEIoGjjK6LW6x/iSxLIr/Xz5oQ3lICZDTdQrNShLGuJnIjnVVBOUksOQgRWtCFsEuv5/RpCqmol6lTCjzdBZKoph5H0tHilEUgObexRyQtD40Ws4dOcu9Xv8vM1BLbdz2Pa264gy27ximWc1gpG7fdwDIlPEhoAVvVHiW2gZUfRLMroKWIHA+/2cZpNVV048yJQ8wdf5rFqRMKGrft3cvVL30xhdFR5UiLdJ9u7NALTQZHdmGYQjusg++6seYZDO6/nNf132uRomd09a2/3EXFkGD0rxZiCVQK+zyvdG7Guorg1DUt7rrdD8+c8t519dWbe+fgrbLxEBuT77l/DRw+fPj3/3nj8i7LsrQzed91uuHZCWdn8sDrwPuT0RBr4Ku23P8fe+8Bbdd91on+dq+nl9uLumRJloscWY6d2E4lJiEhE88MMLNIgAR4b3iBN8w8YDEIeA8eZYAJkwABElIoiZMMiYOTuMclbiqWZOmqt9vOPf2c3fub73/ljMnKPBgsl+B71rpLV9K9e+/zP3t/+9u/71eoy2MjntWrL0vAcRYgXELbO4gLy09h6LZRLZoIrAEGdg9n5s/BCl1Iqg5OVGDkiowdXCqY8OweJCGFLMmw+y5OnTvHHvXzehEztUncsHMXykUFy+0zuLh8GjkWX96FHyToDh0Mei5ihzpSYuDy2LxxI/McWFiaR66QQ6vdw9AKWfFNtQSKJEOlxF1riM1T47hmx3WYnroGkjIJpHlA1NkjcBrRJJ+MZrTV90w3moyCI+nP1cfvNL2c5kAmNoKETJIAiSJyyA9BZG5uXEym5TYr2KRc8/o98J6FwcIFPPHIPaiUFdz4pjfAHKtCKuoQcjrzSKBH8ZSGZUMLF89dwGOPPoqtW/fidTe+C/k6eRsHCH0PzqAFVcygSWQhD0SIwKmUGjwFSCNAnCJzbHBRgGGvBce3Yds2Ii9gET5cHKNaKyJfz4HXZeh6EZmSwUs92BGPan0TK77Pe0MzR2cWsnr5fP579s/fRncvt7qXzfIv37bplCGsnLnapTFjYrBBb0KURB4xgcgZhsPh8Gc++9lPfmbfvn0vjBK88hfQa3CLa53vFfrQT58+fWMQBF+TZbn4nQnG/zOe7/MwBHsM/AdUbi88zNUByuXOhaO+d/W64HkHPE8x6kex3DuCxfYJDL0WNs3OoNts4uixQ2zAxMkieDJaKY6gmK/BdwLkVBlC4iFnijg1N4d2x0YiZmj3B5BEBSon4drtO7B96ywct4G+tcwKUq89AJcp6DhkzBJi2HUROJTjBpRLeWzeugGt1gqb7ywutTC0Q6imBK7AQxUlKBGQDm287dbrcd3O3ZCEKUCZBZI84jhDTLhwwkFyFaSegJhSHEgMQR6+ogzTzENUqTOmxItVcUNC9CmtAAgGEoq+YGgyeTEESD0bKfkOLyzi2DNPIeq2cHL/Ezj+9DPImzLe8K7bceMdt6A0W4FkqMg4wlclBISHcyHSzEejcQ6WnWFq4gZUqjMQOA2JF8CzViCkBKOsMi5iErloJgR9PcBVEdk9DJYuwuu1YCoCFMOktDd4EbFUBChE/UKAQkUBJ9PnKQNSCjdx4EY8KvXN4MXiKt5NoXrsPCDchCiFBC8Qz/vbve9qmb2sgFytyzSYJRbGqpczw3XZv1HnS4kalIaxSi9L44x8mI/Ytv/DV1218bkrdJmsbWat873y58D+/fsL/z1K6D5Jkm54obz4u6ncvhsG/HwBfmEX/J3KtuePmrA7utCo2U2YixYRPCOACq99BMvdZzB0GizvK0j6UDXyLEjQ6i3j4tJFqDkdhWIVOb2Gcm4UqZOgQB0aXBhKir/6q7uQQkehpqPV77JBDaEZqixhx9ZZTE3kUcqJaK0swuoMkUJG247Rt3y0ejbihHwFMmiijOnxMYRBAMex0e2vDuQERYRSkmGQHZrrQIlCvOeON2N6bD00bR04cZpF+0QeKcYyZFEM3hEJMYBPuoKEh+2GsGwHuVwOE9MTLAKdIpsIcKV9p3IJnFRhPNtvD51Cn4VC2p0WFs6cxsXnjqB/6Twe/drfoXmxhWq5hJvf9Qa87o6bMLp5BLKusC6b8GSPbgIGjygdIk2HLLHDcURMj+9CwZwBfBGI+siCNrjMYV05hX5mSg6ivg68UMawt4jWyeM4dP/X0Z2fR310DNtvoH3thJArMVMiiRElfEgaD4GoX1kIyx/AjXnUxraAp8Ejq7ur0ALHmNGrhZg9FVz+r1X2L73oyYA5UHw7uYQV3GR1wMbOMbL4TCNmzEPG+vRvURQng8Hwl+fm5n77zjvvfN5I5MpfOK/hLa51vlfow//85z8vzM7O/u88z/+6JEk0gPu2vJg6YSq4z3s9vJD7+zzG+0JBxQs74e/WEVOXszrDps4mAieGyODAduaw1HwcdkBwARnYFJEvSYi5hA2OFlYu4tLyecSIoWh5jFVnIfM5CJGAsXIJw9YlFE0Ozz77LJwghRfHzCJy6FJXGzDfg6mRAt5w0w6M102cmzvKVFRUDDMlj87QQ3tgkzgMYUgG3TGEjEdO1xD4AcIY4CUaimXQ8xoKhgh4NiZKRbzz+34Axdw4OGkEAqrIshxSL0Pqh+DiDGkgwHVSRAkVJJENhFqtFgLfR61aRn2kCs3UIWgqKztRrEJSSuAUYg1QW8gjizOELnlD9LF4cg6D+fM49sQ3cfLgM4jsGGaxiu233IDXvfUmFMaL4LiESaApQp5s3mIpgaBySBOPiVeInha6CkbKW2GI4+CCIWKvCZH3wPFExxOQSDmIxhgEqQhv2EPj2HN45K7P4ehjj8AaDlCanMBt73wPrrn5FlRmZlkAJ1SieZGUQkIY22hbbURQMDa1AxyXpxb/csGl4rmK+9NUkZFdmDc+rREV3dXv2funbvYyLMHgBargzGhptSNOGLyyGkWUpFEW+MGTbhDcuWvXroUrdImsbeY7VmCt+F7BU+Lw4cOTruv+jiRJ/4pFyEvSarKsIEBVVdZRPO//8Lz3L/1J3cZ3YsAvLLovlCAzdIJLkdEXHbtAVCnK8Wqg0z+IoXMEnDgAB/JfqMIsyLADC71BDz2vhUZrEZ1Bh+GioyOzCF0gdGIGTbSXL8An794oRKdHPOCQyWK7Qw+WHaLf95BXeOy9fiM2TlWwvHAWvkv5bREErQAvyuAHMSyHUnPJYzxBGqaM8yswFgINxlapUZLIoWSKEBIX1++8Hre/4QcQJ0VwYgECV1x1FrMzJEMXWRAijjjEicjsGanY8zwJGVLEQQDXHUI3VORLBegFHRkl+VISUkZpwjwyUYNgFpEJBsIgRdC3YM1fQvP0UTz4xb9hHgm6UUBpYhZbb9iNzdfuhBU6aC1fQqWiYXSyBLkkQzBkCIrCIuyT1IYfrKDX7QNxHlV9A3RBQeITbk5sZxlRpiKRVvctKQVkbobuuXOYe/SbuO8Ln0O7sQA3dDCxfha1yWncdsf3Y/0OSkguIWOKQBGu38NSdxkQc5icvRocX2Rpzpe1EpctRVn+MPMrpqGZQDcaRi0j5zWyESUcd9X7gxExqONlfusc/MBfTZUCxxR5aRIjiLyzMZd9cPv27Q9ewctjbVNrxfelPQf2798/NhwOP6Gq6ltkWRaoAFPhDcOQ/fl8QX4eeqAu5DtFGC+EIL6T/cCKMoMbViXEFGvLcUNYzhlY7rPg+IvQKFkXGsJAgqhSsQqx0lzG0B+Al1MMvCF6tsuSDbhMRbPZg6Eq8L0Bmo15dtEGHgkleBhmHj3Lg+XE8F2qqCHWjxexfeM4wnCI4aCHzoB8fAVoqgFTMTHsWfBc6q8FDFwP6eUhmUJMB15kEljfsWHqHKp5Be++433YtOEWZFkNGUdUKlKqSYAVIekPkFA6BrXTnMSGVqtyMh68wIMTM/ixj57Th2QoyFUJbhDBhxFSN0BCSdK5KqTSJBKljiTVAD9F1FzGxWefxFc//WfozJ9DeWIGm3fvxXU37oGRNzEY9PHM048wDPa6G6/B5MZJiNRZq2SkQ4rDAEAPQ3sB7VYXOWEcVXMEfJRCoBsjJVvwGkLCf0nhZ5SQ2AkuPncSD371bkipj/OnnsPKwjkUVRW6oiMTFLz9X/wQdrzxVgjFEgQ5hZcO0HP7yMQ8YzukWY7ltJFrGRVKwnwzgp6QsMJKhVQgRctlSJggGDpNGADBBmo0IUiQkvyZCHUCHSsPcp9M4zS1bftiGMT/Yffitf+Nu5NIemuvl2oF1jrfl2Bljx07Vm40Gj/H8/wPiqK4QRAEmZzOqHASHPE8xEDf/8/sJr8Tjvg23kuUKkqvZRU6ASeQU1kftjcHPzgKxWhD1TOEcQrXj9iFSfloruVg4PaRcDG8xEd7OESc8ahUx9Fs9dBotNjFHAYuu0hDL4TIZYylEMYJvDBDGGWIHRfVnILRooE49uBGIWyfvGQBU9FQMQqwuxaDKSg7o+8Tx3hVc2XKKoXSgPAH3/MhcymmRnL4wL99P6rlLczaMeMrjNPLQwFnR0jJIGb+Ik498i10Ls5D0QxkvATNzGF8ahK16THwpgpe5hBKHFJNgqirDAmF57FHbdEoITNHkGpjAF+gbHdwVh+tk8fwxDfuhjtoY3Lzdmy+di+q1SKGzUVmpPPM009Ay+m48Q1vxMS6dcgUGbyqrA6xeFp7sshsoD9YQepLMHgdGieCoxj3kAMnqohpzkfHa1SRRCLOHT+JP//jP0JBkzFaLSLzLSzMzSEh/2ROwdjG7Xjje96H8noyeY8QCQ6c2AOnFFEor0eaGiw6nkzmGei/GkLPnoYETkYckpfHqkyYzjMqtauzg9WumAI+6dOgG3JCYpM0QuilSRoJjdTHveCFT/u+/dhtt91G7fva6yVcgbXi+xIt7uHDh43FxcWdcRzvjeP43aqq7lRVlcI2ue9kQzD04HLe2/MQwwt5wH/fYIceEGmqz4EJnVgqxRCO/xyC5Dgq9RiqzqHRWUR70IKfuAxv9TwfMZl+i2Ax75kgQDcL7KvdHOLMuUvodvpMDSYKPCSBKFOAofGIkoh1sTzhmK4HheJ7ZInBHh4NtyTCs30oPM9cyYgjPBzS/gQ4EQefuKOUuBGn4KIEMiU603sIHMyM5fCBH34fckYVcVYEJ01DEifBZ3kgSJA5DuwLZ3H/Jz+D8wePYuu2HUgyHq12F0Yhj5lN62AnIUY3zGD9rp0QSzkksgBZUcGxQE4XtFCU08aZY+ClEpDJ4OIIfnMJS2dPQdNUlKY2gYeMoNuA6LTRXDyLp/c/jcr4DK6/6Xbka5OALAOquBqFRMQCUhNigCS14NkW4DvQhQwi+au7CQRRR8pxSDIdkl5DJufg9ob42n/7Ms6emEOv2cDuXdtRMww0Lsxjab4BjxPxhne+GzM7t0HOZwgwQMfpXe58tzCqGTEjyFCJzgHGTGCZfKuwAin8yEiduts4oxtviCiNWHaeF5JRUogg8RjX2XOHxOWFKhS+VVBrf1DTRu+79tpr+y/RJbG22TXY4eU/B+655x6l1WptCYLgjTzPv1lV1U2maY4pikLFmBXeF2LEdIQvLL7fWYip/DKoggy0WBH2EeI0MvESJqc1SmDHuZU5nFuaQ7O3jKFnwQtt1gEXi0WmYqMbQKlYhaHnMex5OHniAlpNixmJE5xRr+dQNDioUoSUhAaE1/IiQjdEOHQRuQlERUYqG4yTaigeU7LRgC1LeMb5RabCsmJ45NvAiWwIR4GRpmkCsYjIGWK6KuPOd9+E0VoBMXSo2k5Iylbw2Ri4WAQCD0m3g3ChjQe//A0cO3oMC5eW0esM2H4K5RyCNMaWa67Be//Nj2D96/YQoIxIEpAKMZRkCCT26kRfMMDRF6cwu0TityZBiFRSIKl5uK0+TnzzQaycPAqdi1ColzG6fgsq05shFUZIj4xU4FnMO7OHJF61QLStEFk0QBycR+o1wHkuEieDKuehyDkWHw91FJlWBsIM1vwy7vrUp/DYow9hZLSE22+/FZNTY2iQ21nkw6xXMbl5Pcw8SZQdrPSaCDMDlfoWcEKJ3XzjhPBZgp7IsJ9mZxGjpzHpuD1Eo91A1+4yNZ8XO+hYbVh+H0Hqw3J67Gf4mAPlf06NbvjGdbv2/vTPvvcX1iTEL2N5WOt8X8bFpl198pOfVJMk0S3LyqdpSpDEdsMwtiqKMiUIwiTHcTVRFPOCICiSJEmCIDDRxgs7Y/Jd5cgknR44hRCibEOQ55HL+ZicKLM8sYXOGZxtHMOZi3NY6S1haA8gSCI0sj+MImaArpCDFkdxOTz6HRfuIIQ7JCNtHmOjBsoFHhTUQK5nYRIzxVsSAKmfwunTYzIPUTVYN10sijBNwmozxEmCQd9GmkqwB9QFB+B5lVlEep4HRVbY3327h3opxdtv3YItG+rMySyfuwactP2/r9QMuERF7NgQqAD3QoRWiJV2D63OAG7fhtUeQJNk5AsFyMUixjZtRn3jJnC6iVSRGWVLiNqA20DidZlTGC0ayYfJmwFkRSmoSAQVgpRD4meYP3oM/cV5lDQNkzMzEM0cEl5iYZgUTx+Q6Y+uQtEVSJoEQdJY8QVvI4nPw+rNwWqeBWldclINZm4UgjIKaJOIUhN2qw+31UHj/HkcPXwAg14LnjPA9OwUrr3pBlgZUdo0yDkdxaIOO7Jxav482naA6vgGKHoF5FJEQ1ry6fV8H8PhAP1hB63BIvpWB50esSMi6EUDsi6tijlCG1FCrBhKM/YY/Y9sPxXRQOrDHa1MfmX79p2//hs//JE5jvmUrr1e6hVYK74v9Qr/A9vft28fzUnkIAgMAJUsyyZ1XR9PkmQyTdMJ+juA6ctFuSiKoibLCq8bBicoEgexg+KIg2rFxfRYDdMj0xB4FfPNUzi/cgwnLh6G6w/Q6/ZgBx68jB5lVwtIRsOgFCxnLbRDZF6GxEvZk3WtImPTpjEYeQm9YRMDmyhkKVybIhoowYLEayk0UWDdn6iT4EGBpgnMpMdxXfh+il7Xh2VlkEWTJSYEbsAelwmGULQU+VyAPdeNYc/O9dCgQeZmoZi7kPEbARSRelRAfcDnkXgJAklCRMKCKINMw60gBkfBlXkTmZ4DbxK9zFyVG3MeOLLVtC4h7F8AHw7ApwEEkVgTZEVpgFPy4NUcoFZWvyLKcBOQhQkiL8Sg02ExSsP+AJ5HjnESypU6yvUKlJwMXTPAUZim6CLh2oii82gv7gd6MUyQ9/EEBKMGrjCJ0BJx7Omj2P/oY0gDH/VqEW6vA6u9Aog8rr/19dDH60jJ+0KRoZg8moMWHjl0AIfPnYFRq0FQNYRpgjD0YTsW+r0eXIKRePq3PuLUh1k0MDE7xWhrK50mE1NIMoVkBnBtj+kzmJiCfXaEUWeAh7Bq1p69ZtsNv7V351sf2VXfNdy+fTslta69XqIVWCu+L9HCvpjNUjTRnXfeyZdKJX5+fp6/9tpry2EY1oIgmLFte8ZxnKnhcFjkxKBQm4yn3nbH1t1btlfksdFx5LUxBi8sLp1Aq30CjcZZRGmMvhPg6AlSvKXgVB5mucAe12kkI6Q8AstDOEygiwKqhRxqVQ0bNo2jNJbHUmseC80GerYHz+IY55YYA1XDQJ6FNaaIJI6JOSSZKEskqvDg+RFcD7AsmsxLUESdDfI81wcnSSgUZeiKg5tfN4s9O9ZBiTm4Ax2jE69Hym8AR8GWZNIThcgI/yV+r0TWjRwiy4JJNohhwNgZKOaBQg2Qyb6xgIzacZrmpy1E/bMIeuchpRYkktJGZCZELC0VgmqwgiYWpsDnphlDAbEAv+9h0BmgubyI5vIS3OGQDUspJkRRDJRGSqiMFlEqFJhXcSb5yCQH4FZgd4/Dbw5QlifBcyPgtQq4XBUJl8fpZ47iix//JE4cPISiqeLqnVvB8Ql8McPmG67FzNYtEDiJPX0E0gBLgxbufughPPD0fmSqgZA8K2SRdbOE9xMfmCxBtZwCPxyiXKFB5ATj/Da7PfhByBgrrVYXvusz/w96/wRXUOQ8c+MEx+KbvJ6HnFyxrrnqhudGK1MXY4/zBV5xeKBZqZaOlXPl/T/2gz82z7Fp39rrxa7AWvF9sSv4Cv7+Pfd8Np+vL31QMrr7zEpmFIrjUKVRJGmMpaWj6LXnsHyBXMwcpEoOz504DcsPIesaSrUK65iIp2uqCgLbYWyFgl5AKWfA0AUISoLiSA6JmODi8iJWWn3EoYjAohifDGVNB+kPcoYKuaCDF8nlLGFdLxmg+6uqCjheDNeOIAsao6CRGY9OXbIOaKKPt968CTdevRFiEKGx4GHDltsBcT04jACRAp46Mzax55nog0S42dCC1+mwrpga30Q3IVYmIOQnwCkVQFIZVs1lHYTU+VrzUFIPEsNnY0QhDc2IDiYwLnCijkHITUMzaoCgsQ7Y7fTQXFxGe2UF1mDAJNKW47JkiFK9iJHxEiqVMjRDAa8mgByD43qI/QUMV5ZQz00hSyeRkdhDLzKpc7Dcx4lHvoWvff4LGLSbWLdugok4RjfN4KqbbkBM0JBMuH0Gi1vB0rCNrzzwEP7yK08iUYm5oYGnJGWy4hQJc47JwgJGQUJ9pIhipYAgjLCw1IQs69D1PFYaxGbps1w2enlkFyrzzDdDNwRwaQpT16FJKoOexuozuH7XHjhWhH53SGo3iKIQaoJ8wVT1ByRF/kbeNObG1s82fuYdP0Mx1muvf8IKrBXff8KivVp+hTrkUwu//+7l9vE/zlfFer4wBUOjbivD8ZPfhDU4iySwsdDoo2mlOHdhEX6UQDUMmPk8HHcIRRYxWi1j6dIFmCoVX53F0BQKOUgqD05JoOoyesMhun0HVj9A6CTwrBiaJEJXKHxXRnWszLijvpfAdQK2H+q+qFBEaQbbCpCEdOEncOwQZl6ErqUYr8h4897NuGaljRjRAAAgAElEQVTTFDLXRbfpY3bjzeBl6nzHgdgARxBBsspjZWbBjo3lY8fwxL1fR71awPot22BOzIDPj0LKTUDJjQA5ExkFhiY24qCN2GuBjy1mYcln5JNLXT/BH9Spc0jVOgRzCnqhvjoMDIB46MFzHGYwP7SGiOKI3ViiOIaeU1CqGsjlc1BNBUpOhGRIbPiZhA10W2dRKYxDFbchEfPgJR1ZxIF3YwzOnMfBRx7B/iceRzmnoZIzMIxc7H7LLahtWM9SO8iQaBAt4nxrGV99+HF89suPwiWGm06+HCJ4ifLhEqgmUB5RUarpMPMahrYF34sgChpEXkN7xcZKw0ISpyxSPggpSWQ1BYXU2OQ/ZBoSE6lQfhsRRIj3e/XO6yHzBuuYXdfHoNtjAzopozmA3jfM3EVN1Z4dH588uH5q3WM37Lnp+G3rbvNfLdfG98JxrBXf74VP6f/nGJ88/tubGq2DnzNz6bUzk1tQK8+ynz5y6hH03QsIEwenL6xgoeGi2aIk4AyqnoOmayy6J2doKBU0lIs5FAwdvXYbZ05fhCRKKJZ1yEQ30yn6nUzCRRac2VimuKE28wswcmCx5dWiAc+O4FgJongVS8wkHrImACLH8tScQQTPTllQZ74owNRS3HbTVuzdMQlTjGCI5EecR764FRBnAWESSApMLUZ0KoqqF2hQNOijde4sDj7+LRi6iW3X7EZxcj2glcGrJXBafpUSRkIIFiMcIQkHyOIh4rADjnOQxj5LP5YFHVmsIObJ8DwH2Sgzz93zc+dw/NljrGiNjIzCLBQYlzZZNVYAJ6UwCzR401jR1XIy5JzGjNmztINW+xh0NY9y/kakfA4iryBoDrF84jTCwRBWr4PGxQs4sf8ZFMngnEuRnxrB6971NtTWz8LnYwyjLg6fPok/+szncf9T55hjKFcQwCkp63aLVQmjEwUoBocwJTFLhDCMoEgGdKWEbtPC/IUeC/Okgsrz5P3AwQ8jlu8nyxkMXYJRoOEjxQZFqynTGdg2Svka7KGHXtdCq9FeTTQJUyiKDIMlW8upIsiRwIn9sdr4oVv33v6J9VObHvqh236o/T1+Wb0sh79WfF+WZX7pdrJ//59IA5z6zzw/+KnZ6SmRXMokQcLZlaNoDM7CiYc4dWEeFy514DgRfC+GwCvsIot8H3lTQ7lgYuO6SawsLaHfJnlximbbQTGvo1TQIXMZu/AmauPodlxcuLQENwwIGoVW0pjAIi+J6HccDHsxMvLhpUGOIoCTYiIVMAcyq0cDH1K3UbqGgPG6iPd+/15sGlNZV1rQ8tDNKYCfADDBDHayzABIJpzEiH0XUuCAc2ykloVeswcv4GAUxwG1CNWkIVhpNZFBpnSLDJJSJEoIEPnIUkpC7oDDEEnmsSRiSSNcWUVsefAtB0mYMLOgfmuIJx97Cvv3H2IS63Xr10HRVRQKBUxPT6FYyUMv6tByOSh5BWpOgWIS9EIFuo9m9zCTUk9Ub2PvgQQQ9rlFHHrsSdx/z9+hWiphpJBHngPOHz4Mw1QxyALsfudbsXXPbmSaDAcBvvHYt7Dvd/4Ci70eYHDgdQ56XUWuJKE6oiNflOFGxGSgwhsiSzjkzQpCBzh9fAGxS8kVFIyhMKN0+jmCh0SZB9leGHkZskLddIaEI94ysUFEBjXktBKay13mWucMfAQWwTirzwskapEVGZpKQXNkI52ioBVQL409Wa9UPxFy3n3v+ZF/vfih3R+KXrqz/3t7y2vF93v782NH//jB350plpOPGYXsrbyUiUSq7zltzK+chhdSYvEAy60+el0HYZgiiTioss6KryLwKOV05Km7DUMEjg3H9WF7MXTq6gQOBl1kgoRKvowzp5aw3OgiX1ERChmMag5B7MEURfSbLjrtCEkswgti6AXysiU6Gs/i5YcU/+5w8JwQxZKKyVEJP/zemzA7SnS3PvhMQb6wAapKMtoRcNwIYqhM/JB4LgSyg7T7yDwbWZgi8AW4oYpUKEGWS8zNzLWHWFy6gKXWEkojo3j9zW+CpBUhanRDIHWXA07wEUU2BE6EQCyMTEM66MFpLGD5wjz7ai+34Q49DG0Xnf6QMUUajRWEYYCpqQnMrJvFzt3XYHbLZih5FUbFZMWZbkRh3MZK91n2CL9u4i1ARrzmDL3zy7h47CS+eteX8OxTT2JqpI7rrtqKiUoJS81FJKaMqWuuwqarr0ZxbBStIMB9Tz6B3/iDj2Pe6kKtqBALAnIVGbrJQdM5aKbMAlJpwOnaCRRBZ3aeyxc78PsJU/gxteRqpDETh4gyB1HhWYyUkVegmZSyQd4QZKxPwzgOkigz+KXXumwRSgklQca8MYjfDOI3CwQr0blEKDzHfIy5GNAVwykXi8dnx2c+tW185ku/8eGPN1azjNZeL1yBteL7z+R8uND81LX9ZPFTw6SxszvootvtIHIHMDWSGKfoWkM0W0OGb2aJAJEEuJTXFQTQZRFSljGLxygIWIabZpZYJHwQeTRsQSlfZP4DcUCYrssy2UKSAMQugiRCUc9h0PWxcMkFWQ6wi10C9LyMXFFnOCP9f5qo6DQdiGKCzTMGvu/2LbhlzxQUOYVtR5DkcRQKmyEKdcSJAV7IgUtFcLbFvhKrD38wROBnyIQSYpTA82XEHo+li5fwxOMPYWC14WXAta9/I/be/EZo+SLy1QpLByaZLfkgJEnI0pnZ1IkidLodNOaO4tN/+qc4e/wEqsUyuq0uRscmEJKKjB7ZOcC2bHTabViug007tuP9P/lBjK2fhFE1WTepmuSl0cT88iFEforNE7cDKbEIZfRXWpg/cQ5Lp87j85/9DBoLixip5LH7mh3Ycd3VKM2OITJkFGt15CtVDLkEh06dwv/7Xz+Ko5fOwxzNIVMj5MoiJCWGqpGFJnWgKqxhiMimxA4dzaUu7K63GnhCdZfnGe1MJGaiwjGYSNFFKCalisgsw4+GtF5gsbWRBJ7l6MXE6Q4EdFaGsAYhIo9bxYQZWZpkmRnUvIJiMQdZFpEzDGRxykzyefCoGhU7J5j7J2sT/+Wm1113/523/W/2P5PL7Yq8jbXie0WW8ZXfyEPnP6ny/MV9vXD+5+bOzkkrl5YhxxkmKxImp+pIBQGd7gCBTx4AKosdIqUcyWJJDktROXycIvIDyJKK2uQ4bM+FGwewPJcVYEPVmUevQlzbOIQTulhqL8PxPMiygTgU0GoMYNksAAwCMwyXIMoifD9EGkngoWL+Qh+uFWGkBNyyu4wP/fhbUK6o8PwYtisgZ47D1EaQBCJLs+CggXdDwHaRDIdw+g4cj4Og1sDzFQSujHPHzuPhb9yLgqmgVMvDTgTsuOFm5l1cGq1jesNGSPkCy6Ujgx5S+ZGWgMsojTNE1G3i4tGj+Ms/+1McfuopbJydhqmbrGPvOS6OzZ1mfOJKqcREIpIsoFCr4s4PvB8791xLeZkM3yZII8oaOHXmIBbOLWNd8XpE7Rib122BK8m4dPYShittzB17Dt986EG0lqkAF7Dn5htx67u+DyNb1kHQdGSigF5k48CJ4/idj34MxxcvgDN5yHkBhQqZx/tMZScR1YNXGJ1PzYoYtoNV9Z9PqUU8M0dKmQNeClnjoBoc8wrWdAWqQabtGfts6QYURkSVSxiUQEGmxPiYGl8PQyX4YYCLF9osZ4/oduTdU6jkWdH1Qo95RVAsE8EVHE/IMsdgiIKShyFqYc6oPFirjn5EldOn9k6+bbDmEfw/Akhe+eqxdgQvagWI+fDV4z//rxvDsx87fuZIobXYgRTxqBc4bN+6HmPjkyxqx/VilpDg+xGiwEfgkEN5gIxsIaMUoe2Dp053vAYpp8NLQhYlb1kWZPKfIMOWLIWiSvCSAMudFbRJzUbJvvJqlzoYuHAcF7xErmMUJU+2OiJyehmBm+Hi2TaWF2OMl4E33TyC//iz/wqyFrDujLLgBMjI6wUmLyYIQ1CL4BIdmQekdgjfJpUWdX15ZImGwYqNB+9+AAefeAa7du5Cq99BbXwdUklDdbyG8mgd1+7ZA07WoRplKFqBWSyGgYd+twEuCyFRwoPl4MBj38Q3vvIl1PImqCZFKdC2LDhkNCTRTYsUzz6qtRL23roXu299A4oTo9ArBngxhiAN4fnnceTgATz98LMYEdZh6cgC9t7weuRnZtHvWxAFEUPHxv79T+PRB+9HWVVw4017cP0bb8LM7p0ojo0hlXlcap/Hw089gd/+6CfQ9PpINR5GUYVmUgpFgISy73QdlCEahTy4QEJzoc9SKKjjFSQeCqVFZzEx/qDqPDQqvirhvSI4kQZ9LKuNxQhRjpuuiYxjTE8GjG8smCjm6+h3Pfg2RSTTUFFEIZ9HoZhnMnWyIG22m1iYn8fQslmHzUyjOAE5Iw9DNSBmQiZBahbM4reKRv7usfHxb6rbCpf23bbvNWvgs9b5vqiS9+r65b995t+/eaF15DPPnTk42mwOIXIqNM3H+ukJrJ9Yj1p1lMXiULDjYGjBdxxkYcBCLBUSWgwcZmYjGwq0Wh6iobCudmhZCFyXhVzS0Iu6HFJ1OZmHHklXgwidlZD555ZLZYiCxLLJvMCD45OklQx6cjDkIjrNIZbmB+i2Mhg8cMsNVfzaL/4oClUeqejDCwZIIyL7SxAyEd4wQcrnoeXXgyPjHV9E5gmIQnofPHMo6y93cO8X7sH+xw5ibGwWUHRYng81b2Jy/TpsvXoHzEoVCQQUSiMYG59mkEPouzh16jjarQbK+QrDK4XIxf7HH8KxA0+i121i1/W7MTa7jnXMqmbC0Az021340RCTG0Yxu2MHylOTLMlZUcnzoY1e/xgOPX0UT957CBPiFM4/eQplo46NN74OQ9fD1m3boBfyGFoDPPbQg5g7cBA37Lke3/8v3wttso7caB2ZwuF04wQ+/YXP4RN/83U4XAQhp0LNq1BVMkYnwQTdCEUEYcZUjXbHQeSR4m+VwlwoFyHIHBukUVeuahxEmYaQHHiRPH7J6SxFHNJMjLi+CkolAzxPghZKESEPERmqUsDCfAvtJRf14izGxydXMV5FZ0q5paUGBv0+BEmC7dhod7uXt02DVh5aXkNO15FXNZSMfFbOFYfd5dbxnFK6+823v+eun/s3P3fm1XUlvTxHs1Z8X551fln28uCRX7v+/OIzXzx6ev/MSqcLXlQRZjbKpoqZkUnMTK+DKGtwfA/9QReBa7McNSHmkHgx89ot5XKI6VFcFRmWS4WTJKze0Ea9UICYZbAcC24cIpJ4DJIAfcen9HX0Oz7KJQ2j9RoiMmRvk7FLCFmkqXgOaSxicaGLQSuEZ4ks4Xj7Jg2/8ss/gm2bR8AJLpJsgDS2WZAnObK3lnoYDID6zPXQjVlIGVlC5oCMKGIcIscH5ye4dPws5s8sIwpEPPLUIcydmoMbWHjz278PN978RvCKCjfKkCtVsHHzFtaZ0Q3l+JHDOHTgGfCZgNnZ9SxotKRJeOSBr+G5557F+i2bcdOttzIcVtVNjI6MM9lxb7AE1Uxg1Oow63XGeDDIiC08h077CJ56+Ci+9fWT2Fa9Gv2zTVw4PY+ZnTvghAF27NyJ7dftgJnLsySQxx+4FyOjVdz0plthjo8BioBMTfHc/HP49T/4KB588hgClWNPInrBQAYXPCLIPA9r4EPgdKiyiX6nA1lKWZer5TTIusCePDgxZfCPrJDNZcKM7GloRqkVWRwxdkjeNFEu5lcLb5qALFCZZzInpwKnJzy0zBvwkFKi/vFEweN73YFw9uwFbmVlBUGUMMy7WCrA8mwGS1G2npY3VnPjwhA5RUVk+2guucwYTpdEVIu1Yzuu2vVx06x8ydhhrHz8Qx9/zbAj1orvy1IWX56dPHn4I5MX2vs/d2ju0ZuavSUkl0UEhsahmJNQr01CECVyc4XtdOE5Fmj0xsUykApMWEGPpjSYdoYB4pgEFgbLX+s1mpioVlHQTOYH0RpaaFkuQnqEDmIEFPkTk7+tjxphgaKEbmfAcGVJUpjJNz0aN1c8tBoRuEBm3ZGRS/B//Lvb8O6372VdpyBQNlobFDcsCAlCK4A/zBDyeZRGtkDXZ4GoAg5lxs9Nafrux3B6FnOPjDwBp09fwnPHDsF1+phZtwFbtu5gkfIr/SFkw8Tsxo1M0ZX4Pi6cPIXHH3oQvWYTOU1FrVJGhSTDioQHH3oAIWK89V13YGyaEoglmLkCNM1AGPYgSjY4WYJk5hALEQSFOMSXsLzwHJ689wQe/soZ3Lb7TuRVEycocsklBojBGApvevvtqNbGUCiU4dgtRImLSq1KKgrIBuBzFvafmcMv/dZHcfRCB2meB0wVkiYgTRwofErqaRBMS1l8xBTJMheCFEMzJSb6gEQGHDEyUsER40QWGAZMlpNMXkLFN4mRJ7ZLLse+z5I0ETnZFiC2OV67qCm5UwKMRq9tW+1lj2svu6Jju0LgR2XH97cEQXhNhHSUkzKRCj0N8ogFYTsOFIW41uRyx1klMz/07CB1eq4Y2LGOlPQ9vCCJksALnFur1w+XCuUvjOj1+9/19vee/NCH/vlT1NaK78tTF1+WvRDnt5c13nHi7P7fPX52/0Y37rOkAkpWUEQOhm6gPlaBIHJwHAvOwAUXC6txOxkZp6us+DrOAJ7lI4pTqIqOiGhdQx9F3YQhqigViujZDi512rAi4jxICCLyAc7AI2TKKVJgUGawJIjMc9b3A6haAWEg4NL5HrorPiSZZ0quO94xiw9/8D0weRsSPLjOAH4aQKSuLU0gZhIiTkPM5aAqU9C09eC4CZZwnMUkBRYRuRFinyp8Bt9dDex0bRquc9B1g6ntBp7LzM3zxSLypgGFF7FycQH3/d1Xcerws4itIQRewtj4BG7Y+3pMrluPhXYTozPTyFUKjDdMNy6R56AoAcD3mDkRRQv5qQVIHXS6c7h07hROHmjj3EEP12x5MwbtHipFDUePHMa6jbPgFRHbrt6BiamNqNTqMPIkQrGR8SnilANPPhFygnufOIp//2sfRT9OkOSIOrKqfMsSD7ogwOsnUDixrfClpU6jV+U4ocBniSYqAq+VOZTHDFRGDKg5Sv2gzpTuH2Q4RKGZRFbQA1MtLIoSdzEMg0aWxB1VkecEZOciP1wS9UK7II339k4ifN/7Pp/+6q/+KnfsqmNc6f4S3zN64tyRuXxreXk24LI7bGf4AV7BhJ5TWeDIoGtD0bhMEdXzk1PT/48mSCdW5jtBEqUSF/NFWdZKPDJd5Hk95bNyksTjcRhVDd44qfHyHx84cPzSy3LRvII7WSu+r+Div1S7/vJDv7L7zML+P1jqnLpp6C1zisBB5RWkCFAfLzM6UeD66Hc8SFApa50FRZoFBbwYIU4c9mhq2S6iiEfgJkxSrGQicorGBjRO4KPrBugHgJIjPpMOUeQhicQgoFzMAGnMM4oaDetool4sV+C5KZqNAZaW+oioAIjAhhkZv/Dh92JdLWL2kaoiwg5cOL7L/p+2y5NXA29C5iuQxUnIInWi00BaBxISYmjIghiu1UcSeCzjjRLLKOeNyxIEiQ/Xpzgkm1GvcmYOhqTB6Vq452+/gm/efTeifh+u58GNBdzyljfhzn/7AYzMzELMGSyqKIMHwEZGHGHRgygFjE6X8SEguehZ53Ho8OPotiycPdrHlonXY6a2Ffd/9WswJQHNhQXsuGY78uUy5FwFG7ftQrFWRb6ssG5X0cl43kPfvgRBlfE3XzmEX/7NTyGUAC5PWILEbqY8PdN4MRByl67buefdt29929Fms6le6vfH5hcv7Wi1F2603faWCM5IviIZlVGzqBp8RScLTCF1JEW6MFKt3ztR2/y3G0ZuO/2hOz80eLHn4jt+7B0zDz5w/8c4kXvjxPSYNr8wTwZF89u3bv4P/9ePbvvinXfe9Y+KJKIg2ve9733Za8G8Z634vtiz7lX4+8R8uPtb/2n3mXMHP9ZzLu4uFRUIGXm/egz/i2IHgeeg33YQOTzSQMLIyDgmp2tIBZuJEGzXQrfXh+uQNJcHH3FQyPvWC1blxlSKsgQdy4ebJExmS5lqRC4lQ/XAo3BLQBHJEJjSNVYlwrbtIyT3Mi9EmAgMjgjsED/9/utx++4qqoqEyLYZ3jxwySkMMIoSZE1DSinJERnP1GHmNwECuZCtAy6nHXMJvRcfXEp5bwKj8CbkepYl4LkUljOENbRYJ66KGsRUgszJOHrwCO75q7/BqWeeQaVewVK/h1233Iwf/omfhFkfRa5aYXim7zeRBC0IGEIUSEFHj/AhEq6HhGvi5IWDOHH6JCqlDajmt2CitBm8y+HR++7D2aPHELYDjI2PYteNe+AmCsZmNmNsZhp6icxyEvBaDEEPMHTnMd9s4Rf+0+dx78OnwOc4cIaMRARUYhGkKfy+Pyyb5V9+/cZbP3rXXd+9sFEhu/vpu9V4OK/5mVvmFZ0fma71d23bPvzQO/e5V/rUfeihh8T3/5/vfxPPJ+9OsiiL0+yLP/EDP/Xovn371qwpv8tirxXfK30Gvkq2RxDEs+cOvJWTw9/I5YOrB/2LjH4EPkbK+XCdFvrtAfotwl9zmJ3ZgompMQiyDzvooNWjqX0fgRchiTJEboi8brLuslwqsQ7SCRP4aYa+4xJkDD8MkSe3MiUHux+t4pAs6j2ArNCTbsiSN4IoXY035zXYdobOUhe3XF/Bj7xzBzaN6PB7LWZiMwwBJw2hlohFUWJDm4xikYm0pNRQqG2HoG4EJ9D0vQ4u0xnVjdIgCSqhaRNL6yUTdcovI2FIECIKyadCYNaRmqjDs32ceuoAvvmVu3F+4QwyTcDet9yON7zjDmilGgSdDHTI34KSirtA3EGWhsh4DqrqIE4X0bdPY+7sUZxbWEESlzA7dT12bLoeUpTi7JFDaJ07j8bJBRSKJey4YQ+sQGNOc+u3bUFlrAwxRxH3HqxoGecXj+Fv73kIH/nYMQyGKcxRDYIuIUzos0gR9kOMVEf+ulaq//zhBw8vvkpOOXYYWQbubW97q67MKtndH7/7ihf4V9N7fbHHslZ8X+wKvsp//+8e+L9nhsHC7/vh/PcbOVmSDYoZH2Bh4SR6rR7EJIfpkatRyI/D8RxU6gYieGgPeugPBgi9AL3eAEsXl1nCccnIo5AvwnZCDMgPIeYw9GyGedZqBZa4EXocrH4Cz45Z4Q4ii9lHEu2J+MGipDCDH8cHXIdD7HCBnrrP/sS/vH5TTV4pb5wyEQUeAijoxSESJcXk6Bj67RVIXATT1GD7ERRzHIWR7TCKWyHxU8iyIkSuyIaHSEUkqYg4CFnkksRLSAk7DWNEQcxcv0iyFl+Ots8GHpZOnsLZ83Pw+QD16TFMb90GJV+GpJnIFQlftpCGbSRhG2nmIOFdcFwDK40D6PTOo9nr4bmTi2j3ebi2ittv/j5cNTuNoL8Ev70Aiew8FQVacQRmZSv6XgKtkMPUhvUgB6Pl5hKe2P8Ajp16DvfcdxZPH4gY7a8yVcbQ6bEcviwC8mru7PVX3/DGB+968FVVeF/ll8Kr7vDWiu+r7iO58gf0J5/58Fi5nn6wUOJ/mtc79Rgt9LpLaDf6CAbEd6hAFCi2pgBRTRHzAbwohOP4sAYuep0hGvNNZidZK5fDnFFy0lQILs630WpZimbKqlnKVN2QOEVSmNS1uWQnrk0ukRERLCjZB/kSdYpk8MIhCDnYTjIYDsJDK4vZ74kentn34Zt/8o431X7JlFfEQWcRaqGEpUEfDhLkFB2TtQo67UXmxkX+FW7KIeJMiNoYSuVtqFe2QlfGwGOVikYuZSAuMCVfUMQ6TdvIGiwTGIeVhowU/susgr0Y4cDCYNiE7Q0gaiKKlRFo+TIE2YAo8eDFEEhJxNCFGy7ADc+h2TqEQf88s8s8dryBhZUAc2ddhCGPnJbHeLmADZMqts7qMMQAEsUeVWZRHtkOXilA1nNIORVPPXMEX/vGY8yhjG5Kd/3tYSz3QyhVkiaTcixARukdgjR/za4b3/3klx49eOXPlLUtvpwrsFZ8X87VfgX39Sd379N5f+HtZsn+zVRc2TwYLMG3UqzMe+g0EhhGHps3TwGyi5XuAiu+hPfGgYDIFdBdcb1+1z3MZ8IDkqgcCb14cGnZ4VwbRqGI6uhk4W31kfJ2nhelleXOqYX57n6afcky1kkSNyVR05wTCzrFF0EYBCF3yvODr/eH7iMLx3CWnlg//CPbxn70x/fcv3HSucrqnAGvZOgFLppDi6Uez05MwrH76A9abBDHUVBmJsAlyStXRM6cxmh1E6rlachaGYJWAgQVgA5AAxLirqpAqrDumPinlC6c0VdMEUohAm+AJPYZK0BRdfCyAkGSGVYOwUGWdeEHDbSHJ7HcPIRu9xQk8n0IKzh5wsXT+8+j72fwfNpWDEITNs5I2DArQxNj5As5mOUaKrV10M06RKmCg/sX8Od/9g0cPtJGfbwAx4/QsUMEBg/JUBA4DgRKK3a5brlS+pXW0c5/fQVPpbVdX6EVWCu+V2ghvxc2Q3jcH/7FO/f4XPdXLHv5dYOWU1xZ9JOLp62IUnI2bi2I67cW2NCtNxgijSWkoZrYA/6gN8Bn4MWfjuOe8/DDzMqX+sXnzx/u1ltn5VIpMnxR471WbD2MCzEeRrZ9O4ReD6JSNnI5Pi5GEefzvGwFwdA5cwar0qoXvPb9/HVv/8kf2/PFnNLUw7iBgT9Ax7LgWy5VbwiyhFarhSDwYBgKZFHAcGBjuRHCtjgYhobJqc0Yn92AfK0OzaxCVkrghSIELg+OywMgrjKlF7MKjoz8D8iGkhRfoQ8+DVdpcxRSSok5xOAQA8RJD37UQHdwCYsrc2h2zqLXa0LIqmhc0vDlL51EGAswijouXGqjVOSwdcs4ZqZFzM4YWF5cRIoQWp74wsQOMYGohr+7+wLu//oSBSyzoZqoi0iJVVaWyAKI3XhiKzPggEIAAAkdSURBVEnypvb7G7de9SsH7j6whqV+L1xw/8AxrhXffwYf4v/qW/ip37y5FLTmb1+6tCx1muGSb5kcD22DWeLrk+uVbfVJY6tlOUZrpTfnDePPd4fKfc8+3O//r+7nn/rzx5/9xT+aHvV/PApOiWHWw+LyMjP+IX9EzczDdn14ngsFHMKhBVOWIPISegMPi40YfppgbF0RxZEytHyF+fxSl2nqdahyBRKXu1yINXC8yqKOWPeLBGlK6Rc+0tRng8IYAeLUQ0LuunEfvt/BcLCCVmcZ3aGFboc41JuSu/5ybv6hB5Y8XedUQeHLgpgphQLHjYwUMkWLOFnlRInn+EJZ4vJlopV5KBYqkLJpfOKPn8C506u8O54012oCieh71KDHGbiIc+HhK1etu/rfHXj4wJpR+T/1xHqV/d5a8X2VfSCv8OFw7/vZvWqe5+rd5kquF3uNh/966WW/2B9//Bd3bJrR/loWz+8IwkVYdh/OoMtwT5IJk8Vj6PqQ4xSDxRbG83nUSiUsN5tIyVc4iOAjgmjKbJCViERVM2EYRRTMGkytDE3KQ+RNFmGf8SJz/kooXigJEMUUFeQgSFyEqYso8VhCM5dliMMQsR/Acl10hgE4bhbHj4RP/PmfPvOHzflwKY6hgcNYZUSumznRCAI/c5xUCWKMGQo2arowla/w5swGURutV+XmEuLHHlqQPY9DTC5rOnW8Ipm5kTDGkSAeTX3hy6Ny5S+OPXOh8QqfH2u7v4IrsFZ8r+Birm3qyqzAvn23im9/040f3HlV7nc9/7SWpj1YgyW4vsXCLsm0a9jrw6Bud76BzIqxcWYcvW4PRqEEzlCw1GsiljIk5NAlcOBlCYqiQpc1GJIOXTFZogfR0UIWzOnDD214noUoCVkhjjMPYeYzdZyh56ErRaQBjyQAvIDHwFewuKgcvufLz33gwbsHR1Z1fexF1xWP7eBx7Nt/F2EgJwnarJnn1+slJ5fX1GqrEeaH/XRnwnFbZF0qeWmY8Hl+UdbEOUNTHzUV7mtVZ+PCgQMHXjOeB1fmLHr1b2Wt+L76P6PX5BHu2/dB/Z1vnv29WrX/AV1bkHipj4HVYoOsKCLXrQxZGDFLzM5KE94ghCHLkEUNUZQiM1NQRk/MC4g5EbKiQyEv4oyHJpLsedVOMeE4Ahbg+kOm7PPskDEhSEIcxgEzppF1Uv4ZUJUSi0iiDDqOG00WGupTjz927qc/+yenDr/ID0mcnJzMu5mrC0UhllRpuHRgieR0a+kPL3JhX82/vlZ8X82fzmv82P7wtz4wXq93/vOGmeQHxycFWRADuK6LJKG4mxS+78LzHLi2hdAh828OCbNXVCDlVUAXmZcDWYmThSQ5v/DJKnwgSRwUjbriCEPfYoq/JAgZr1mSRZiazlgOUZZg4HgQNROCUIAkVZDEGuYvxfefOef/ko79+/ft+/tDw9f4x7b29v+RK7BWfP+RC7X2Y6/MCnzkt2/fMFpOfm/rRvMduVwiUv4YwQLknkW+whTpHkfkPUtmMRmiIERKqjpBQUr+DpSqwKcsFJJelPNG9jgk+JCUFEFkw3bJDyJetdWkYEmFDBsymIUiK94XGyvgZBOqNoY0rnjnzjpfXlps/sff+tVzC9/J1nhlVmltr9+LK7BWfL8XP7XX2DH/5R+/d1NBufSR0VHxzbmSLmZ8giD0oJkmU8sFxEl2XbjukEXh8PS0TunJnAQ+lSByEnMrow44JomzkEAgKpciMiNx33URezYCu88SNDTdxNCxICk8EjFFn7phYzwRhKmLp445HzvSWvroX+y74L/GPoa1t3uFV2Ct+F7hBV3b3EuzAl//zNv+v/bunTWKKIoD+Jk7O/twX4m7iVlcwcJO0CJoKdFKBBEt8glC7PwMooWks7KRQFBTpbKKIFiILxALEQIpEvGRkBDduLvzuDN37ozcQawDSbi7uf9Aut05e34n/BnCzj1nCk54v+v9ul4etcvVEYdEGlEun8/OKFZrgfzAIxEHxCy1oUGSOrWHqS/OSrWizMpWp0exIJHGlMur79pW6JjalyZTkqJPvd5OtvSSsUK28FO9hpMtJVU2pTX6qtNjC5/fbn1YWEDwHs6UzboqwteseQ91ty+e3mr1/c6sF23fZiWv1TihDoyQ2U4xtbpI/agNDTz0KZGcmLrXVRuaI0FRFFGiNjdn5z4wkupX7aIrFCiv/s2Qi0nEIXFfEA/UAxYlSqjqup71zI/ZE69bX5mb+7TvoxeHegD48AcqgPA9UE5c7LAF1GkMDx9cupxY23fsgj9ZHy02K5ViMV9gVK0VidmCXHeXRKjOExbZnS5X5yLEkiJfkPRSCt1sYXG2ccEpqyfSyqQ2zXGZUiKshFkVV/La+69r/N6jx9/eHXZPuL6ZAghfM+c+9F3Pzk46lvX9dLs9cnVsrHHTduis4/BGuZraFuMko4A83yUexySJUegFJLyUnNihitrCnKr7Ypv6YUhdLohVq0FksQ3Hct7YVvn5jzX/9fz8z87QQ6GBgRVA+A7saPDB9iJwd2oq51/sjo8fr55JmHc+SYMrtXruQqmctsKwz3oBpz/q6EsvpJPNCWrVm+Tu9EgESRKEyeb6xvZKINOPpebIF5G3Vv3NYH1xsdPbS228BgL7EUD47kcP7x1IgZmZc+3GBLvBbP8aj4NTfdctcz/M1/P1uFqod71dsep24pc7fXe51Pi9tbT0/8m0gewHH+poCiB8j+Zc0dW/rQrT0+1iGPKcEInV63XSWo2i5WW19xdPj+GPRK8AwlevP6pDAAKGCiB8DR082oYABPQKIHz1+qM6BCBgqADC19DBo20IQECvAMJXrz+qQwAChgogfA0dPNqGAAT0CiB89fqjOgQgYKgAwtfQwaNtCEBArwDCV68/qkMAAoYKIHwNHTzahgAE9AogfPX6ozoEIGCoAMLX0MGjbQhAQK8AwlevP6pDAAKGCiB8DR082oYABPQKIHz1+qM6BCBgqADC19DBo20IQECvAMJXrz+qQwAChgogfA0dPNqGAAT0CiB89fqjOgQgYKgAwtfQwaNtCEBArwDCV68/qkMAAoYKIHwNHTzahgAE9AogfPX6ozoEIGCowF/bvxtuK/m6mQAAAABJRU5ErkJgg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9000"/>
            <a:ext cx="3400425" cy="3981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2656576"/>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0206A0"/>
          </a:solidFill>
        </p:spPr>
        <p:txBody>
          <a:bodyPr wrap="square" rtlCol="0">
            <a:spAutoFit/>
          </a:bodyPr>
          <a:lstStyle/>
          <a:p>
            <a:r>
              <a:rPr lang="en-US" sz="3600" b="1" dirty="0" smtClean="0">
                <a:solidFill>
                  <a:schemeClr val="bg1"/>
                </a:solidFill>
              </a:rPr>
              <a:t>STRESS RELIEVER CAPSULES</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155575" y="838200"/>
            <a:ext cx="11806237" cy="400110"/>
          </a:xfrm>
          <a:prstGeom prst="rect">
            <a:avLst/>
          </a:prstGeom>
          <a:solidFill>
            <a:srgbClr val="0206A0"/>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74613" y="1219200"/>
            <a:ext cx="11887198" cy="1477328"/>
          </a:xfrm>
          <a:prstGeom prst="rect">
            <a:avLst/>
          </a:prstGeom>
          <a:noFill/>
        </p:spPr>
        <p:txBody>
          <a:bodyPr wrap="square" rtlCol="0">
            <a:spAutoFit/>
          </a:bodyPr>
          <a:lstStyle/>
          <a:p>
            <a:pPr algn="just"/>
            <a:r>
              <a:rPr lang="en-US" dirty="0" err="1"/>
              <a:t>Saarvasri</a:t>
            </a:r>
            <a:r>
              <a:rPr lang="en-US" dirty="0"/>
              <a:t> Herbs Stress Reliever Capsule has an anti-stress formula used to reduce stress or tension. Stress Reliever Capsules are purely herbal remedy made from natural and effective herbs. It is a natural way to keep a calm mind and enjoy all moments of life.</a:t>
            </a:r>
          </a:p>
          <a:p>
            <a:r>
              <a:rPr lang="en-US" dirty="0"/>
              <a:t/>
            </a:r>
            <a:br>
              <a:rPr lang="en-US" dirty="0"/>
            </a:br>
            <a:endParaRPr lang="en-US" dirty="0"/>
          </a:p>
        </p:txBody>
      </p:sp>
      <p:sp>
        <p:nvSpPr>
          <p:cNvPr id="16" name="TextBox 15"/>
          <p:cNvSpPr txBox="1"/>
          <p:nvPr/>
        </p:nvSpPr>
        <p:spPr>
          <a:xfrm>
            <a:off x="3572942" y="3276600"/>
            <a:ext cx="8388870" cy="400110"/>
          </a:xfrm>
          <a:prstGeom prst="rect">
            <a:avLst/>
          </a:prstGeom>
          <a:solidFill>
            <a:srgbClr val="0206A0"/>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3510131" y="3657600"/>
            <a:ext cx="8458199" cy="1477328"/>
          </a:xfrm>
          <a:prstGeom prst="rect">
            <a:avLst/>
          </a:prstGeom>
          <a:noFill/>
        </p:spPr>
        <p:txBody>
          <a:bodyPr wrap="square" rtlCol="0">
            <a:spAutoFit/>
          </a:bodyPr>
          <a:lstStyle/>
          <a:p>
            <a:pPr marL="285750" indent="-285750">
              <a:buFont typeface="Arial" pitchFamily="34" charset="0"/>
              <a:buChar char="•"/>
            </a:pPr>
            <a:r>
              <a:rPr lang="en-US" dirty="0" smtClean="0"/>
              <a:t>It </a:t>
            </a:r>
            <a:r>
              <a:rPr lang="en-US" dirty="0"/>
              <a:t>calms the mind and helps to reduce tension or stress naturally and safely</a:t>
            </a:r>
            <a:r>
              <a:rPr lang="en-US" dirty="0" smtClean="0"/>
              <a:t>.</a:t>
            </a:r>
            <a:endParaRPr lang="en-US" dirty="0"/>
          </a:p>
          <a:p>
            <a:pPr marL="285750" indent="-285750">
              <a:buFont typeface="Arial" pitchFamily="34" charset="0"/>
              <a:buChar char="•"/>
            </a:pPr>
            <a:r>
              <a:rPr lang="en-US" dirty="0" smtClean="0"/>
              <a:t>It </a:t>
            </a:r>
            <a:r>
              <a:rPr lang="en-US" dirty="0"/>
              <a:t>also protects the heart and brain</a:t>
            </a:r>
            <a:r>
              <a:rPr lang="en-US" dirty="0" smtClean="0"/>
              <a:t>.</a:t>
            </a:r>
            <a:endParaRPr lang="en-US" dirty="0"/>
          </a:p>
          <a:p>
            <a:pPr marL="285750" indent="-285750">
              <a:buFont typeface="Arial" pitchFamily="34" charset="0"/>
              <a:buChar char="•"/>
            </a:pPr>
            <a:r>
              <a:rPr lang="en-US" dirty="0" smtClean="0"/>
              <a:t>It </a:t>
            </a:r>
            <a:r>
              <a:rPr lang="en-US" dirty="0"/>
              <a:t>provides anti-oxidants support and also boosts immunity</a:t>
            </a:r>
            <a:r>
              <a:rPr lang="en-US" dirty="0" smtClean="0"/>
              <a:t>.</a:t>
            </a:r>
            <a:endParaRPr lang="en-US" dirty="0"/>
          </a:p>
          <a:p>
            <a:pPr marL="285750" indent="-285750">
              <a:buFont typeface="Arial" pitchFamily="34" charset="0"/>
              <a:buChar char="•"/>
            </a:pPr>
            <a:r>
              <a:rPr lang="en-US" dirty="0" smtClean="0"/>
              <a:t>It </a:t>
            </a:r>
            <a:r>
              <a:rPr lang="en-US" dirty="0"/>
              <a:t>relieves nerve disorders</a:t>
            </a:r>
            <a:r>
              <a:rPr lang="en-US" dirty="0" smtClean="0"/>
              <a:t>.</a:t>
            </a:r>
            <a:endParaRPr lang="en-US" dirty="0"/>
          </a:p>
          <a:p>
            <a:pPr marL="285750" indent="-285750">
              <a:buFont typeface="Arial" pitchFamily="34" charset="0"/>
              <a:buChar char="•"/>
            </a:pPr>
            <a:r>
              <a:rPr lang="en-US" dirty="0"/>
              <a:t>ü It is very effective to control headache.</a:t>
            </a:r>
          </a:p>
        </p:txBody>
      </p:sp>
      <p:sp>
        <p:nvSpPr>
          <p:cNvPr id="18" name="TextBox 17"/>
          <p:cNvSpPr txBox="1"/>
          <p:nvPr/>
        </p:nvSpPr>
        <p:spPr>
          <a:xfrm>
            <a:off x="3572942" y="6019800"/>
            <a:ext cx="8388870" cy="400110"/>
          </a:xfrm>
          <a:prstGeom prst="rect">
            <a:avLst/>
          </a:prstGeom>
          <a:solidFill>
            <a:srgbClr val="0206A0"/>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3503612" y="6400800"/>
            <a:ext cx="8458199" cy="369332"/>
          </a:xfrm>
          <a:prstGeom prst="rect">
            <a:avLst/>
          </a:prstGeom>
          <a:noFill/>
        </p:spPr>
        <p:txBody>
          <a:bodyPr wrap="square" rtlCol="0">
            <a:spAutoFit/>
          </a:bodyPr>
          <a:lstStyle/>
          <a:p>
            <a:r>
              <a:rPr lang="en-US" dirty="0"/>
              <a:t>1 to 2 capsules two times a day or as directed by the Experts.</a:t>
            </a:r>
          </a:p>
        </p:txBody>
      </p:sp>
      <p:sp>
        <p:nvSpPr>
          <p:cNvPr id="22" name="TextBox 21"/>
          <p:cNvSpPr txBox="1"/>
          <p:nvPr/>
        </p:nvSpPr>
        <p:spPr>
          <a:xfrm>
            <a:off x="155575" y="2209800"/>
            <a:ext cx="11806238" cy="400110"/>
          </a:xfrm>
          <a:prstGeom prst="rect">
            <a:avLst/>
          </a:prstGeom>
          <a:solidFill>
            <a:srgbClr val="0206A0"/>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155576" y="2590800"/>
            <a:ext cx="11827974" cy="369332"/>
          </a:xfrm>
          <a:prstGeom prst="rect">
            <a:avLst/>
          </a:prstGeom>
          <a:noFill/>
        </p:spPr>
        <p:txBody>
          <a:bodyPr wrap="square" rtlCol="0">
            <a:spAutoFit/>
          </a:bodyPr>
          <a:lstStyle/>
          <a:p>
            <a:r>
              <a:rPr lang="en-US" dirty="0" err="1"/>
              <a:t>Shankhpuspi</a:t>
            </a:r>
            <a:r>
              <a:rPr lang="en-US" dirty="0"/>
              <a:t>, </a:t>
            </a:r>
            <a:r>
              <a:rPr lang="en-US" dirty="0" err="1"/>
              <a:t>Brahmi</a:t>
            </a:r>
            <a:r>
              <a:rPr lang="en-US" dirty="0"/>
              <a:t>, </a:t>
            </a:r>
            <a:r>
              <a:rPr lang="en-US" dirty="0" err="1"/>
              <a:t>Sarpagandha</a:t>
            </a:r>
            <a:r>
              <a:rPr lang="en-US" dirty="0"/>
              <a:t>, </a:t>
            </a:r>
            <a:r>
              <a:rPr lang="en-US" dirty="0" err="1"/>
              <a:t>Tagar</a:t>
            </a:r>
            <a:r>
              <a:rPr lang="en-US" dirty="0"/>
              <a:t>, </a:t>
            </a:r>
            <a:r>
              <a:rPr lang="en-US" dirty="0" err="1"/>
              <a:t>Triphala</a:t>
            </a:r>
            <a:r>
              <a:rPr lang="en-US" dirty="0"/>
              <a:t>, </a:t>
            </a:r>
            <a:r>
              <a:rPr lang="en-US" dirty="0" err="1"/>
              <a:t>Ashwagandha</a:t>
            </a:r>
            <a:r>
              <a:rPr lang="en-US" dirty="0"/>
              <a:t>, </a:t>
            </a:r>
            <a:r>
              <a:rPr lang="en-US" dirty="0" err="1"/>
              <a:t>Jatamansi</a:t>
            </a:r>
            <a:r>
              <a:rPr lang="en-US" dirty="0" smtClean="0"/>
              <a:t>.</a:t>
            </a:r>
            <a:endParaRPr lang="en-US"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data:image/png;base64,iVBORw0KGgoAAAANSUhEUgAAAV8AAAGbCAYAAABjzJMjAAAAAXNSR0IArs4c6QAAIABJREFUeF7svQecJUd57v10OHnmzOyudldaSWiFUFxQRjKYa4NtEMEGY1/b1/Z1whHsawwmGDBBBBvHa1/bnz8+3+tskn++xgEHDAhJJIMkJJRAQhLaMLuTw8mn06enznlnS6XuE3Zmd2dEzf7md2b7dFdXV3f/++mn3nrLgf2xLWBbwLaAbYFT3gLOKd+j3aFtAdsCtgVsC8DC114EtgVsC9gWOA0tYOF7Ghrd7tK2gG0B2wIWvvYasC1gW8C2wGloAQvf09Dodpe2BWwL2Baw8LXXgG0B2wK2BU5DC1j4noZGt7u0LWBbwLaAha+9BmwL2BawLXAaWsDC9zQ0ut2lbQHbArYFLHztNWBbwLaAbYHT0AIWvqeh0e0ubQvYFrAtYOFrrwHbArYFbAuchhaw8D0NjW53aVvAtoBtAQtfew3YFrAtYFvgNLSAhe9paHS7S9sCtgVsC1j42mvAtoBtAdsCp6EFLHxPQ6PbXdoWsC1gW8DC114DtgVsC9gWOA0tYOF7Ghrd7tK2gG0B2wIWvvYasC1gW8C2wGloAQvf09Dodpe2BWwL2Baw8LXXgG0B2wK2BU5DC1j4noZGt7u0LWBbwLaAha+9BmwL2BawLXAaWsDC9zQ0ut1lrwWSJBl0/Z3wtXnjjTfi7W9/e5LWzo6jik39zp4X2wKnsgVO+AI/lZW0+zq5LdCHoAfAPXr0qO/7vut5nutoP27vx3ddN89fAF6hUPC73a6fz+e5LX9z/U8XgBOGoev7PivP60x+vSiKuJDrcBv+rX96cRxzXVUmf6IoUuV5nocoivhJeCZRFHGFuA9TLoujKEpc140AhP1ffs//81f+5qfajmWFYZj4vi/lyHdxGIaR7/tREASqvCRJ+BkkSRI0m81uoVAIoiji/+MkSRTQ+RnHMevB7eNOpxPv378/uvHGG6N3vOMdLNv+2BZQLWDh+yS+EJIkIbTyKysrxSAIir7v5z3PK/i+P+l53s44jquO4+zwfX/Kdd0KgDIA+SwSpkmS8Nf3PI+QzMdxXGIZcRx7juMocCZJwr+5L99xHMKToHYIUYKdP2RTf5n6jtcev+ePuhAdx+2vqxQxf13XFXXck6u9MtY/wzAkfLkDQpkgBZcRpIQgf/rFc0eI45j/V8v7nOR+1bI4jlk2Pwlv9ek4jgJ2/5MwJzz5GcRx3HJdtwOgHcdx6LpuSEj7vh8A6Lqu2wrDsOO6bjOO47rruo1ut7uWJAn/rkdRtBAEwWIQBJ0gCLoAmmeddVanv68n8VVpD01awML3SXAtHDp0qJTP56vFYnHScZzd+Xz+at/3LwVwluu6u5Ik2QGA31UcxykB4K+SpH3Btt4K/D9/CSv+8m+CSf4m/GQ7LifwOp0OcrmcAh8/gyBQkOQP1aksy+fz6juqYS7nL//udrsolUqqHK4j2/HvdrutlnEd1oHrs4xCobD+HcthPfldq9VCpVJRZfH/XM7vuX6z2VzfT1+Rq2Nj/Vi+XiaXy48OfR6vtA+/5//lmKQMaS+9faU9tcutFcdxkzD2PI9QXozjeCEMw6NRFH05juMHOp3OXJIka0EQrOzbt6/5JLhU7SFoLWDhuw0uh3e84x3u29/+9mK73d7jed7uJEnOJmSTJNnvOM5TXdd9CiELoJokiYIsxaQJVh0m+nf63wSHDg8dvPxbwEm4EjoEY61Ww8TEhIJhuVxW4OurWQVkgrXRaGByclLBUSDM8vh3vV7H1NSU+iwWKbihyiZEl5eX1XYEJyEpsOf+uF/uj2VyOb/nsunpaVUW1+H+payVlRVVFr9jnQTMLIPL+Ml6sg5y3H3lrMCvP1zkGOTBwE8et7QD66NvKw8vc1nG5UfF3XQcpwFgLQzDhSRJDidJ8qDneY+EYXjEcZyDrVbr6NTU1KrjONbO2Ab3sVlFC98tftIefPDBwr59+74jl8vdkCTJtZ7n7XEcZ5oWgeM4eb7y61CVm1xXXaJeZRn/L6/oojJF0QmQCNf+6/zjlC4hIxAi9AixtbU1BTWCq1qtqk+Wxx8B0urqKs444wzwUwBNwFFtEor8jp+EMJUqVSTLXFhYwI4dO9Q+uC/WiyDmMoJZ9se6EppLS0vYvXu32g+3J3hZFtdjWQQzAc2y5EFDyMv6Uia34bHqqprHIupY1DX3yXbgJ7/ncj6EdLXftzQeB2O2jbwdSFunXYoC6/53UZIk7SRJanEcz7uue08QBLfMzs5+6Lzzzlve4peyrZ7RAha+W/iSeOSRR4qTk5O/XC6Xf9lxnKm+r7quKrOqLkrWVLdiKfCTcCAseOPL67+Apt+Rpb4jaPt+qVKKYi8QTIQsIUaYCQRFwQrMCTGqQYJ1z549CpgCLh2+BCbXIRwFmITn/Pw8du3apeBIwLFcwpfLFhcX1/fLuhHqBCz3Iw8EvSwT5PJQ4nayPuHNOhCgBC3bQhS6PGy4f9aN67BO/D8/+X9RvmKZiIpmvUVNC3QFrCZ89eXyBmGea+nfcxyHXvNfdDqdt0xOTs5t4cvZVs3Cd3tcA+wrWllZeVmhUPgrx3EmBIKiXrPUUpryNe2GceBL+PBHPNB+xIFShQJfgkte9Qlfwpj2BLch/AgqgS/hRkAR/FnKl8eqK9+dO3cq+OrK14Qv68jvx4Uvj48PAx4DHyAEehZ8BbaEsEBW4Mt983tRvgJfLpeHmQ5f3TfWz6XuDctyQ/2ue84stw/yWrfbfWehUPh9x3HY4Wd/tkELWOW7RU/SzMxMeXJy8rcdx3mlKFb99VVuUrMjR+Cb1pGm2w6Eoyhf6TiT13DZj6hi066QDizxTtPgK8qX8E1TvoRrFny5jUBblC/hnQZfwp4PAYEv4Sm2A2E6TPlmwZeAFeUrDyvClXUQ+OpKWJSvqPos5cs2lYiNNIWrn1e5NM1zLODW33CSJPl8u91++cTExLEteknbalnluz2ugVqtttt13T8Pw/DF0tveD616nFeoRx/oCkmALa+tZu+9dFyJkpWONPF8uXwYfKVzivAVCIryFc83y3bIgi+BKZ1kuu0wCL587We9CUbCl7YD1zfhK6pWPF85VvF8deWbBl+BrdgLmw1fOVdpNkSa+jUsiaPLy8sv3Llz55e3xxVua2mV7xa9BhYXF8/N5/PvT5LkOforqtxwooZ0+Mp3WZ6vHKpELRAiAl0TvqLQqAx1z1fWoyrMgi8VcZbyFduB+2Y9qBjNDjdd+dJGENuB60qHGzvo+F2a8hX4Et6mhaF33rE9RPlKh5t4vtKJZoax0R/W4Wt6vsOUL9tSV776/0346opXt5P086htX6vX6y+sVquf3aKXtK2WVb7b4xqYnZ29oFQqfdBxnGsFprr6kZvOVERiEcinfJ8WMkbbQVe+YjuIl5ilfKUDSjxfgks8X4kmkBhbsR0k2oGgFV9U4MtOOOlwI0wFvlSic3Nz65EQZocb4ct1RPnqHW4C00Hw1ZWv3uHGOkjMsXTKsaNRlC4/Zb/D4Cuerw5cE776ORwUAWGef+O6aDUaje+amJj4xPa4wm0trfLdotfA/Pz8xcVi8UMArtA9PlMNyc0qh2FGOMj6omAFJuL5ptkOuucrHX1iYwzqcJMYW4KMsOI2YjtwGTvJCF/prBL46uFhWfAloAk61puwpRqWaIeNwpf1Yf34KaFmMnBEHmIygENigVlPiXLQox1E+UpIGuusd7jpni/L1s9fWmebfnkKfNMeuIzqW1tbe/nU1NS/btFL2lbLKt/tcQ0sLCxcSvgmSfIMHaxmR9sgL1AfKCCe77jwlWgHHb668iVcpMNtGHxpFRBuafAVq+BE4cs20qMdBilfiTWWtpBoh82GryjlUeCrgzWr002ugwz4BrVa7fuq1eo/bI8r3NbSKt8teg0sLi4eKBQKHwTw9DT46t6veQiilDcCX+lw0+N8uR9T+Q6DLy0EqkWCmfAVz5eKmFDSO8kIRekk43a67ZClfE3Pl1YELQyxEUzbgbaIDNjg8bCNTgS+rJv4wmnKd5RoB135bgJ8w9XV1R+enp7+8Ba9pG21rPLdHtcA4VssFhV8zdAiUxmldcYIWGRdU/nSFmDHUZbtoMNXXr1ZD+lwkzhfwpdglSgHgZvYDjK8eKvAV+9wSxtkMch2kFAzGcmXBV8+WKR9ZZCFPixbPF+Br+nlpp3fIaqXX0fLy8s/vnPnzr/eHle4raVVvlv0GujDl57vgVGUrwnoQfAViGaNcEvzfLlM4l2pWMeBLwHECAgqX/q0jELYTOWrh5oNU74mfPU4X4lHpqpN63AT+Eouii0G33h1dfVnpqen/88WvaRttazy3R7XwNLS0tNpOziOkwpfif01wWx2uIk9oStfrjMozjdtkMUg+OqeryhgUb60D2gtbCZ8qTxlhJt0fPGYCHmJ8x3k+ZpxvjK8eBh8CVtJwsP9jmM7iPKlqpWhxuYItnGsh5SrOFldXX3l9PT0+7bHFW5raZXvFr0GBL6u6x7QgWq+oqb5vTqQ5W891MyEbz8HrvI/pWNNQtlkmURLpNkOMsiCgJUcD3qomeR/oBcrypfKkvtiVIAeakbbgqo4bYSbRDtwPyyLo9+4vijftMQ648b5mraDtAePR7K2DbMdJAGPHiss7cHzIW0oA1GybAczEmLYpbq6uvqq6enpPx62nv1+a7SAhe/WOA9PqEUfvh9yXfeyNPhm9Hg/Lj+vvt2gON8s+IqXLPGwumozbQdC91TBl/CjhaHDl8dndt5JVjMBuZlYRxml/dwOZlYzCTUz4ct9EPbDOtz4UNkofNOiHgZdrsvLy6/auXOnhe8WvafNaln4btETtbS09AzaDmnwTVO/Ato024GHqH8vI9z0QRbyKiydUKJ8ZTsJOZMOOn2Em2Q1S4MvwS6dcpulfAW+MsKNMDwV8BXbQeArUQ56SklJl7lZ8OW5M2O5sy7Zvu3w/27RS9pWy3q+2+MaIHz7I9xSla94uebRmDkcTAtC4GqmlDxR+Eo+3yzlK/DVPV96q7QWTtR2IHzFdhDP14Svntths5SvwJf71wdZbBS++rlMi3Sw8N0e9+y4tbTKd9wWO0XrD4Nvlu2QBV9Rv6cbvlSrEu2w2fAVz3dQYp1huR0Geb46fHXbQU+4cyLKVy4pc4SbQHlE+NoOt1N0b27Wbix8N6slN7mcpaWly/vK91J59R/W2aYDVrcadPWre5iDQs10f1e8UX6atgOVL/1SGewgCljvcNMHWbDD7USUL/fBV3mWm2U7ZMFX8ktw38Pgy0EgkttBIjYkNE+3HWRKJPGAJdXkKIl1zGgHE77mEHL9/wMuM8L356anp/+/Tb4UbXEnqQUsfE9Sw260WMK3XC5zkAUnwlQ/0gGWpXp1+JqddGaomZ7PV6YFkgxe0jlnWhE6fNPifAlFGWQh8KW9QCDRF2Z4GOFGcI0a7UClzO2oSAk4mclCcjsI9Hm8hLzk8zVtBwJfMqQxOoOgZjvy2NOSqaellKTHK0mB+JmVUlJmweAxyiALqlc9hE/aOC23g4XvRu+e7bG9he8WPU/Ly8tXlEqlDwh8BbgymCKr2qJsdeXLbU8lfKlS9cQ6Onwlt8OJwFfPamamlDxZ8JVMbzweHb6SWjJtDjcBtwzKYBnyxiCJdSx8t+iNdwqrZeF7Cht7nF0Rvhxe7LruJSZwBwFYj2rQ19tK8JX5zySr2aA4X1356vl8JXJC4oqz4JsV5zuq8s2Cb5byzZrDzRxebOE7zt3w5FzXwneLntfl5eUr+/C92LQddKjqitj0dvVDO9Xw1T1fUb6SWCcLvuId64Ms0uBLZSlDlcVjZptwP/o0QoOSqafBl+unJVNn25nKV+wHM58vFbHMfCxzvonytbbDFr3ZTlO1LHxPU8MP2+3c3NxV1Wr1A47jKPjqkBX46t6vGd+r/5/bn2z4ShJ1dmgRolnwTUspKcp3FPjy9Z3w1fP50ms+HfAdNI3QsHy+J0n5/uz09PSfDLu27PdbowUsfLfGeXhCLZaXl6+i52vC1/RydbU7jvIlxKjQCHB2tFHZmR1u+tRCAu9Rk6mbM1mwkysrn68OX33eNf6d1uGm53aQGSVYP6pOSczODjfJDazPhGxGO2R1uOlTx5vRDoMm0KTtYHq+MjMIy7Ge7xa94U5DtSx8T0Ojj7LLPnyZWOciuWn14b66FZEFXQGmAFZ63PURblxGADF6gZCQXA7cZhh8ZYSXmduBy2XqeH0mC3OEW1o+X776cznhJ/AVaFNN8iGh53aQBDdsIz23g0Q7sCx27hGKEmpGhU3bgNvw2CWhDtW7jJrj/tkm0oGp2w6EvxlqNmz2Yn3qID23gx5GmBblwHMrCXiGdLYy1OznbW6HUe6urbGOhe/WOA9PqMXKysrV/eHFF4rtIPBNU796R5sUNip8deWrw1dUrm5b6MrXhK8knOHnicKXwBVg8m+ZOl5Ppk74ciAFv9OzmkluB33qeMI1Db5UyfzR4cuydPgS9jIohSDm8XI7fopvrXu+3I8e5ysj38TrlU990lKBe9bINvPBOyDMkPBlYh07vHiL3tNmtSx8t+iJmp+fv2ZycvIDruteaHq8ejiZ6QXrhzMKfAlTPc5X4KvPXqzDl+AQpSzwlQk0dfhKjLAMcKA6JjAlq5k+ezGX7d27d326d4lQIAw5gaYZ58uYYa4v8BXPV59GiPvTLQwzzpcQFeVLkBLuAl8qYF35sk0EvoSrKF/pUJN2GAW+PF9i8Yg1o59fHcLysB1D+dqUklv0fk6rloXvFj1ZKysr1/Q9XwVf/QbUVe5G4SszFAsQdPjq8cGyXOCrJ9YZBF9RllyHwJThxVSFYhUQvmeeeeb65JU6fGdnZ9cn3iRcuX8TvlTCEmrG8tNALvAVz5cQ5TFRZYvtMC58szrc0may0AdZyINJUkrqFtJG4Fur1X62Wq3aDrctek9b5btNTgzh2w81e5ppO5iRDGJDZEU4jOL5ZsFX8vjq8BWbQle+hBohSBWp2w6m8k2DL5edddZZqrOMUQyEF38JQ8JXQtQITAKL+yFg+Z1MWc9jJ5yphglySREpFgbrJZ6vTF+f5fmaypfrmZ6vdPTJ8OIsz5ff66FmMmxbJtXUH6z6eU7zf0fwfDmTxf/eJpf4N3w1rfLdopeArnxHha/uBetWQRp89WiHNNuB24gqFgUs8a6m7SAzWUhKSX4SVlxfOtwIQ9120BOgE74EJqFI8PH1XTKR0XYQ+BJkfP0X5Uv4EvqEvUQ7sCzuR4evRDvoHW667aB3uHEdye0gHW5y3JLbgZ+EOY9Bz+1AG0LifyWlpMBXPHAdvjK0WD5N1StvNbJ8GHxrtdpPVqvVP9uil7StltECFr5b9JKYn5+/mnG+ruuqaAeBoYy40m9M8YB15av7wtJpJJENeoccl8kwWEJV94kl/wNBKgnXpVx+R0DKRJEEmHRIycSc8lpPAMksEOKlsjyWJTCVLGGEF2HJH5ZNsBKUBB7rKqkwCT9CnmXrQ5W5TMK9WBbrSJUp88hJh5kOVoJS6k6wy7FwG4kAkWgFmX6J38k8b/rMFfoIN9ad/5d2kg43eZimfYrXboLXHExjdrwlSRLX63XC98+36CVtq2Xhuz2uAYaaVSoVDi9eh6+oWb2DRvd/0+wIOVrZxtxW1K2uzHSlLYMBTHAIyHXfUl6v0zoEddBIWaK49WgAWU9ex7kO9yEPEFHh0lklECIkxY+WY5EypEw5Fqmfrii5Do+JoDTL0esu58B8KzC3YdkCZ71uZllpUM0Cr7zZ6N9r5zdZW1uzHW7b4/ZWtbTKd4ueLAk18zxPhZrpHW5S5QFhR+sj4oatK0pXbmzpGJKy9fhUAY8+4EIHgl4f/UEgcBUYit8pMBRbRMAqHVJStn78OkgFgBKxoadq5HqyH6m3QFyiCNLqI8erPwT0B5h+XHqyHKmrlMlPgW6a4tUvu7SHpt7ZmXWezfau1+u/Uq1Wf2OLXtK2WkYLWPhu0UtidXX1mcVi8QOe510g8DGrOgi+aTe37hnqN7yuvnT4mmo5bf+68hYYCsCkLNlOB7mUrYM5DXi6KhZo6g8Us+7maDIdnPq6ZlmirPU3AH0dc1t5AAlgTT82y59NU7ppbwpZDzJpo7TLttlsvrtSqbx1i17StloWvtvjGmg2m9fn83nC93wdIPrNZyqmFB9w/WBFSUnnjg5NfTtZT8CTVqb5uq4DRcqV6Aj9/6JATVVsPihMNW6Wb9oJYl8IxEQBm1aKHLuupFm22fGlrzesTQWyOvR1W0A/Vr3eopTTHijmFTrsPMv6rVbrt8rl8hu2xxVua2mV7xa9BprN5rPz+fz7Hcc5z7xB9SrrN7rc0Loy1NcVQHCZhJDxxqbPyR92hkmYF/1K/s1l/J4dXoQct5PoAlmXnVwS0sXyZFvp7JLyZd426WzjcrEcuMysl+kF6ypTQM7tuS073qRTUNpLrBqBMTvbJEyO6xDO7MCTv9kJxx+uJ9/JdPX8jr8yxJl/s1x+z1/+n9uxPP7KdlyH/5e66GDPepCawNcfRuaDTz/XrVbrd8vl8i9v0UvaVssq3+1xDdRqtW8tlUp/FcfxudIDLgqIAJGBCPJJOBKU/OXfAkaCkj35BCJ/9e+4rQCVIJSbXPYjNzoBwl/Wg1AS5SiA4nf8m+vLuvy/rC/lyHFI1IKUI2CS9cxPWc88c6ZC1h8+kiRIlkmUiHzyez2XhXi0EvEh3+v/ZxvJ/2V9KYOf8qNbN9JGXMa2Ibz5S1jzgSHwlr+5nMv4f1km0ycR4vyen/qPeOedTucPy+Xy/9geV7itpVW+W/QaIHzz+fxfUPkSpIxfPXr0qBoowNhXxtZScRKsomJFZckNrN+0VGVyUwsAdDDoIBWYCjz1/5ugFLjJK7/udZq+pa7gdXDKKZBtTV9UV4jm6UrzVrNe5bPKT6unXoY8DHSQi0fM49AfYvImwXMisBZA628V/E4elHxASg4KeWvgNpJ1jvvl+WHYGkPsGPfMWGbGRvNvLu+HwFn4btH7Oa1aFr5b9GQtLCxc2mq1/s/dd9/9rDvuuEON5uKNzUEIHN3FX44K44gw3pD8lVdhHZD6a6n5Opt26Lq/qK+vA1GAIyqS2+h5CvQOJH0fWT5zlgdsep3msQwCvrRB1unVgWpaN+Y24guLmhcIm9DW3xj0umYdt/7g0v9muxLOPAY+ZOXtRR7AfAjzAUw483q4+OKLcfXVV/N6+I1qtforW/SSttUyWsDCd4teEg8++ODu1dXV3280Gj9IsFLpcCCC5DcwASAgkldeeRU1O9iyPMNBzWDaEDp8ZTt57c4CptRXV7n6sjRwpYFbVPAoDxJzn+a25sPFbCsT9mKpZO3bhLGp2HWVLso/TaWnla+3j1geVMkEsmR8m5ycfN0555zzO1v0krbVsvDdHtfA/Pz8xfl8/q9833+m+Kziq5qv2uarfhoAzZtcB0sapNLUn6xHcOieqQ4ZXeWZ8MwCs66UB0FVB1bWerIPHaRpyjZL7eoPJ1G8UqYJ3zR7JKvdzIeOuW2W1WK2mbmenHuej1qt9padO3f+2va4wm0trfLdotcAJ9D0fZ9Tx18iPfKsqgB4mDoapmSHKcc0L1XKFI9TYGjG8wqkpQzdHhBQp3m+gx4C8vCQMofVX4eo+XAyFbAObHM/AnEuH6Z8h11Kej2GKX19YIYO7rRjkbC+er3+hunp6d8aVg/7/dZoAQvfrXEenlALJtZxXZdxvheKAtPDlXTPUr85TSgNu8nNHY+yvkRbiNXAfZowTVPAuorTlXjWclM563AeZJ+Yqta0TbJgrL8NpCljParDrNugh8GwNh30oEu7PNPWT5KEw4vtTBZb9H5Oq5aF7xY9WQsLCxxk8X7XdZ8qIVqivrJemfXX/zSoDlOLArdh6+nwTbMS9GWj/K1Dz4S2XhfTnsh67U97MJn7GGY76G0p62bBd6OXkNmGw2Cd8dYTrq6u/vSOHTtsYp2NnpBTtL2F7ylq6HF3s7i4+GzP86h8n6LHx+ogHmQ9ZClafbkJNh2+gwAsHW6EhLzypnmRuiI3lWIWZNNgnqaABY7DHhS6wk6Dsr69DmQTzvLgk/ZPe1DpD4e0B2HWsZkDL8a9Vvrrd1dXV390enr6Qye4vd3sFLeAhe8pbvBRd7eysvLtSZL8led5Z0mAvnymAUMH3SDll6WyBsFRh4rErOoDMvTvzeVZ4NS3GQZcAd0obac/BMx2MtvF/F73d3X4ynLzwSfljQp1XX3rx2Q+QEZpDx3u/fU79Xr9+6vV6j+O0k52ndPfAha+p/8cPKEGSZI4y8vLP+C67h97njcto8vkJtdjWE0FKVDTVamso4/uEsUqEJD/p0E1bV25+WU/AhBzlNwg1aoDaBhwBn0/TP2a0Mv6vw40Hajm37rq5ndmXLWk2TThrHv2+jZpXv6wB4d50SRJ0lldXf1vO3bs+MgWvKRtlVJawMJ3C14WSZK4i4uLP++67m94nlfizSlQ1SFphnzJdwJEE6hZINRhlKbCdBUo9RCw6PsaVv4wwIpFkLWeaZNwPbO+pl1gqmbThtDrnGU7EKa6ohb46g+lFBg+4coy9y3g1mEu+9KtJka46EO8zVwR/XPR7NsOf7cFL2lbJQvf7XENEL5Hjx79ySiKfjsMwypHMknuBR3CEo6ke4a6RWEqPAGmDMAQRa3DRQeEbK/D0AQg68X66bkNTOANU7hmmWkgG1XdZqla8xjSrAJ9WwE7QSdDr82HS5bdYL4FSAelCWsT6NJOUleG9Mm5lXPt+37geR5/Xc/zvFwu5xYKhahUKn212Wz+4K5du+7dHle5raVVvlv0Gnj44YcvX15efm+3270+SZKK4zi5/k0ZOY6T8L7zfd8RRSQgNV+JTRUpcOUnoSJDkmU9LtfDxtI8YgETP9Pgm6ZcTXtkWLOn7TdtmyzlO6h83Q4Q4OntIn9LzXOWAAAgAElEQVRLbgu2kTlzhpRvdpaZDxIpS3I36O1sPijSzpVYRf23nOUwDP85juPbPc8rOo6zG0All8st5PP5W84///ybHMfppYezP1u+BSx8t+gpuummm/xCobA/SZIDcRxfEsex6njzfT/kTed53nXlcvkSPcuY7iOmAUZXsjpYxNaQ77Nidk1lRljo2dXSlLK5bBCY006Fvn7atmk2g1mOuQ7LyYKmDk+uIykixceVh5v+kDMhqpchf7OdmEhHh6+AOctmkbec/r6SIAg+3Wg0Xr979+67Z2ZmWJ7HB/DZZ58dnHPOOR3HceItejnbaqW0gIXvNrssPvzhD3tPfepT9+fz+R8rFApvzufzvAHVUejqTYeL6TWKchXlq3vK+g2fplbN7wW+ZgpHAfUo8B0F2sNOUxpgTXWqv+Zn2Q76chO+0m76vmR93X+WtteXSYYz0/7IsnRSHnRxEAR/U6/Xf+nAgQNLw9rDfr/1W8DCd+ufo9QaPvroo9/sOM6/ua47MSz214SveL56SslB0DUhLFCReF96vpIMPW1dHcSDVJ55oFnrZp2yQUA11ampYPUyBa46fMV2MLfTI0/S1LCUa8I3TR1nHX/fCiJ83+e67uvPPPPMxja9bG21tRaw8N2ml8PXv/7183O53G2+7+/U4SugM0EkwNU9XRO+0hRmaJkJT9PzJVhktgod4mnQHRW+44J3EPh0YKb9neUbm56veamYIWY6tHXYiz0jMdJ6XXV1LNvo1oT2MIu73e7/XFtbe8uFF17Y2aaXra22he/2vwYOHz58TqFQuMPzPPq/Q2crFigKfPmpT3GT1smmL0v7W6Ciz/AgANKnKTKhMsjHHRXOpoVgKts0Zam/AegANNeV9UT5SqekCXjTV8/aJ7dj+8k0SmnlmA+FFBUchWH43mq1eqPjOL15n+zPtm4Bq3y36embnZ19KpWv53k70l59U27e9c4eUVtZ8E0bpaYrWv173fPNgnWWd6zXcZDS1dW6eVxZqtVcngY307tN83Rl6h7dVzf9ZfMtQz8f4v/KzBS6qtW3M0GuvzXw7yiKoiRJ3nX//ff/2rXXXmvhu03vW73aFr7b9CQeOnTo8mq1+mnP8yYHhTvpN7EOwUHKVx+sIdubnrD8X0LNJCRKVGOakjb3bwImDcBZUJb9jOKd6uDNUqdpIE6zHbiedFBmKV8dvlJulvLVjyMNwHJ5Er5xHN947733vtfCd5vetEa1LXy36Xlk1rNisfhJ13XLgwCkA0/vKOM2+uy9AtMshWvaFvIqLX6v+JlZtkOa+pWmH2RDmIBOU7RSTtZ3abaCvo35vcDV7HATiJugNlW1ePC6n6sPtJD1zYdmGrS1cxY+BvB33H333b9p4btNb1oL3yfHiVtcXLyhUCj8k+/7airbLPCY8NVhdiLw1bfXox1M+A5Tvmm2SNqZMaEt6jBNEQ9TwaY9kAVTUaOjwneQDaG/CcjMx9yvCdo0FW10vNHzvTGfz7/Xer5PjnvYKt9teh7n5+d/qFKp/LXneeocmirKhJZpG4jtoE9NpKtf3W4wrQfT8x3U4Waq22H+rwlV06rQ4Wt6tIMeQubDaZB6HVf5pilrvXzWUx5UpuebBmJpb3rycoxJktB5eOcDDzzw3gMHDnS36WVrq621gIXvNr0cFhYWXlWpVP5Iz6BlvqKnqV5ZR+Arw5LTbAcT2NzW9Hb1EW6DQtT0Zk4r14S9CUsdWqOcsjSVm6Z0pSxdefJvHgvbRoYWS0SJDlV54KWpVtPLFc83a3+mojfLJHyTJHn3ww8//Os21GyUK2Drr2Phu/XPUWoN5+fnXzMxMfG75rBX0z/VASyKVU+sIxmy0sCZFvVgDj3WczvoZegPgnHUblYHmwlfgWDW+qYVoDdimk0g3+tvEGLLSFYxE+hp1oEA3uyUoy0jsdD6QyAN5qaC74OcyvfXfd9/t+M4Ns53m963j7sOnwTH8A15CAsLC79QqVT+QIdvmvLVXlvXQ80EoGmer6hbUac6gPW/pdGlw40KOEspy7pZilf/Pu3vNHCaSjrL886CcJrtYCpjUb58QOmJi6RN9UEWpvWgq2KxHfSBKOYAjawBG1p7MNrBwvdJdLdb5btNT+bi4uJPlMvlPxVfUMBhWg2m8pXXYa4vio43fpbyle3le3178TEJXkl5aaplXaFm2SBZp8BU8aYiFAgOgvMg+A6zJnTbIW3WaNOq0FWv6fmaDydT/eqK26yXKN84jt/zWAfrexzHsZ7vNr1vrfJ9Epy42dnZ76lWqx90XVdFO5iKcVjnGW9oE76inHV7woSvqV4lysHMN2zuP61+g06DaSdkeb5ZtoM58MQEtKlUdRjKthLna84kwnUHRSuY+ZG5PttJkg/px6IrZBPA+sOm7/m+54EHHniP7XB7EtzAjFB6chzGN95RLC4uPr9UKnGCzV26AjThmNaRJp6vqFjxJ/V1Tf82zXIwlamujgXkJ3pmsmyEUYAt7ZHmC5vl6v/Xt9P/1pVo1nJ9HXOEG79LeyOQeGAd5ll2SH+Q228ePHjwRtvhdqJX1dbazsJ3a52PkWszPz//knK5zCxXZ+sj0nSv1oRpWuEC4nFe3QeB0XzNT1NzOphHgSyPwwylM5X0yA2npd40HxD6gyvt4ZGlsmVdeZgNW89U2QJf00PWFbjrunG73f6L5eXl15177rk2peQ4J3yLrmvhu0VPTFq1OLHm7bff7k9PT59ZLpdfk8vlfj6O47zupeqvqmmv0lKu7lfq26Qpw1EAqSu/tFd6s17m8WV5s4NANuzUjQJBHZy6nz0Mvml+9CCYZ72RZJxn1XkpbyQyW0kYhve1Wq03+r5/0969exnxoGY1GdYO9vut2QIWvlvzvKzX6rFkKt6xY8d2djqdc3O53Nme5z09iqLnua77TY7jTIpqEviZ6skEYRrkssA3CMpZzWbuL8urTYPxIEsgDYbDgJ4F37TlpnVjHp/5gMv6Xl+e5nvr6li+F1VvvrWIXaHtmxEPjwC4HcCXoih6KEmSr3ued2jPnj2LdgqhLX4zG9Wz8N2C54sKd3Z2drfjOJc/NmfXtY7jPBPAZa7r7nQcp+q6bsF1XUdgpY+ESlOgusrNUrHDwDeKfzoMhmn7NpelwXoU5T0KDIetM65SNkE77FLSAS8Pk0FWR5paZlswwVkcx50kSRpxHK8kSfKVOI4/F0XRTe12+94LLrhgdVhd7PenvwUsfE//OVA1IHABeDMzMxc4jvNf4zh+KYDLHccpSseMPn24DiTdG8x65ZfDHMWvHQbRtCYbtl9zmxMB6jinKgukafsdx9rQ19XLyrIhBu0v661AljOCRM6tCWIZaSif/e8J49ujKPqw67r/eujQoUPXXHMN5/yz1sQ4F88pWtfC9xQ19KDdPPTQQ1PlcvmqKIpemiTJiwFcxH4hfWp33oR6yJPeU84bXB9RNQpoh60zChxHWWfc5s2C1aB9pcHzROo2DoQHPaDMcnTIZlkeWapcf+MQAIsdYYBXD2Xr0p54zJ66GcBH6/X655/2tKfNjXsu7PontwUsfE9u+w4snTMUX3zxxVd2u92fcBznxUmSnM0p4hl/y18BrPkpsDUtBv21VrxFfR151R1F2WapOv2ATgRww6B/Gk/H2LseR11L4WnKeVxvWveS+bdEu0gcsaaK4yRJ5pIk+VySJH/muu5Ne/bsqY99oHaDk9ICFr4npVmHF3ro0KGdhULhhzudzmvCMDyfINOVrsBXX25CV8BqgtKE4kYgOfxIemtkebcnG7ajPCRGPYbNWm/c9h5XcZsxw+boRBn4YlgTQRRFf5kkyTvPPvvsg5t1rLacE28BC98Tb7sT2vLBBx8sTE1NsQPtFzqdzkujKCoJVGXEmYyQGqR4BXijgHZcGAw6sEGgGAWE+mv0CTWgsdEo+9zIfga13Wa26zh1TPN/5a1GlLDpCfeBzITsVMHv6XQ6N59//vntcfZr193cFrDw3dz2HFjaYxd9bmFh4XvjOH5dp9O5MooiT7KKmcpXgCwATlO9uuIUy0HUcFZnzmYe7ijRASfyaj5OHbNgngXGE/GHTxdkR2kH3YLQB9uI+pXv9f/TDw7D8F1xHH/w3HPPbY2yH7vO5reAhe/mt2lqiUmSFObn53/4sUERvxYEwZ4oihw9t4Ixmulxfu8w8Oo71EeC6R7wyT5MfV9mz/84wNssWA8qR4fpVgbrqOdMBzC30Tvi0qIiuCwIgqOPhaq9ft++fX8z6n7sepvbAha+m9ueqaUtLi5WkyT54cfiM9/e6XT28mah4uWPHsEgf+tqN8vnlR0NAsmphG/agWf1+ssr8ijbpB3nRk6ZvBnobw0bKW8rbKtHQcjfaSpYlvGzn+jnkTiOXzkzM/NJOy/cqT+TFr4nuc05Qm1paekVURS9udPpnMfBEdylhI4JDPRQMjNuV+9Y0+GxFQEyDPgCZOk0GrX5TZAP8o75Xdb6g7Kd6Q+F7aSIdYspzYbQ1S+/Fwui//lgkiQ/c+utt976/d///dGo58Out/EWsPDdeBsOLOHo0aMvyeVyfxQEwVMem/pbjUoz/VwBgpm6UCwEM6Z3s9XgSW4CVbwAwnxFPhX71h9ST0bla7ahmWhJV7w6iCU0LYqij3U6nVeed955D5+q82H3Y1NKnrRr4LGQHndhYeFKz/P+rNPpXE7opGWtSovlFThL5fTttht49Z75tLSUm3kCTLWqq1/5Ls2mMd8mpE6notNyM49fLysr053AV88tHARBOwzD33cc55379u1rnqw62XIf3wJW+Z6kK2J+fv4sz/PeG8fxf+92u67p4wpgzbAy0+MV1ZYGj5NU9bGKTQMUl+k3vwmzsXaQsnIaVPXV0iyJNBvBBLFu7+h13k4WhN4OpgWRpno1//doFEWvPPvss/9ho+fHbj9aC1j4jtZOY6+1sLDwo0mS/E4Yhmfw5tVnGR4UvytWg65+s5TZ2JU6CRuY3mqa4koD44lUJSuCYTPeBvQ21s+BPPxOpL5bYRu9Ay7DcpDoiKTb7f5nGIbfs3///qNboe5P9jpY+J6EM3z06NH9+Xz+g3EcX8+5uzj9uNgOpvWgT0mudwaNC4DT9Yqs39xsypPt6Q7r0DNBbKrkUVWz7s1vV+Wrq3d5G9FtB1G9sqw/GeprHn744T983vOeF56EW8MWqbWAhe8mXw6HDh0qVavVdwdB8D+iKMrxxmU8Ly9+HbRmp5v5yjtux9CoUNrMw9XtBX2I6yj7GKZizTLMCAbTWhgVkOZDatB2JoBH3ccox3+q1zE73YyIB6V+Cd8wDL+YJMkrnvKUp9xzquv4jbY/C99NPuOHDh26vlqt/mO3291jAldXvab1IK+340J3k6v/uOLSACkQNH1dM3QszXcdVNdxlPtmPGiGQVevq3neTmabn6yydeXLv/X8D/I339LCMGxEUfS2ubm5P7CxvyfrbPTKtfDdxPadmZkpF4vFX02S5E2Ekd55ljZM2OyE0wG8idU6oaIGKVN5XdUhOChuNwviYlOcUAX7G21UjWZtb3bGybnRw/42Uu9Tva1uD+nw5d+ErpzTvvXwyXq9/n0HDhywc8WdxBNl4buJjXvs2LGnFwqFPwuCgLNPPM5m0EevyY2t2xBbCbwCRR1AAlAzYF+UehZ8x7UXsk7HoHLGBfAowNXroa+vv7Fs4qVzSoqSNjRVr6F8CePlZrP53y+++OJ/OSUV+wbdiYXvJp34d7zjHe6rXvWqH/U87/eiKJoSr1c6zmQWCt3b1ZWxVGNckGxS9YcWI6+tvFH1H1FU5rKhBWoDL0ZZV9YZ1mF2Iu1otvkwSyLtjWWcYzid68r50j1fKt/+cGOlgjlNUbPZ/LtcLvcjNvPZyTtbFr6b1LZMFblz584/j+P4BziMTZRvVhyv/hq7VYErTWMmahkE2iyFOqoCzlovzUM+0XYbRfma60i99CgUecDqD4YTrdMmXYYjFaNHORC6uu0gIO50Ogvtdvt5l112me14G6lVx1/Jwnf8NkvdYnZ29gLf9//xsfmzLhPg6nOupQ2y0DvXNqkam1aMDkEdvmlKNw3GwyCcBbdxDkA6/7K2GQWy+raDFHBalITAV6/HdoGvHnKmA1hXwQsLC6+58sor/5fjOPE458WuO1oLWPiO1k5D15qdnX2553l/8djAikkBrW416Il0zBjeoYWfphXMULJxOtUEViaE03xkE96myk2D7DiQGxfC8laiWxg6fPXyzPDB03SqRtpt2gM1S/ly3aWlpb/1ff8nL7nkktpIO7ArjdUCFr5jNVf2ynNzc7/nuu6rCSg9T6+ZJpIlDMustUlV2nAxRgJuFaucBjL9pjZhO8xuMD3ctLJMYMv/BylffZthHu6ghspSw3od9LearDba8MnYhAKkbvL2IvaD2A79ULP1mN9Op3N/rVZ72VVXXfXgJuzeFmG0gIXvJlwSDz74YPWxqYE+6jjOc1icmSRdB7CoqnGU2yZUcewi9A62LKthEHRlh4PgOyqYT1T5DrIR0hpkFIWsQ1fKkLcaXSmP3eCncAMTvtLZJipYrIcwDOcXFxdfcc0113yU/aOnsIrfELuy8N2E03zkyJFz8/n8ZwGcIz6g3JBpeRy2OnjZJLonmAbSYeBNA+uJ+sAmfEdRl6OAd1xFnAZeeZPJSvu5CZfXSSlCRrzp4DXhGwRBc3V19c1LS0t/ZIcbb/5psPDdhDY9evToM3O53CfiOJ6kypWZh03LYbvYDWwSuSmHqd5RbYZh4NVPgw5bbsd2S/OQR3mIDbMfhpWRBvGsZXK+N+GSOulFyJsNIWwOspBlYRiGtVrt98vl8q/akLPNPyUWvpvQpocPH/7OYrH4kTiOPYJ3EHw3YXcnvQjemBzpNC54WbFRIKsr11FtCbMTTuybURpjowDW98WyssrTk+GPUq/TuY4OX1P9igLux/v+ZRAEv3DgwIH66azvk3HfFr6bcFbn5+d/yHGcv+EFzRtQZiROm5NtnN0JmHTwDFNq45RvwlIUp9yM+vemzWBCM80a0O0Ks2MtzcrQ655WflZ900BsWhNploG+jtQ/DaxSl6xMc1KObjFt9nka97yOsn6a9UAVzAcvf9rtNjqdzr+HYfjDl1566eIoZdp1Rm8BC9/R2ypzzfn5+Z9xHOd9XIE3IOEr4DU72zayO8kXcTJvbIJEer1N+OsPgSxPd5jyTat7GpjHsTN0sI6ikEfxg02gD2tzUcR6SOFGzvVmbTvIHxf1aw4v1pVwo9H4Qq1We/nVV189s1l1suX0WsDCdxOuhMXFxVcnSfJ7vAEFvnqs7zjJWAaBSNSZ3FA6EAbdZIMO0fRSxe/Tt5Gbkw+SLCtCVOkgG2GQspXvTL932OkZBYpmGWmq2LQTspS6vj9RwlK+fs6H1WvYcY1yztIU/7BjNc+BDmCJcpD0kjzvzWbzqysrK995zTXXfG0jdbbbPrEFLHw3eFUkSeIsLCy8FsBv8+YzPV/ehBKIP+6uTG90Izd0GhTN8rgObzh57RTQynr8Tu/8SrvRzW1GVbBZZelQ1mEz6HhGaScdtmlKWL4315P/m28FUjd9u2HnO62MLOgPK0u+Tysza1s5V+ZoNy23L1qt1kyz2XzJgQMH7hy1Dna90VrAwne0dspci/Cdm5t7HYDfFPCmDSs2VVIabNJuIAJPFLV+Y5nqzVSwpirKUqRmkm2qn06no6yHSqWyHnLG8rhMjsO8yeVGNuFhqvO09dKgaipsE2r68eptIW3FMrMAnQZWri/HJlEp+qcOV3M9/QEhyn3QA2DQ28Eo8M16OzDbYZRLWwewnmxHHsKtVmu12Wy+7NJLL715lPLsOqO3gIXv6G2VuiZnKT527NjrAbyXXi8BLGrXTKqTVkDvRop7EexaGLu6CZMIC/PzarPde/fAdXNKmabd4INu6CwQCXD0V0+q3uXFedx111247rrrsGN6F4I4gqpOkqi6SkW5zASnPgTZfODoN7oOpzRQZSVnl3WzFLZ8nwU/E7z6+ll/6yGCj4c74Gh3UNr2ozxkVRv2z38qfJ31FkfCHcYJEm4QczlPTO8a8lyOQOTCBC4cJIiP+4q9xWp9ddoYtdGvnNM7uYiiGHEcIQpCuKD330Wz022u1Ne++6LLrvqPDd4qdnOjBSx8N3hJfPjDH/ae+9znvjEIgvdIR5vZ2Zb2iqvfqLxJeEM4Dm+Z3k3hcFkU4v577lGK8xlXXgnH9wH0fFf9x1SX5iGlgSjp33ou7+U47qm+hOkiE8weOYzP3nILvv2GF2JichoRa6Nu3H69+gBWqll917/ZFZx7v2l1SntADFJ6wxQiv896o0iD+6Bl5jkS4GbBmm3MNjl+A7F1evlnevuR3+NnQ84aTx/RyBblZ+84+2e+x0E4PB/EpzzsFIB7O3TA7wCH0JWKMHl/3ISDEFGnhaDTRrfZQNhuIeoECqjMBholQMRO4UIRuVy+NxrT7dlN3U5XvfUkQRdeEiAKu0Cp0qkHyfdc/pwX2Ny+G2TFE+7LTS7vG664JEn8paWlt4Zh+LZCoaBgwE9RSMMg0BM8kjSqd1PxJnPjHgi/dt99CMIAlz7jcsDlzeY/TrWcaIMLCJSA0uGbxJibOYLP3tqDb4XwjR2Efah6ZDSVuvqVmjtw1pXx4x8MomCzHhhpsJZjyrIN9O8Hvd7LejpY9WW6atcVrX7uBsH3iW2vJ/86Dl+9rdX57T88lXpVEBVlSwULJOqhBjieqxRo76KI1K/LlXm9hCFXBIIOuitraNfraCzNodusYWV5EbXlJfh8skYhfOpgx0EuX0KuVEahMoHiZBX+RBXI5YA4QqfbQb1Wx+rKKjq1NXTqy1icn4VXqYb+rjNf+b0/9er/faLXmt0uvQWs8t3glZEkSW55eflGAG8S+Mogi0E+7+PAom4o/vBW6ykhwtdJYjxw330IowiXXX5571XTyfVuWP199wSOIRW+vKnjSMH3c5++Fd/2AsJ3CmHsIOrDlze/WA/D4CsKWPdnzaoKnAcdzyClP8qhD7MWpD319UZRvuPAt3ej9eDcOx4XMd86emdzXUH3NHDvvUTp4jiCS0uB7R51kHRaiLtNdGePYmVhFmtLi1hdXETQbiOXRIjaHbTbLTQbNezevRO+6ym4O66DfKmC/MQkChOE7w44lSqcQhmIQ3TaLTQaddRW62itLiNorGFp4RgCP59g8oy3/eAvve3do7S1XWf0FrDwHb2tUtdkEvUdO3a803GcNwh8ZZDFsE42KdBUvj01FCkQPnDvvevwpfIlfHv+cHqGsVEPR4fvcZvgOHzXle9Ez3bg66paj3aIpnyVB0lU8B28/yNqVn9ImACVdUzbQfd09WMZZE+McsymgtXrZvrEIytfXeSrO+m48u3h8/jt1fN0I7VIqVvH7dk5aivaNroVQa82hsc2jQJE7TZaa8uozc6gPn8MjaUFdOuriLsteCwzCuGqMEdHXSthGGC1toqdO6bVm5iywbwcvGIRucokcoTvxBRypSkU8iUF31arxbAy1FfrquzWyiLmj83ArVQRlne86/te8/a3jdLOdp3RW8DCd/S2yoTvrl273gXg9dLhlqV8BSCmyut5vj01JD+ugm+s4BuEIS674gqlXk6G7fAE+B49ojxfKt+JySlEVGlUYf1OwCSJlFWheKKG27pIosfn2zY7zLL83lGhmtV2o5y+rI4wc/nYytfM89XvNet3aT0RvuuuOQHsKOW7fr6J4iTsd5iFcGgnLC9g+dhRLMzMoL68hKhVBzod5AnssKPWV9Dux5ezw4w/URJjdW0F5UoZpWKxd44UfEvITUwiP1FVtkOhOIlivqDg3em00W61sbQwj9byEsJmHSuLc3DLU2j5E+/+3tfd+NZR2tquM3oLWPiO3laZ8N25c+e7kiR5fT7f68CQlJImZLNerQd5vg/cc08fvpfD8TwmrNxgjXubZypf8XxvuVnBd7I6jTAxle/o8OUx60rYVLOjdrildhoOUP9ZbZ+mckUFjw1fsk6/g/p/Hz+fjz9VNBf6XWz9OAQq3p7KVW86URdxu67U7cKRw1h49EE43Q7CThtxt6POfN514SYOHJedcUkvFJAPP3VleErpxlGIldUV+L6HyYkJJLQevBzcYhmF8iT8iUmUqlXkyxPI5fNwoi7CbheNRgPHDh9GZ20FubirPN+kOIGgNPWOl7/mnbTW7M8mtoCF7wYb8957783v2bPnXWI7SFYzCTkbVryCj+H5chulfAF85a67EMURDlxxpepwE893WLkm5AQwsjwVvqpTJ8bc0Rl85uZP4dsJ36kd6/BVII05zXivM1Agrnr9zTC5/o6y/N605SfiYw/rlDOP27SCsuwIPbzM9H/X2/YJtkOvVah8+3EIPY+B5oJDjer1vu8vIzIJ3aTbRmdlEfW5o1g5dhi1pXlE7SZyYUt5/7W1NdXB5nse8n4OnushcYEgThBR1fo+4jhBngtjhpw5aDQb6HY7mChPoJAvAn4OfqGMXGkSuckqStVp5CYqcPI5uHEX3XYLa2urmD0yg7jVQNhYRRR00XXz6Oaqb3npa9/2a+Ncc3bd4S1g4Tu8jQauQfju3bv3nUmSvLFYLCp/TdTvKDDZbPimwUgOQK/PWPBlh9s6tal6j8N3PQTtBOGrAN7v/R+lvcyTMUpnnF6u+bcZwyuwPhH46ixWVlIS96IV+MxUEQ3Urn0YJ7FSue21FSwfOaTUbmtpHm7QhheHcGJGMyQI2i10O21UiiX1YKQvm8vnVChaQpXL+FxluSdwE1c9n+n9cp9LiwvIezlUJ6fg+HnkihXkyuxw4+8UvMkpePkCPCdEu1HD4tw81laWgU4L7bUlIAzQ9gpo+hNvfPmrf/U3N3ir2M2NFrDw3eAlocOXHW4CXlG+x/3U9B1tRfjOU/nSdnj+DT3l2w81U2lgXSEAACAASURBVOBSfu/G4atDdyOnYBTPeBT4DoLyUOW7PgiidyTrylfZIj0tTEW67unHIYLVRcwefhSLRw4hqK/AD7vIJyFyUYQkaCMKI8RuTsXdUoGW6d0mIbr0gmlB9O0t1pseL31d9hzw4c8ON8931TDx+sqagm++VEa+MAG/PIH85CQq1Wl4Ezvh+AV4CNFpNVBfW+mFrC0vorO2rFR5M/GSpld+/ct+8a2/s5HzZLd9YgtY+G7wqujD98YkSX6F8BXly8438TuHhlFtsu2QpX5HVb46fCeU5+uqUDMTvsrL1QZZrItjbRDIoDCzQSp91NMyimoeBb66PaFHO3B5Jny1Svb1rJgtva7TROIZ1EgWJGEXQW0Vq3NzWJo7gtbqIpyghYKK2w3ghIH6VKMh4KDLMN6gizAIUMjnwI5O2hmtVkMpaRnUA3a00RLqx2Cr4JMoQi7no9VkFEMLlYkqJneegXylCr9URnl6J3ITZ8ArlODEAcJuC91WA4vz81idPwY/7qiOuKV2ROX7updb+I56SY68noXvyE2VqVxzi4uLhK+K882Cb5YCPtnKV9/v2PB9wQ1qhJt0uClAoTcEtRfr24tFlRFu48J3s9TvsFNowjft/+L9jmU79DVurx2Od2LykUR3V3Wi8Q5jjtxWC43ZIwpsjZVFIOzCCVtA2AYjt6NuRwGanXIqx4KKXIhVTl2CtFAqqE+OeOMgjG67A8/1UfDzSGLuC0hUJ1wEz/f656g3AjAMI4QJ4BcrCrqVnbt6oWblafiFIrwkRNBpolFbw+LcHLq1FRTcEN1OCyvtGA1/4pdf9gu/+rvD2tl+P14LWPiO115PWPu2227L7d+//+1JkrxFh6+Emwn8xoGvCopXLmuCr9z1Za3DzeOwp8wa99QXXz572zqJCyfxe4hgOJKc7cd1FNGd7N30vTH+wMLMEXzmlk/h215wA8r9aAcZSkv1RfCqbVTsby+a4XFgH1H5ng74Zna4UeGqTjH1hzbDtKsp38fncujF9fYiDXT4AhE8PpziEEkQoLmyjOXZo6gdPQQv7KgBE4zfjYM2kHQVbJUtQXciitfzd3hhoDrCgjgEI2lUVjnPheN6qNXqanhxpVgB0zkwzjqMA3h5X6llRjpwfZ5dzy+oaIfEzyNix1tlAtUdZ6BS3YVcvgjfidBu1bC6tKSGJTtBG3FzFc1GHU3k0fTKr3vxK99kbYcNssLc3MJ3gw3K4cVzc3Nvc133rRLnq+d4GFZ8T/n2ToPEhxKCKvw+ifHVe76MIIzwdEY7eNRIx2OBe5lV2LnS61sPkaARrqLZXUWpUELJnYATFeF77JgBPHbGcEdi2XoJEjdGqCDiqA4bL3axdOQwPnPrTXjuC1+AYnUaEfehtuHotgiJkyBiEhdWXQVI9BO9pBysbjtkWQSj2A8C96x4Ydl1msWjh5BlhaD5cFT78FAT16fXAEc96PjQ6j241GnqN796oBGwvUQMvcESavgvCwjgRh1EDN+amcHCkUOIGzUUGDHdf3hFcYwoDhHGkRoYERPUalQjz0+srAePHW6tprId8jmGkTlodlrqPLuep1Tx9OQUkm7IIDOlbt2cp3xhfs83FB6v7+cVgHPFEtxiBX65Ar80Ab80qZRvzmEynY4Cb6teV8o3aq6h02qiHjmoe5U3vORVb/qtYdey/X68FrDwHa+9nrD2TTfd5F922WVvdV33bVS7+kALWhDDftLhq4Y0KPh+5e67FHyfceXVgOeTDD1ACAdExUZA6MWYjxbwsds+jv3n7cdFey9E1d0BPwZyLm9Phor1atQbvsq7tZe8Rb12M340drB4hIMsPonnvuiGx8HXVZCNETl9YHNz2o39JAWqXimqVxTuRuCrt2NaJ9sg73cU+Hpw4PMhpsFXlHAPvhxMomIAe3HLKoLB7Y1Yo12gAgxoCQRA3EVzaR6LM4fQWlyEF3RR4HpqYEQvN4ZKShRFqrMsipj0hlZD1BtWrpgeK5iz86zTaKDA6al8D4sri+iEAcoTFcRRgmplEl7E68VFyHPKUW5qsEZ/RKLKJ+3DzxWQL5ThqWiHqhpokatMKSAziQ5th3arhdbamorAiBqraLcaaMQe6m7pV178qjf9xrBr2X4/XgtY+I7XXqnwveSSS97q+34mfAdFPIwC324Q4vKrrlmHL0OLyFyly+R9NwRCP8QhLOD/+de/ZP81nnf1s/GMsy7DGZhCLnHgwYPv5PpDWnv5BCjk3P5otZ6KA+ZnjuDzN38Kz33hMPgyBwVv+97swjp8TYWqvs8IKRtF+Y7SiaifnCwFnKV8CVoeybr3K9YDVSbfGNRo4f6rg0oB6qnBDWx/9R1Dw8IukrCNxaOHMH/kUUSNOkoukIsT+G6CThT2xmRE7HyL4KiOtQRRECAOwz58ewmL+Nt2Qniei+ZaXQ2yKBULSs3SY6cCZn2nJicRdwLl/yaeq6wHAp0P1OMTero95VsowStNqtFtxakdyJWrfc+3B99Ws6ng26mtImnVFHzrkYs1p/jml7zqTb++wVvFbm60gIXvBi8JUb6O47wtzXYYFvEwDL73f/lOEL5XXH3tE+Drr3u37C1P0PI7uKv2MP7k03+LpeYipnMlXHnBZbju/KtwTvFMTHsV+MxxpeJBcwqaCsCUTIriIRIPmJ05gi/cdDOe98IXDlG+Tx74Og6Nhx582Siu28u3oD6V5dD3HfqRKQRvrMaUJapDjZ1rYW0Zi0cOYm7m63BCqt0EuX6SJKrPjtd3KcJeVjJHqdxYwTcJA6WAlX+LWAG0nYQqpCxoMbfDmgKyn/cRJhG6QaD82olKBRHLom3SV9Qq2kFZE0oKryvfHJVvcQKFyarqeCOIGefrI0TI2F4m11ldXbcd6DfXIgc1p/LmF/3c6y18N8gKc3ML3w02KOF7ySWXvM3zvHXP1xxifOLKN8G9d96ubIcrr30mQHUTu4gZUsThpP2hZbQC+Iq65rRx8+E78Kef+zvkpnJori0rlbSnuAtX778c33z+Ndg/sQ9VlJFLOLKJnTccFdV/neaLq9NLKfmfN92aDl9Eyu+NVHazBC479FVe2eMZDcRmMK2CzVC+owzEGOb7pilkwpedmfTb6a0yKTnBq5Qw3QWyV+XY7fWu9V44HHjKPgjQmpvFsUe+hpX5GeSdGAV6tEmEHO0C1+0lKvd9hFyfbxocKRiGalv6u0lf+aooEg4bVp/s1GTnXIKo00Gr0UQYBQq+xTLjdgs9C0kNKe5lweMNTXC7Xm+Ke+6K/q+fKyJfrMArTSjboTS1A35f+RK+AeHbaq7DN27VlOdL26HmFN90w8++4b0bvFXs5lb5bu410IfvWz3PS7UdNqZ8Bb4hrrz2Og2+vbgGj4rVg/JguwgwG6/g7+/6d/zzfTdj4sxJwI/w1YMPo+gWUWj6uHT3U/Hy62/A9Wc+A7ucSeRi3ry9ziIVpgR23ITK8/38pz6D56Yo3xgR4n6Hm7KM+x1uikkpj/LN6nBLO2vStk9QFCnpNnXfNxu+fRtB1K7b6wxlQiMFXpn9IaY/HtDEVcBbPXQQB++/V+VEmCxy+G+vM44hXx5HoiX96Al4KnIh4kAVh35uL6dCTz0zt0MvvEzla2CHm4J0rHx1jyBVgO5N5RTw0+tBXY1oA9CNOPQ7RqPZhJ/zlGWhOn9zBZXLt1CcUB1uTK6jhhf3PV+Bb6vZQJO2w9oK4taairSg7VB3ym98wc++zo5w21x02NmLN9qeSZJ4x44d+9XH/LV30GMblFwnM9ysX4nj0Q7HO9zuvfMOlVjnymuuU7ZDT/kym1UMJ1LZARB4CTro4sHGQfzppz+ILy08gOLuMs4+5yzc88D9aLXayMU5hLUA+8t78UPf/DI8f//12Ikp+Azx9xwEKq1hjBwCLD76KD576+fwvBe9aN12YEccO9wIX8JeKd+4p3zX830bHW6DlO+4Pu8oilepwAHgTYP08fheJW1Vx5qCoepg48AFB/A4lLeXooEdlwwdceM24tYK5h/5Gh6+7z7kwkB1qpUKeTWqzfWZxpFRExxSzI7MRG0bJaGKVmhFbbTaDaytrmJHpYKSl0PUDdift56yM0h4Vnodc3EYIe/5iDvdvsfcS1rJNxsOuiiVSipt5EptDTMzh1EsFVEoFlGtVlEpT8LNF5EvVFSHW64ygfLUDuQnJM63N8ii2ejBt1tbfRx8W7nqG7/tFa+28N0oLKzy3dwWJHxnZmZ+9TGF8Tj4ymALM/41DQ5i3Y4GX/bIh4gY04lSL8TMBRiR+ZkjX8Tf3PYRfB2LSArAZU+7EMuHj6K2VoM/Uca9Dz+EfJLHhZPn4Meufxle+NT/gsmkBEflCFbd8Soh9+rhQ7j15k/juS9+Inz1aAexHSSNrSjfrHAw3XYYBb66fbHZ8H1CBETP6lUuuAoXo9dAtUt1qRLjOMgzYoRhgBSqq7M4ct9tmHn4QQ5DQ9H1UM7ne/lzmXuBIxz9HJJ+uJrHEWlMhMMBDU6Eeruuhg7H3S4qfk7Bl+qXDzROGxXQRsj11ue+g25XPeUIZ5VGkuo46GJ5ZRndoI1SqYxivoTlpWUsLC0qb3iyWsUZZ+xGuTQBR0U79OCbr0wo24HwXfd8u20V19uq1RDU1xA2VvqhZi4aXvlNz//p11nbYXPRYZXvRtvThC9f88y53GQfYyvfOMI9d96h4kCvvOaZKs6XypdyM+ArqpsDB0bNzC3hKwv3446VO/GfK1/GbL6GVtTF5eddhIuLe1WylIfWZvDFow8h4Ktoy8H10xfidS/4aVw5daECMqMgmLGMnTZrhw/jlltuxnNf/GIUJqfA9DCifNNCzXoTOR6PU95M+I57foYp37Roh96yRKVpZCckg/KY7Jw9Vnwr4F1CK8GNaMskCJdX8fBd/4lH7/siGDsyNTGp0jxSfXJYQ6FUVlnE4HFtBrFRTTu9mSbiEKuMoe1wsAXQqdexg5nHqHw5eWUMdBj7m/AtJFbRC4xi6EUwEM4h2FVKD7ixtoaVlUVV75yfQ6vWVsOJ6Rfz32R1EvvOPheVyiRcFefLGN9+Pt/qNPIVKt8CfKrxgNs2FHypfMP6MoJuB43EQx3l13/7T73mt8c9F3b9wS1gO9w2eIXQ873oooveQuVL1UPbYdPhyw43wpdKKmI4UaQU2ZGlAHfe/iju/eo9eDT4GpbOWMRcdQG1XE2lGzynsBs/9azvQrNVx199+iO4t3UMK7QsIqA6F+OVz/l+vOK678MuZxoFFJSaIkWXDj2KW2+9Gd/2oheiUJ0eCb5sxv4czKlTtpuhZqMq33FPz4nCVyXAoV3Af/30j2AnHCWrywEPAbyoi+7iAh64/XY8+pW74Ed1lW2M0C0UKgpkru/DzeWReL7q6GJ9PIdBfkzb0FWpHmk3MD1k0XPRWquh4PrIF4voug5aboIaEU4Lo9ubpYIWD60KDrZYWVhE6bGpsov0ktstxJ22gjj93XqjjU6n24vdBlCZqGDfWWfDy+UBr6d8/cqkeqAWJ6eQ0+AbEb6tXqhZl8q3voJOWwZZTLz2+T/12v857rmw61v4ntRrIA2+erSDPpz1RJUvPd+r6Pn24UuVefhoHf/22Qfx4P0H0XW6WNm9hPkdh7FSnkGQ1OBEDnJ1Dz/1Td8Np+jiT279EB7BClaclpp1Yseqh2dXL8GvfNercNmOi1BCESqMAsDC4YP47Kc+iW978YueAF/d81VTlEvQcb/DTe9g26jneyInblz4yvkhfDlyT8EXvbAzZTu47NDiJJRdNOZm8ODnPo3D992Hks+BFSHKpQrK5Ul4hSIix0VpYgIxR8d57PDy4VM4c3AKYjRaHdTqqygWCiqfA4IQeZV7twW/UkYtB8yig7mki9D3kBMPWEVfOEg6rMMCip0Au/0C/GYb0eoa/ChCpVRGwHC3mMq7gNJERQmBQqHYi+LwisgVy8hPTPVnsuCn2A4c4dZXvhLn2+5FO6wFYGKdX/z2n3zNH5zI+bDbZLeAVb4bvDr60Q5v9jzvRt7Iuu0g+R2G2Q7K20wbXhyHuOfOL6kONwVfL484drC80sG/ffwufOmr84iTAlpuE4tnz2F24mG0Skexp1rEebvPQalTwlUTT0VU8fDHN/8NHgpm0Xa7cKMIE00f5wU78fqX/Byef8G3oESTmEG+hO/Rw/jMJz+B73hRH74qR0Rv8jGVTN1JEDscDKAi03qhZjKLg8zMa0whv1WVb29wRW+0Sewm8BKqVZoEDMPjCwYnUeoiWJrFXbd8HIfuvRM7fA8+k5kjQZkzAVcmVCiXmy/A4W/OVxEIvsc44Fh1pHFa9oBRCmGAUj6Hdr2mOs8mKyW0qFYrRSz4Mb6ONuY5im6irCIeOt1uz44IQjjdELlOFxP1NvY5OezohAjnF5A0mHQdyJdL8HI+JqeqKJbKCviu68Hz84DLfL49+DLUrFDtwddnbgfG+XbbaDVoO6yhvbqEbn0Fq0uLWGx1k6C047Uvf82Nv7fBW8VubrSAhe8GL4m+8n1zLpcbCt+0Xelq+PjIXHZ/MYari7u+dAe6nQDP/KbnIAh9xI6Dz91+BB/7xP2IOkUViN+eXMPM9FexcsYR1HOz2FGo4IqzL8W3PvV6XFTYh0PtBfzhrX+Nzx+7G74bYpdfxEqjg/JaCa9+3o/jR654GapgvliSNMLi3DHc+olP4ttf8CKVWIf4UTl3+rkdlLsrWc1Ub2E/N4UGXvVA0RLu6DZDluUwLB561E63Xo2Ozwi8PgxwfaBE70zQp6W/S/zGDGLwOFBBZXlQojdBgBw6CJeP4cs3fRwPfekLmPCg8izkikWVarM6NdUDGLODqbCuHPw8YccHcV4N2W23OyiVywj5psBcCw5UlEOeVkccoBN1kCtXUM/ncF/YwtQFT8NFl16hcvQS1l0VkhaiGQZYWJzFwdtuw5nNFs5oNlBiIpwuz5CHdquL6o5pNXcbtTYfAFzOUDmP08YXyyqfLzvbaD24pUmVajIO26ivLKLbamFtZQUrx2aAbk11Bi63gyQq73rtSy18N0iKJ25u4bvBJmWH29GjR9/k+/67hinfTPgKvNZXkHSEIe6644vodiNce91zECYeavUAH/nYXfjyV5ZQiqfQDTtolhexeMZDWNh5EPP+UXWzlTsF7HN34ulnnY+LLr4EX3joHnzk9n/H9Bkl7NkxhTsfeQQT7Qn8/LN/GD911fdg2imrvcdJgAUmU//Up/AdN7wIFZVSsh8L3J9AUw2pUENstanP+yEbg2wH/Q1g3GYfBOa0sgS+6ymL+qPUerkbGKcr8CVwXSX6Cd+EKl+FnDHOtoO4voh7bv4PfOU/P4MJN1I5FgrlAhqdAMVSFZPT0718HoUifHa2FvIqUoI+K5PnqBg1NW17EV1GLDBrGZVwt4VyIY+w20StVUOhMoFlx8GXozbOecZVuPzS69CMAzy6eBBhFGLv5B5MT+7CYm0On/z7D6Jw5BAm5maxwwH27jgD5cIkPC+v6kDFzs45PqxU9AZD3jwfhdKEmkKI08cXqztUhxuznXU7NbRra+g0m2jWakhadZScCEHQRi1E0s5Vfv5bfvyX/3jcc2bXH9wCFr4bvEL68P0V3/ffvanwVWnEIgXfKASuuvZZaiLEQ0dW8f5/ugVzqz68RkX5t53CCtb2HMSxHY/gaOEwukXA7TrwVmJUOy6+6fyrcOCCy/AnH/1LPOWKc9H22vjEXbdhZ1jFLz/3J/Bjz/huTCZFuI6nspZxyvDP3HQTnv+CF6oZD8aBryheE7RZylfU7LAOuLHhK/G+/dAsVR9JnNMHMS9+pXw53Np10Y26KvTKcSL4bgy/WcNdn/oY7vvszUB7DZOlvMqX4Hgu2t0AO3ftRXmyCs/3FWwJvnyx0I/vddFstVFihEEup+J+CVFHwTdUs1IUcx5azToaQRPI5zEbhrjbCfCUq67BRRddgc8/cDvufeQraEdd7CxP4/nXfCtKSYJPffTvUJo9humFeVSiCOedeS4m8pMqsoL7oN2g+gyV0nbhs6+A/nOhrIYWF6emUZicRuQWlGp3ki5a9VW06w3EQQC324LTbaBeW0XHzSfdUvWVz/6hX3zfBm8Vu7m1HTb3GiB8Z2dn3+i67ntOGL4qX0Dv1b7307cdkODO276gfN6rrrke8D08+LU5vP+fP4NGOI32igfP8dH0ltDYfQRzZzyCo5UjqPtN5OMcnlo+E+c5U7g0/xQ862nX4EMf/xD2PPNc3PLQbfjiw/dj92PK+c3P/xm8/MIXoBTlVUcTBxAszh7FzTd/HN9xw+Ph26tab5JN1pEB/jJV5DgTaKYNM95s+PbyXfYyj6mBav0BGJxwsvdFT3dwBJr6ZEY3/lFwEQYNFOMAB+/4Aj754Q8g361jouQjV8orK6DTDTE1vUu9sjNKgXCl8mV0Az1XKs1OGCIKY0wwexhtCJX9rJe7gUaHSkjPOdK6DTS6DXSSBAsJ8EjZw1lPvwI79+3DR279V6ygiYiKvNHFt1xyNZ6+5ym45WP/hN2tJs5utuG1Wtg7tRu5OK/2yyxo7Djk8TNe2OvDl3G+fqGE/GQVlekdiHNFtCMXxfIEigUOoGFioEillOzQ811bwvz8MUT5UuJM7fnF5/zIL/3h5t45tjSrfDd4DfTh+wbXdX9tY/ClUJFcvbQdesly77ztiyr286qrr1NhTA8+tIAP/MOnsdKaQBhMqMxaNWcRjV2HsbzzIGYrj6KRb6Di5nHdOQfwnH0HcElxP/YWzsCRhYP4unsM7/uPD+ChuSO4bHI/3vqSV+G6vVehnBThRMz8AszNHMSnb/1kz3bQlO8w+GbF96ap4dTBJlo6SvO0jKt82XmmEuQQvgp45G0v8Tl9c36q13JOxS6v5wznitpqFoeDd34Rt/7fD6M7N4OposuQanSZ/tHNoVqdxvT0rl6WMIYW5vPIM1cu4cvZgF0PXQ4XdlzkcwU10oyKNEe7I0pUKkjG4fK1nuFn7aiNeqeDVcfBkYkCzrz4MpR278ZHvvRJLPmMte1i0i3hwNTZ+JanXob/+Ng/48xWExd0QpTCEFPFKpwuR9T1EqirIeD92a9ztBxoPeQLyNN2YMwvw9qY4648hZ27dqNc9BC0G0r51laWkXD24voKZmdn0HFyibdj7y899xWv/18bvFXs5lb5bu410Ifv613X/fWNwjem39ivnkrUjQh33n6bGr9/9bXPUq+7Bw+t4m8/8hnMLvnoJJNoA2jl62hNHMHq1CNYLD+KenFNzRc2FeSxz5nCU8r7cOXFV+FZF16Fjx+8Fe/7lw+i2e7ihZc8B6/9tldgb343igmnk+l1QM0d+jpuvfUmPF+DLxWfgmuG8lXZ2kW3p0DUtB1OBXzp79LPXYcvh0gw49d6Ix+fsYK5eKn+8h6w8JUv46a/fT8eveuLKDsBCjkgyblq7rOde85CpVxFaaIKL8eOth58fdoV7GQr0Otl5npGTTDhDVTu3U6rhUoxr2J+u51QZbYPgg6azZqyCJqELxIcLLo457LLccb+/Xj/bZ/AoWANXS+C0wnxnPOejmeefQE++h//gP1BgGd0HZS7AfLIw4lV8JqCrhqMQetB5Wim3esjdn2UOWNxqYw2h0eXJrBz7zmocHJNP0HYbmJteRm1lRV015YVfFvNGlrwE0zufvVzf/J1NtRsc9FhR7httD03A77SbaVGVfVffxV8nRhf+Oxn1M1z9TXfpGJHl5Y7+Md//jweeHAJrWQSgVtA1w9Qdw8j2j2P5cmDmPVn0cm3VKIcNLtA3cGlZ16IX3rpK/Avd/w7/vmWTyHf8fGW7/9F3HD+NyMHzmCbU6O3/DjG/JFDuOXmTx2Hb3/qeAVMA7693Oxq7vLHNaWpgs1QM33lQYp5nAgHvUwq3+Pw5Swd/VhZOg70X8NQTTDZ4bTslQrCqAUv7MKvr+ETf/0X+Mqnb0JUm4efT+AXPVSmp1Gd3oVSZbqneAvMnVCB2x/RyKTktB/YDUkrxvF8lfbRc3Mq+oBAzBd8NfNHHERqKqBWg1MBhQiSGCu1VdQ8B4eqBZx16dNx2YFrcOvX7sYXHrgby60adlSn8MJr/wt250r48L9+EE+LE1zRijHZDuCCw8N7llFvIikV/9fLc0HQMh+Fn0Nlcod6WEeuh+ruMxV8aTtE9JyjLtaWltFYW0XUqGH52GEVfrbE8qf3vu7FP29nL94oK8ztre2wwRbdOHx7/ilBq26gfsCs24fvHV/4vPKCr77mOjheHt0gwRduewQf+/jtWOsUELuTKt7UKbZRyx1GY2oOCxPHsJhbxIq3htALkQtdTHVyeOV3/gCayy38/Uf/Bd9x6TfjR7/lv2J/7iw4Sb6HUGbiSkIsHDmIW265Bd9xw4t7tsM2he9x26HX669mxmO6Rb838oydi54aR0FQdYD2Ku786L/hzo/9K8qdGoocDVjxgQL9XsK1jJxSuyW4BaZoLCvFq5IpFYpK+bL8XL6ghicz2sH38j0fOOfCzbuIuxF8x0PcDRE0mipeOMkBRxfmcaTbwJEzKth3+eW4+pJnMW8dHph5uAffHTtx0RnnY3FxBv/343+Lp0UxLm/GmOyE8Ny8ioRRIxRVJop+h1s/TTNBz45EhpsFfMAXitix5yxM7Nyr4Ou5IZJuZ135ot3A8rFDWF5aQCNykEzufvPLXvNOm893g6yw8N3kBmSc78UXX/wG3/dPsMMt7nWQqAGhBnwR4u47blODLK6+9psQO73p6BdWu/jYx7+MO+85hHa3BLglJG6EtreMVmkR9elFLBTnMOfPoparw4sjVBoRrj/7EnzrVf8Fd33pHvy361+CK6YvRiWpqE6pHvOZKS1Q09/cfOvpga+ugk9U9SqPmZ6viuXtDRChBaAeMK6jBi1whic6wJwnjVnD/KiB+794M27+4IeRW1vGtJcgM0V31QAAIABJREFUlwOcko+Es1IzTpbgVR1XBaV8FXypgDmsmEN4HUfl661MTKiRZoRezs8rvzc/QZ81VBZI0cmhsVKDE/QGXDSDBubrK3i0U8fRvZMo7X8Kzj/nEuXD5wo5RL7KHIyCk8fiyhw+9Zl/V8r36e0EkwEf2TkFX84BlwZf+hp8YMSMZskX1CCLHWfuQ2V6N1w/r6IdkqCjQs2W5ufQXFpAUF/G2soSAr+IbnHqLS/+hbf92ibfOt/wxVnlu8FLoA/fN554qNlx+HJmBL4e96DBGNEu7v7SbWomi2uufzbimJ6lh8gFZpdC3HrL/bjzy4+gG+TQaHeR5CJ0nBV0i/8/e98BZ9lBl/udes/tZfrM9k0P2SSbQgpRKQEMIF3gvacIqKhIFRApT2w0FcUHgijowyfSJYDASwgJISQhhfS2vUwvd26/p5/n9z/n7k42u9lNZuITcifZ387OzL0zc+693/mf7/+VZZijIcKKgwV/AfX2AhTXQ0m1UMmXkVYy+I1nvQLnDp0OPSJfGEcm0rWmhwEWpyb/v9EOR1NCPJ6HKBYzHCJ3D4FvnIEbh5hbhi7VPyldw8KDd+LqL3wWczsfRMHQkFYjpNOmWIb1dBa6lYNB0BUThSGTJJshCL6cfPnv+BQaoVAsycJNFnCqIUYJK5eGHbnQpaQU6DY6MIXG8dG2W1hYXsKM30JtYkDMFo5HCYYpwfW+4kNXDSnCZAV91GngFGg4JVCQdalHNoGIDRc8gbMONZ58e7QD2YhUJstOZZl6s+UKikOjSOXKkvUrky8LNLs25mdmMLN3lxRo2t0WYOXgZwbec8XvvrcPvo/nifgot+mD7yoP6FqDr0xpPfCFh3t+cqtYTM+/6JKYllB0+CwTjgC7G+D+e2fw4M4DmKu2JWCbsepDwxmctm0dRjaX0AxqmKvNwvZtwaKlWg333nM/Xnv5S3Hm2EnQYUGnykGVvmSxwy4eJO2wYuH2n0g7PFbwPdrXP3Jijiff2IwXQaN0K3BBsoWQ2W7U8KMvfQ4PXvctMgxQ9QimocoCMpspQtVimoH8rpqirIxmijgfV/5eCb4KUCgwCY7LPE6jsfWafC8NMczlJfXAFAlWD3WYnRu60h7c9F0sFCx0aUN2QvBh8c04rznwONWq0FUVac/HBCKMkibyolhmFhhCeRwJvrEEUIGZyYpe21M05AcGUR4Zg54pIpWmVtyG3W7Atx2RmtVmp9BcnIHn2lDSuUgpDL35517TX7itEioecfM++K7yiBJ8Tz/9dErNHiftEDcCi26WVlC2HkgtOV81Hu6+/RYB1fMuuCjOhlVNuKKvJXCw8QBodTxUW7ZETxq6jnI2g3Rag6oz+NwTFtBHgC4CLLlN7J3Zh3NGT8JAqijLGk5jvDwP+b0jBQvM872BUrNE5/v/GXyPZzsWeFkRoh6/H2/6Y66hF9ZLzjcOjVeVECbpgMDF7ddfh5u+/M9ILU9BTasImYquqsgaaVhqBoaWhmZloFgEX12oAE7BhnkYfEk7xPXxoeQ9EJTJAfteCDNlCr8c2F3R+DpeEqje7QjoZi0dOSU2SEz7Ntq2h269g6FKEUhr8A0FrhdANVigGcHkJB04SAWu7Nh0JQXF0x/B+fbUDtT/aibt0ArafoDS8AiGxtcjlavIRGy3ayI1c7s2mvUaVKeL+vwUfM+BqxqRnyn3pWarxImj3bwPvqs8qL3JV1XVPz2yQPPIYJ2jfStRAcStiXG6i0y+PfANcNdtPxZQPe/Cp8YFmlL0o8iGnDXjUiGjsDY8RhrCsi6GjbiqhvfswYULB57MxT666CANTaYpjTIlB8hrGZSsIlRfx9IsTRZX4/KjmCzEKHCEvVgkyQ8XOxyKlTwR88QqH4JDNz8MwPwJY65X4zqSHXdSJpnk60bsNrOR130s7rgb3/70p9DctxMZzZfJlmYWLuUsFk6qhhRVaqm0yMqo4yWYCu1gxjGSsa3YkphPz/OgGyasbFayHQI/kslYTBaei5CORNdBp9uRv3OZNCxTg8pGY8+FSxOHzeVXDblMBmqK1yLxG0+OPJ5SQ8/uNzYZJ/plUkdxC0bcNhK7muNgeF1jsLspGR1cuHHyrYxOCO3AeqHI78LptmAL5zsHr1mLXW5KBFtLBb6V/+0LX/GGv1+rx6l/P8lM0D8QqzsCPZNFFEUf6FUI9fJ8Vw++Ie669RYJ1D7vAkZK6mK4aIUOWn5XPm67tsiY/MAV4HX4AnZddBxXBPe+H6Jld+CFLpqdpgj7Hd6WObF+AM/xoXsqzj15Gy479xIUU0XMH5zEDT/4/sN0vj0A+GkB38MnMg8KOU0xVvDkxgmRucsBvOokbvjKP+OB71yJjOJD1ZnJkBJpn6obMCWhjBwv+d1Y08uFWwy+FnQzIxNwrPW1hF6gvIwnw0KpLPfjuYEs5PicYF8bHWjMzaXGl5m+6bSFMAFSXu0Eti0yOH6OJ12+sZ1YItkT3W5EcE1S48RlmOiqGaITX0GFkjwXZwnH9AdtxLxq8nVdHG7FyjCsQkV4ZTV0BHybjQaa1UXYovNtIJ1J0V4cuFbxty9+VR98V4cUj7x1f/Jd5RF9YsE3wF233hqD7/kXSqOBHwF7agdw1767ZZEj0mC+QNlCoVNnGgepcOYjwPJ9NbCghwx5B1KMM3RtKVhkSDjDXcxIw2hxBOvKo0ipGhanp3HDtT/A5T2pWRKsI5P1T8XkG8dcSj+FXFUkp44kKjLwHRQM4IEbvoerPvdpBPMHkOP0yVSzBHx5LCkZOxb40jFmEHyttOQ5MLaRgT1SAeQHyBeL8niQ82XYOt8IvtQVu64DXVeRYt9bckxZH++7jpRmigwuDAXIpdJIaoPizjbWDIUs7kxMLwTf3hvBl4FHPfDlxwm+jLZkhxtter6mI1MsCfhmy0NwfCZCsDvOlwqi6tw0vE4T9blpDJSLiNL5wEsV33DBK3+7n+2wSqw48uZ98F3lAV0JvpxwGLyyZpNv5OPOW2+Vy8jtrI6nfTRU0Ak8zNaX0Gq35NK2UipjsVpF13YwMDgMz42wZ+8+aTHgBHjPXQ8hlyqh3VnCtm1PwdTUNK655ho87wXPwnnnnQGDG/1Ihe5zWvJRnZ3CdQzWee7zEnsxl3FJPthjBN/e4T2Ww+14tMRjeXhW8r6UkHGSZG2StCz3shuo6IgcePNT+PfPfBIH7vgxsloMPjRdUHolQTl67Fw77uRrUQ4WT8Q0b/D34eOQzubiynbNFPDl1YjnOHBdW54fpqkLsNp2V05ogeei1WggdBz5PLN8qROWTji2VvjxBG0S0CV0icXGrBaiiSKxpXO5dxTwZcWQ8MVc1mo60oUiSgMjAr5cwhlqALfbxvzcLGxWCHWaaFcXMDY6jLobBp5V+t2nvup3PvVYHov+1x7/CPTB9/jH6FG/guC7sLDwjiAIPvhEgO9dt90mk865CfhGEV1uXdzxk/uQy+XRbnewZfNJmJyawlVXXYOX//IvIwgU/ONnP4dXvvIVGBwcwZ9/5OO46OKn4ZZbrsFpp52GjRu24CMf+gg+8tE/xKWXniomjl4xIxQfC1N7cP31P3wE+PbsxY+F81158FbGTZ5omtljeXgOgy/1u3EDtKcakpkRgy8NDi5SYRf3Xf1NfPefPgPTboi6gQoIU9LJeAKlKYJdfCZUKhkM8zi0A3nfmA/myVfAl1pfKhsCiIOOFBDBl+CYyXASDmW65SRsd9tYXlqUavhUAqSmQYlaXBNPCsLpdCWhjLcplvKHALcH0HJVwsyjFeArqW0C3ly4seLIEtrBzOaRL1VQGBwX7S8CGw7T1VpN6alzW3XMH9iLTCYF30gHvlXqT76P5Yl4gl/bB98TPFDH+rKew+0/xAcfFMnRmk6+XLjdGoPveecnhYw6duyYwpe/+G085znPQaVSRqFg4cCBJXz5S1/Dq1/9SkSRjr/71D/hta95OcbGRvCnH/gH/NwvXIYbb7waG9evw5bNp+Nv/urj+LMPvwvnPXVTTF3EbmaoWhezU3tww3U34dnPff7DJt+fJvBl57BMh2K9jVUkiuLBirqo7roH3/jkx9DYswOpyBWFA6VohsYw9BMHX+p8e1wwa9uFEybP6wcSuNPt2pLny/p20hE0c3C65ijeajVgmgyNiOLoxm4HGctCWtfRZrIYCzZ5MtA0ZFjM6XoywXc7HdhOBwXm8kqORI+Nl8Qg4f2F9V3J+TJf2OTCMI2AP2cmg0y+jOLwhHDBlJoFri20R6u2LFNva3FOMocdxQiDzMBbn/Eb/WCdVULFI27eB99VHtGV9uJeXfxjpR16UoG4vn2F2iEKcDeDdVaAL11wc9Nd/P2nvoRarYYLLjgfz33uU7FzZx1f/MIXcfkznyVypO9+97t43et+GUNDw/jAhz+Fk08/GevX57HtKWdiz85pfPQvPoH3/dHbcOElW2F7LlRFh66p0I0u5mb24IZrbsKzf/EFEiDD9mLqikXyJQTE4TD1XqTkiQTrnIiGd2UGhHCdCed5LLlZj/tc+TBKpAHIgauAT/0rHXy0TtvIuk187//8A37wxc9hKKXCMlQoJj/PyZfTIU+gnIAPc76HJ994wiXoSUoYjRdmvHAjTcHJl489g3UoJyMw5rIF+R06nY6oF1h0yYWbuAkBtFpN0dPms9Tb+nDbbaEoWs2mtF+QsuDkyysTPr9810OLmlzfh2VZsNJpmYI5WYtIkVSE/BeBhhJZuLHAM0V6JIPIMNENIxTLQ6iMbRCpGctByYNXFxYky5nZDppvy2M9vdyItNLo2575G7/frxFaJVb0Od81PoAE39nZ2bfruv4huUTU9cfM+T4a+B6afM9nhxslZBoCV8PMwQDXXnsdbr31NrzkpS/F4GAZX/j8V/DqX30ZgiCFf/zsP+I1r30JBgeG8Mcf+Bhe+JJfwrOeear89td89yf40J99Ah/88/fgzHPW40c334wzzzgTIyMVKJqN2cm9+NF1P8Kzr3gB0pm8cIXUxxIAVWrKVuT5Hi1Y51hBOasB32M9bMcEX40dcxE0n4tFQ5aLetTBwj234spP/BX233ojRso5ZIsZmTCZxaDz8tygMsGMW4hlURVTDjLhJullptiNCb5ZUUKI3Vin6y2mKqjvrTWbMk0XC2V0u1358Sulkizb6LAzDMY/+jLJUu1AbXen1QIoVROVhCtRlAReOQkR0G1bFm6O2xW+V05UgAA0r7qEdkgmX83QRPZGpUTKtARkWR2vpCxJNcsWyhic2AyDNfe+LWqHmclJLC/OI6spkudLRUa140bWyPo3Pf217+jn+a4xdvQn31Ue0C996UvapZde+nuGYXz48UZKHhN8EUvNOPluT8DX9xVMTzcxO9vC1i0juOqqG1EqlVAsFPH1K7+O1772VVAUE5/+u7/Hy172Upl8P/m3n8Tzn3cFnv70bfC7wA3X3YF/+eev4nkvvBzZooodux7CK//bKzAwkEekeJib3Isbrv8hnn3F848PvsTiJMCldyj/M8H3aA8fAZlFzFxGmZIfGULTQoStBfzwC5/DLf/2ZXgL08jlUsgUssnlPS/x44WbSMw4bXICppSsJzVLwDeVthKdbxys0wPfHu1AIF6uN8TcQa0wQbDIrjdVhW13ZHHGn4ngy8UazQx2uw3PdYTzJeASXCUrgrwvR/kgRLfTRco00WjW5D74x7ZtmbAJwFQ7aNKYwd43D7V6TXjmlJlCZWgUxcogdDrdVB2pTA7ZyijSbOJQfHSbdcxNT4vbD3YH8wf3yiLQgR7lRze/6emv//0++K4SK/qT7xofwCiK1NnZ2bdpmvbna047MM/3lltitQN1vnxRBgomJxdx/wN7sG5iPer1OrZs2YDlagsPPHA/zt2+XeiDBx98AFu2bpFlz959ezA+MYqJ8UFxWFUXWlheXpZoREX3Zds2PDwEQ6fEyUZreRHfv+p7RwXfJ4p2OFINsZJyONpDdqwpukdTkCqR5l52mYU20maE/bffhG9/5lNo7HwQmtuWvrpMMSfhN6LtlbQdPQFfXcwTGikFTsMrJl+Cb9zZRh41mYiThRunVgbqLNfrwsTQpJHP55HJZEA5GRdilJhxqiTw8t+ddlMoB4KzToWG6wr4Skoatb6ccNkykYCvTqokCYKv1esyWZNXJm3C4CBy+PVmHZ1uV5Z4LPAsDwxhZHy9VAjRKg09hVRhQACZ2Q6t5apk+TJGcnl6ElN7dsDUVXG4ZUY2v/VZv/Wuj63xS+dJf3f9yXeVTwGC7/T09NsMw1h78I0C3Hnrw8E3brtQ4blsQghgMaA7vjKVzbq4zWLTm7xJJb0Cac7V6YZjYS7xlrueQ5X1cQQN/V+IPEzt24Mf30Da4ZGT7yPAN7Hyskvu8U6+x5qUHy3V7PiZDob0Fwehg7TmwnKb+M5n/g4/uvIrGGR+Q+Ch3W1JzbqoFAR8VZl8SR2Q5+XHaGyJgZcAHE/B1PVKY7EssR4OvuR8OTEvLFXjidTKYmhoSCZUTqFcuLFCyPddAV4xUKiQx4YPGaVmvufFhooV4EvOt9PuCKfbtdsC6DwG9UZDaK5cLifgS/UEzSL1VkM+79qUtpkSR1oZHEFpZEQKNAPoCPQ08uUKchlDsh2cdkdUD7P792B6z045IYRmJhzYcMqbn/bat/Un31ViRX/yXeMDSNrhsssue5uu6x/p0Q6cfnpT8CEN5jG+r4CIEnN3sQe1t3BjqllP7RDgXNIOOmt+YiF9DEyxhjWudRcJviCvXGjz5kmuF11utIoSdBmnyGYMyph4F24Q98Ux64ALIcs0sThzENdf/31cfsUVx6UdZOEmKH78JotjTauPFXyP/PoeSB9eznGYZ54CUzqZg9DC3D234PMf+gDmd96PiYGSBOdwYszl80Q+ydzlgk7yM6DA4rFIZ8TYQqCNeV+mmrEyiH8TjBN7cSJHk7Qz8rWej1anC9txYaXSQglwgiW40tFGuoGKMtdxBCzTlomUoceTsecKCyV1QGGIRrMptEMpXxCgpiuR6hfSEVzi0QVHSoMAzOcOb0OzSNvuCHfMx9N1PLS63WTJNgGrUIBh5dAlN6NTJ54VnTPBt9tqoDE/i9n9u0X5oOWKUWH91jc/9b+9sd9kscbY0Z98V3lAe+CradpH+GTv/Tlh8D1kCI2LFWNDAFHDl0jJe++8Q5pyz7/gUkAzUKt5AqKRH8F1PZl+aVm17di6ajuetOPa4qaKhf1tpyv/drsB2gSFriPAw+/icNnitFAsWHjVq16M007ZhNnpadz4w6tx+XN/UUAo0rjBT6bqJD+it3SLgZDLuMNPpZXg2FuIHctMcaImi97dxxkSvZk9fvDkdCP/rzwZxbSDofpAbRrX/Mvf4wef/yzUbgPlfA6ZfAkd2xHNrclJmOBrGGh2bDiuh+GREQnIWanzPQS+idrBsDJIpTMxN0zul0oHWUwqQjnwJMfm4F7mB39XLtrkhBz6aLdbsnDj+1ku13QNYZL/wMfS7XbhOq48p9KWJSdVTtNLS4ux4SLRFccKC9m2HYrOrDfq4mwrFHKoVpfhByGKA0OS6WDli7CKFSipDLquD0ML5WQUOC66zZbofKszk2hUF6FmCpE5sO4tF77q9f0Ot1ViRX/yXeMDmCzcSDs8LvDlj8N4lHhKTZp2k0QzGh7uvPVmSaM67/ynIQgMfPNbP8Adt93PLpi4iDGKxfp8oUvrceLlPxRly3AZU4GR4jRuwDQY/p2Rv1UtkqhDx21gdHQAF1x4FkbGypidPojrr/kunvfCFyJHCVSkyc8gQrNEV9qTnR1WPvxngu8hjcXD0sziRPjkDy/ZfQ+ZyMfCg3fg8x/9Y1Qfug05ipkjIF8ZQccLkLFSSDOsXFMRajrqTQbeuJhYtx7pTPZhaoeV4CvBOunYXizcMivYpT3YR6RqSFsZ4Y6FhkiME1yCMfCcIKuEATrttgAwp10yQgRTU4v53E6LjrMZFJiQllQV8ePk+ClFy+dzSFmsuU+ch4kaJbYmQ2gOTtV8/KgZNqwUrEwB2fIAcuUhGPkijFyBKRFSHRQyYpPOOtuTbIdubQl+twufwTvZgd875yWv/ugav3Se9HfXn3xX+RRYS/Dl5EtskOlO8SWP7PZbbxZA2X7epQhDHQ/cvxdLy03RmvLF3Zu0uQXnJS9f2CKVIodI44BB6RsTEqkrZciKErc49DhhanfVCAEXUwqpiAC7du7A7T++Hc97wYtFwkQDAW3NovBN6IX/bPA91sN0dF6Ykjymu/kw7TZ+8KX/jeu+/L+R8+tQ/W5MN5QG4YdA2jSRZoqZEeckd2xPpsuh4VFkslmheh5BO3AJx7AcK5OoHmJOVQgcSsDYkZYvIpPJCqgLNST6W8rFKDuLBGTJ7Yq92PPQbNaRMgwxWvBn9xw2G1MF0cHi4qLQWOR1CeQ9aRnphd6bLOgOlZzGJ0nejqfM4eHhOFhIM1D4D8djtjKIVL4EI5OHbqXgdjuoLs2LuQMMAqIm2me4eof2YgSZ4tsvfMXr/3KVL5X+zY84An3wXeVTIgHft3LhtpJ26PG+x+N84xSq2I2lSAlir3+BH/Nx9523ybb6ggsuQRSxRkiTS1u23yb7M7ntyvelIIGLNTrWkijbOB94xcMtAyC1oiFIc0YhHVS+1NVfd+11aNXbeM4Vz5fMAlbj8LKVBoMgOJyi9fAyzSd28o2phoQXX/mY9eqBks8l9ZVyPaH7NrpTe/HVj/8lZu+7DRk4UCMPjXYTmWxeqIGMaSHD7F3GQUaRBBfxKqJYqSCbzUm2Q1wPv4LzTSIlNYtVQqwXSh26MpB4SYs8b1ZoCPmJk2hHSt+Y7UCVQ0wtxRYVXu63mrHjjfXypBx4bqTdt9NsYWlpST5H8CW/SyAmQPOqh481n2PC9a4wW/DfTClbXq5ifGJCQn+o8y2PjMPMlWAVSkjli1B4wla4mOtgfm4O9cWqZDuYkQ+d2uNIi8JM+a0XvvI3+2qHVWJFn3ZY4wOYcL5vpdSsB749hxtfJCcCvgSKGFz0mDtNhLNR6GJhbgr33Xc/LrroacikC5QtACZfcaGgK79cOE++nygbBGgVVbbl8sa7lyt1hrwecQCkrigetwPfxe6dO3DllVfil174Qpx0ymlyP5x4Cb78ToxlPMTTPqzJ+IkG3xWZxyt+BcntXRGkLmDHqVcJYAZd3P+9b+Kbn/lbGM0l6afTDBXLrToyGdpqQxTSWeSsApzAhy/5x6osI8uVAeF8j9T5ysItAV+d5gYrI0tOl+lguiGuNCubg0lA750YuATt0QOidPBkouUUzJNfnqlnQh35CH1GgfpiuGg3myjmCwKs5IrFSJHQC72FHKdfPsd6DkBZ7DGYXRaqChbm5+EFHsoDgyIrSxcrSOUrUiWkc/I1U7Jb4PRNOqOxVEVzaV4yfTvNhky+RmX0nc943dv+fI1fOk/6u+tPvqt8Cpwo+B7LHpsEQibgqyEUKVlvxgvguV384NrvY2xoBFtPOQ2mqiMgmkbUjHJ2jc0EvKwV8A0DRJ4vL1jJ82WalseYQx+u68Nxbdmyux4XdLHIny9S/nu5WsP+/Qdw0SWX4KJLLxPwlnBwMyVB3mJhVVnyGfPLAsKH3G5PLPjGJUf8roePz8r3exNmTIdEMCMHemsRX/nYh7DjhmtQYAQ9OVkFqLUbyOZS4iYrpPNIGzm0HRsKGyOoBPF8jI5PCJASfA/ZixNVw0rwpa3YozIBuhRnErAlYJ3FlGp8YlipxmCYOo+553TR7dBK7CBNXpg+Ct9Ht92MHzvPFxWE6IMll9mHwdS0XsZvooYg8PYm355Zh7uA3vHg7ZrNJgrlklTH67k8rOIAssUK1DR5Y0uaPehwo4PO79oSKem36rBbTQHfKFt521Nf9fq/WuVLpX/zI45AH3xX+ZQ4mtphZbbDo2lV428tabyJVIsvAy1WnPFTbKpQIsxMTeKhe+9D6HvIswiRAEuNaPKi7E1BvV9FQDkBX7GhioiX1TmcmOPLVKELOTExH5ZyMwZuawa2bDkJGzdvFaDi1Ctb9LjYKLGz8odLrK2H5GUE4sMH8kgFw4koGo73NT3w5UkgljbEf/cut2O+M5Zk8JilYWPyJzfgCx/9ANSlGZi+C8VMwdc0mXzzWQtK4KOQzoksrWXbrMcTvpYqkYn165HNUYamJYYK6nutOGRdpGZxmwVxjn/YhcYM35SVibveVJotYmDkFZA8nOR9E9kI+9s4AXMp6BP0mOfLEyJ70xQlbkROJIX8NxPSeFKJr1+i2HyRUBqHFSXxCYq0Se9jIkGTLk7y1BlZsqVyMeXAv2mZ1hSCvSMLQKfVht9pIOw0ETBoxwccq/B757/sdf2F2yqx4sib98F3lQe0l+2gadqHeolmqwJf0gWivI0ZAhHeBy7a9TqqTJrqUjRPkT9fNBp0I5a38Xv3piwCKUcpeXBVDYpGcI0JYOp9+ZnelXqsDuZSKKlYF2Bj1kEi6JLLXL7cD3O9vUvflYB5rPfl9LISmY9xvI/3NSvBtzfx9gAmvuyO6RN+HXlTs7uEq//l07jx376IQmDDQggvUiRSsdaitC6LyHdRyuTRbjpiR+ZhIKDyKmF0bEI0wBFT6lJWou+NFQ10uDH7gSdK8sQM18kXK8jkaFVmdi4XnrFjbiX1JMeNJ0OSzSGvThg56UMRi7ErVyQE5UNgGlBT+PDjLoArJ8Qk6OgISkNOtisWo73vT8mcbmVgZItI5ctIMRUtWxR6hAlwvmNL4A/B12vVEdpNBI4t4Otaxbef//LX9Rduq8SKPviu8QE8MtWsJwvq6XyPP/km0y+nSeFsY/Dt2S64FRLqtsfNylexF5wfTLZpMlaR503KIg9Nob3ghcQCl+zcZMkmoSyUpsWmgnjSjv9IgpnCVrh4wu290I98/0TB93gAfDzgFcBJaAfpMUtIe08SAAAgAElEQVSoh96xpYKDJyhNVRAxSEZX0dp9D/75z9+PpT0PoKCy9ywCC4A9KGjaXVTKFZkys1YKi/NLMXAy4jEBzcGhYZGa0eHGpRqpF35eaoQsLiEjqYcnOBeZjVuqiAmDJz7JzqX2l1cPdM0l3LvCyEdetXATmoAv/03wlfB0StGETgjgUX6WnPB6J7v4OPTS5chtr4iTlIMcxoE7Ar7xlQpziplTcSgIKJuHWawgnaPagbGUKbABsAe+brsDl43KdguB00HTBzyr/K7zX/6aD6/xS+dJf3f9yXeVT4Gkvfgdqqp+4PFNvvEPIJObvLp6D0mMlEkZTvyCZX0MN9scnBRVpGQxUCcvyvieDoN3gscPb/I9yi+cKCNipxyBl7BMKmTtwPfRAPjEwDc+kcRsc8z7xuAbxaAbetAVRRohTCXE/f/3a/jmpz4KxevAAItCQxiahmarLV1mpAmo1ggCD81GDdlcFvlCSezFXJSVKgMCTAK+jHVMrjZkCtZ1NBiEE0TIl0oYIFBn8zIdU+Gg6IZw40I3rABfaYgO/AR8Y8CN+Jj68bKNwTqkmiQQvQfSBOAwjvDsgS//JoUknW+cjpO3GJhj8JUTKvlvnp8T8DXS2XjyLZRh5UswM3mZ2lVSIJ4Tc9D8vVoNhN0mfLuDJk9YVund57/8tR9c5Uulf/MjjkAffFf5lOi1F+u6/qerA98EOFfUAPfAUMBTXkW9GEG+vOJlTuzsjZUIj5RjHQbwlQ90PMzGHClfoJwcD/OGsV2YMiaC01pNvr3D/Gh88LGXkofbkQktK8GXNIpGKoUTZEQLbwivXcdVn/ooHrj6G5Lja+icPqld9dCst1AuDaHrUY+rwnbaEiZk6DqGR8Zl8uXvXyyz2Tclk23M9ZpiVOgVZVZrdbEij61fj8GhIahanIRGOmgl7XC0yVeWnOTlZcol+HoysTJQhxNx/LgkjzWBV4wtDzeWyONJvl6+vhf3mVA8clUUKyBk6OY0zjaOdBZatgirUBYANtO5WMcdhfA9Nmp04bSaMvkG3SYCu4N2qMC1Su84/+Wv/YtVvlT6N++D79o+BxLwfZeu63/yeMG3xxLEGtU4sDx+iykBTrqyRFO4TOLEQ9qA3GC8nItBV7iJI95fOSutnI8OQeGhgyEypwRsWb4ZS8qS6SmhH1ZDO6w86o9GVxyLpumdk+Io9/gt5rjZ1RZPtuQu+ffBnQ/iG3/5J/D33g+aqLWUDgQO3GYDlkKzQhmNdoBACjMjGDqdZzQjjMN2A6ELONHSGixcqVTwUL8bgy9jG9kOTUAbGB4VVYSqxzw8dbPMfaDrTVLSjqAduHA7RDtw8hV1iiuPG9UOlJr1Jt/eCZEgHatKkt9ZHnI5Q8Z1RD3Nb49bT3I/pB6KDFVSi6SnczCyhYTzJfhmY9qBy1saOsj5tluHwNfvttGOVASZyjvPfcmr+1KztYWOlar7Nb7nJ8ndRVGkz8/P/4Gqqn98tEjJE+N8ezNrfMEYTzmJMyp+yR1WQCQMrQD0ysADkaj1wDeZguUvvvoebrB4+PTJS1PZnx+aoOKG3F5OQnyfRy7ZVvKQMRYcljscj0ZYCeJHgvLRjtfK34q8aZw/FMMwXYFs+aU6QAkcpFUPP7nqm/jO3/010p0aAiX+fKvVkl63PB1koQrbj8R4UKoUpEaHJoZ8cQDtTke422KpJMiVIs0g4JtMvikaK9gErMNMpWFlcgJuYsSgtpeh6kmyGY0b5IAZ88iTZsiAo2TpRuUKgVeMKn4MruR5+TFSDjHHH0/H8dItnvlJsYg6RdJ3YlpBHgv+F3iJUT3OteDTQRaxdDUyfc3KQrOyMAtlpPMVcbjxd+XVAsGXjjab2Q6dBgK7BbfdRCdQEWRL7zrnJX3Od60hrU87rPKIRlFkzM7OvkfX9T9cDfiu8sdY9c0PXebKlM1p6jCgrgTaXoPCSsAlYPYyH44E4hOZeI/3wxN2BHMjBUaoCeiGDMzhpKsYcLxYpRD5LRTCJr758b/ALf/+VRT1CO22LaFDjbojXXcskxQnWBhIg/DAQAWdThv5Aq22FmyH5ZcZ5Apx/U/aSsskzOhI5jfwa0THa7I9IiOTcK9GiNVCnJBj8NUkLU0m4ITWEZ00gZI8LafewBejReA48jPJFE9ZWeDJ52Nyn+5CRkxCjBbM5+X0LCcp4XQV0WJLEI/dQafblkk9m8lJuSrv17LSyDBMqFCBmS+Kw40yM8PKgy49OinZ4RZ0bTiNBrrtOnyvjaDVhhPp8NKld5/90l/rc77He6I+xs/3wfcxHrAjv5zgOz8//x5VVf/waE0WJzr5rvLHWPXN5dJ1RWjOSsA9Hvie6OT7aHzvo/0CyfpPFox6wCVjDL6cftVQgaanZfmlh134i/vxt7//Jhy442YMFzKoLbeRTqfQbhPgiGmRJH0xbGZwsCLB5gyhyeSoaDDgBj7KAwNSB8+TKfN4Cb5xpm86znTgtGhaMFOZeBGXGDEIupx8hfcl3SAOR4I9L0BiCif0aS2GKC3sTlu0tW6nI+Cay5EGYCSlJ8DL6qDYrRhzu5yCOfnKyS4IhaNl0A7/MCOCxg1WDPXAt9Ohgy6CZWWQzmYxMDqOgfH1yA2MIF8ZgpUpQ5NwnkDAN7S7cJtt2J2GgK/XbKHrAa6Zf9c5r/j1vtph1a+yh99BH3xXeUBvu+02Y2Ji4t3/8UJ9/+PlfFf5I6zJzXvg+2gLNiFEku6wRwPcY9EOj/XjK3+xkPkITGijSouLR0kgiqkXXU3BpyNMcbHjxmvwuQ+8D63pg8gbsZ6ZGQ3LyzUoio5u10Eux3xdF+PjY2h3WlJqycwExdAFiIdGR0THa0gnmwWDfC/BN5WALydcmXitePJNnG/kgOV2pB+E800aJyQYnVcHsZyECgtWwXfbLVn02e0WGvUa8oUcioV8bKDgiZCMhB/zwQLgvCIJAsnxZRNJq9GUr41DldjQHMgxoevONK0YxIUP5jFTYGZzSBcZqlNGaXgMA0MTSOVy0PUIoecg6HZh15uHwBddGx1fibxU8W1nv/w1/QLNNXmlHb6TPviu8oD+LIBvDxSPBNajAfETDb69JdMjH5ZYXqaRj1ZChGokkjj2likBpH7H6NZx5Wc/gVuu/DLSgY1OoyogxI0+M21NIyXSLIam8xK/Uimja7cEeFnD03E8eIGPgeEhmWZ5O9IUhizdGKxD8DXjSVcoiLQoIvgnbi9OwJd/Jw63Q8aXJOyIUzvDbrhKpexMmPrAx+wMO+UyKOXzcsKQqxDBYMrhaMjwZdIlSDcaDel5k/p404zBV1EwNz8tX8+0O8rmaB1mmDpVGJJpR0OFlYevmDCyeWTyAzCznOxZU+QArougY8O1m3CdFtB10HbD0LMKb9n+yt/sh6mvEiuOvHkffFd5QJ9s4Lty8fZoqoWjHdZHW8T1PtejaR75tXTgcQ0ZxuBLMOMleKRADUNkI6BxYBc+9r53Yv7eOzGYM1FdXJQQcjoAG40WUin2qeUk38IwaPtVkcunBXyZs7m43EChUkE6y2JManZNCSTndCvxnWLRTdLNyAEn5guCc1w7xCaL+Hay6Epch2IxTjQarhNTBZkUGyYcqfmhvKxWq6JULMrH+btzotUiFmkG8HwX1YV51Os1mcbHRoZlwUiAnjwwKYHrhWJeJHeMwWQYPGMzafhhNgTpD9Ih6UIRhcExWPkB6BIUH5tIHLeFZm0Z7eUa7HodTrcJz2khxWhLmJFeGnn7pa95c99evEqs6IPvGh/AZOEmtMORqWZSpnhE4tYaf/s1ubvjTb5HLtOOVD48Xs73KPz5w8LBV35eof1ZPhCDL63SvJSmKMCIQuQCD/tvuwl//e63o7ZvHwaLFtotNgXrknXQ7QaoVLIolQtoNGpyGa/pCsbGRmSR1fUiNB0fZzxlm8jDHM+VSXhwcFCC0R3HEzDNlYpI5/JwSA3oBnKFvIAuNb90xElGhm7EzcmcgKkkodOM5RWJnIv/TpuG5OdS4VBjY0QUT+IEaQKvKE68QKbcanVRzCP8fKlckr43giuDcKYOTsn7/F5DgwMoV0pxgefysuT5VioVAV9mVmipNAbG1qMyth7Z8iBS2SK4JPT8Dlr1GlrVZbiNBtrNGlyngYJhckoOo+zAG8995W/+7Zo82fp3cugI9CffVT4ZemoHTdP+kGDbq4zh5HNikZKr/AHW4OYrwbd3dz164WiSsqMpG05kmbaSxjjeSWnl/cnXhvTyxVxvz4Ydu/wA1bWR9zq48Wtfwr99+hPwlquSR6yqBLQ82u0YnIaHy9Lu0Gw1xHZbLpdQLOWEL11sdDAwtk4yjKv1mgDv9Mwszjr7bKEuast1LDfq2HLyVmTyBdS5jPJ9jIyOCcfr+L4sthigTq6VgJ8SpYSG5eqSLMPUwE3C1CETLpdkzNC1u21UikVYKVNqhPiiJIe9uLAgmbzpVEomWzZRx7GTHlrNpuiCmfXL7zUwMABHQFgX2zO5bbtrY2h4QFyRjh9ItkNhaAwTm09CcWAYVo5VQikpGXXaTdQXFxF0upJ57LltGExZ85TQT1fe+JSXvroPvmvwWnvYQLHG9/eku7sEfN+radr/7IPv4Yf/0ZZr/NzjAV8xFChM9xJTscQ4sh+Ciza9OovP/8UHcftV38FQPoOZyXnpuBseLklsI9t+y+UCqstLmJ2tIZtVMTY2LODLxLDFZhsnP+VcnH3Bhdg/OYmRiXG4XgiWjzYaTZx62mmw2a8WQWrhTz3zDNaOwvMD+XepXJbYzfUbNmF+YVGCz2lDtglmqopWbQlGxPr3psjcZPJttzA7M4MiF225nHDABF+aMKpLVczNzmKwXMbg4ICAONsu6rWaAHCvHHNqakpO+Js2bZJyTfLC5K27HSfufsuk5GdZXK6jMjKKyEhjZONmFCrDSGVKAr5QmKzWxfLcHJqLVaQYccFsj04HLRdRkC68advLfr3fXrzG6NaffFd5QO+77z6zUqkQfN/XB98nBnx5r6Qd4qnXF56X9RssCmL9UUZx0dx5F/7hj96HA3fejlw6jW6LyykPlYop1UoE31Ipj6XqIhYW6rAsHSMjZeTyWdHGRkYGm59yFn7hGZej2myg2enIkm2pWhMgvPCiiyRTt9ZsYHF5GU85a5uUT1Yqg0JR1BstCUXasvUkmZjJG4+OjWFpcQkBOdgOOVROlHF6WOAmTrbAl9ZoLuI4HTOfgtPu5MFJWDp/xmE0mw0Ypi5AXVuuSi0QVRKZdBr79++HZVlST58yTMwzPJ0tx0EkvDBpFlIn07PzyJbK0DIF5CpDGBrfgGxpEHo6gyDsisGiU6tjaWZW3ICmEUGxHaod4Fult5798tf11Q6rxIo+57vGB5DgOzAw8D81TXtPT2rWi3js0w6PPNiPtnRb+dWP/DqCLZ1/rFbnto2xlwYiLYDm1jF724/wyfe+C52pA9I353ZoNwbyefLuEBDLZFKYX1hAvd7C+PiAgHIQ+rDSacm5Hd2yFdsvuBD3PfQgJjZugqansNxoSsj89u3bxYDR6rRRrS1j29nnoLrcFBXB2Pi4LLnaXRvrN23C7Ox8bNBIp1EoFiXM3O22odE6HAQyifuuI4oLqQRKqAQJSg98mXiXq8soZjMy1Xa77XjpVl0SaoHKDCuVkmUiaQeZsqmBZswl09ZcTwJ+uGwj2FO/XG+1UagMYGzjSYBhwSoNoFAZhZXPw/XaEqITOS6WZ+fR7dSRTqnQ2DHnK3BTxbdte9lr+2Hqa4wd/cl3lQeU4Fsul99vGMYf9MH3+JPvkcu5Yx3+R3DIsTgLEVzR+wr4knZQA1hBE7d8/fP4wl98GEanIdU+kReKSYGLNXKwlHHlC1nhWWdmljExURbgo624VC7CVTSUxsbw7CuuwPTCIrquh5m5BZxxxplxhAKA+cVFbNy8SRQH1AzTFczoSNH2WmksLVVx0imn4ODkNMoDFeFkaUXmi2x+egaW5NCzL5imCaaaeUI1MEqSsZJ0wtmtNg4eOCD24jxzg5lNbBrotFtCU1CmVikVZZInGFPFMTY2BstMyXJtdnZWpl6qHlgxbxq0QafQ7HaQzpdQGBxFulBGeXwC+dIQFNMSzlcJmZoeg2+7WUXaUqHxhOIBjpl7y7m/3O9wWyVUPOLmffBd5RHduXNn6j9eCDRYvOunHXyP5mQ7cuG2Uue7EkhjsDycL3FszlduhZDiXLEMJ396j4P4EEgxxB84VGnHclEJFPKST6gIaGSIPGTcFr760Q/j3qu/DTNw0HK6cROwmZZ0tlqjLsDNy/TAd9BqdTA6MgArbYkBgwWmVAKoaQsTGzaInGyp3pAK+XXrNqBSGcDU9LSkoK3bsFH43YXFZVlkrVu/QQJqlpZrUjRaqlTQtW0p0BwYGhCbdq26LCCrEWj5RwLV+YfxknG0pCzawhBOp4kD+/aLOoKVRDxWnF5NXZcAnGUqIxQF69dPYHGxilazFZeBJu3FnLg5LdPUQTOGuAINAy3bkd9RzxawcespKAwOI1seQii5wxFMFejUG6jOzcHrtpAxFQS2jcVml+D73kt/9c1/tsqXSv/mRxyBPviu8ikRRVFqdnb2j3Rd//2fVvDtgeixwJefX2k9PhJ05XZJAhtBLimZP9zzlhzjXgUQzRGBShCNxGrLnNvYSivsrnCncYyMgkAaNUTUC53ZDmK3DeFrEXwtRJoT4+wcPvf+9+P+66+DqXhohTY8N15qmZYB22VkYwQzpUiITSZjYv3EqHwPApOUcBLcpIVCF+0rsyK4MCNvahimxDJamSxUsRPH+b7scmOuA8PWlcRkQb2v43miC87mMtBUTSZvmh1C144TyyQoJ+5sY1YD3WycPNms0W3UMTN1ULImKGmbnZuTSEz+Lguz00gZGgYrFSm7ZNccZW5UWbTaLaFUSqWSWJCpAiEXXK81JcN440knS6iOrxjYsPWk+GSTKSDSTGRMFaYG0UXXFhahhx7SaoilxXnsX6hBK42+94o3/EEffFeJFX3Od40P4N69ey3Lsgi+7/xZAd+jGSmOD776oVS1R4KvxJAliVsxkEZJGPjhsz9LKMMkLD5p4GAyl2QWE4wJ0hE0tjdzVqXDTfNhBS46e3fjk3/wbkzdczc6yw0EWnwqKGaBXCErrRPkZFUlFGcY5Vhj4/HSSgJwWEqqqshVBqU40w4iZAsF7N6zD0MjIxgaGpQpOFcoodZow7SyssTiSYAUx3KjgcrQkBgZOLJOz8xJxi+Bm7wrQ9yp0yWvypOLbupwbE+szCnTQLfVlt9QiXy0a8uYPLAP5UpF2kpm5+eQz6ZFXjZ94ADyuazoeckjSzylCphGWqbhdrMuSzvT0DA6MiJytKVqFdlsEblSGcXBEURGCrlSBYOj41DSebhhBMtQoCvAwtwcnGYTKTVCc3EO83MzMIuDyI9u/p3zX/kbn1zjl86T/u76k+8qnwIJ+P6xruvv+GkH36PZi4/UAK/U6j5sYl7RKnw08F1ZwEnlghYaiYIhSBxrsXlChl8JRY/piDhIHPAVJnspMEDrLk0MdN+6SCselnbvwD99+EOYvPsuVKenJKWxZClYP5ZDsVSGy+1/FIkZgX84cWZzaQFG/snmCuhCwfCmk/Dzz3oOFmoNjG/YiG99+7vYtHULzj3nXOzbtw8nn34Gbr3tdomRPPe881FbmBUt747du7B560mI2O+WzWLHQzuwfv0GufwvlIpicOhSZTE3K9TH4GAM1J1mS+b7pYV5ZKwUnG4buawlIH1w/0FkMvHCjpPs5MGDcfpaNiegzhQzmii4cEunM3J7v1kVSRunbMfpis53dHQU4xMbMLO4BJ9GkEIZRjqNDVtOQW5wGB3mF4eeRErOz8/BY5NFp4lOdVG45Q40dPTCO5/xurf083xXiRX9yXeND+DPIvgeK9PhkRxvkiV7lILMpGMjyflNIuITIpd2CY3+YM6wrCxiapfAUNzWrEa+KHilncJz6fxFoLhCQQApABYCmHGQfODAijzcd+MNuOarX8L13/oOMmGALWNZVPK6NDJLKI9mCvXQarfFNcY3K52SVLPKwAD8VAYjJ5+BZz73Bdg/M4fTzz4X1/7gBkxs3IhNmzdh185d2LZ9O+69+15pKd5yyimozkwJED7w0EM45fQzhALIDw/h4J69YrbgiaSYZ0FnC41aFa7dxcjIiKgVKE0jJ0vXGi3GtDqzzmhofBSze3aLrIzB5tvO2w7PdrG8tIix8QnMzM1KSNDmk08Su/F9d/wEF198iVTO337NdzFWLsB1bMzNzoiVWsw+egpOGGFgdAyRnkKuXEGmUEauMoy8dNl1hdJot5uImM/pdqD7nvy7ybjOyuibL/vVN/3NGr90nvR31598V/kU6INvHLQu4d5JwcLhOiOC8+GnmMy1otGVlVscGi99cVzVMevWRUoN4HVqCO0GIocljk0oITlbXwwBRqYM3RqEYhQRaRaiiJfwXWQ0YGnvblz5T5/F7ltuQUljY3FH+uzI3QpVrOrC1S7X6qg3GhItye9eKhaglwYwcvLp+Pln/iL2zS5gfNNWVJkHwek4mxMVwdatW9HutGGaaViWCbvbEj54x65dOPm006RZJF8uwbGp4VVkKl2/YZ1M2stLS6gtLMikzWmU/cOcNHm1sXHLFvnc/r17ceppJ6NWXcJtt/wYcwf24dmXP1t+3lang6decikOHpzEPffej/Mu2A7D0HHf3Xfisp+7DHNTk7jt//47chqkC44LOpozpqYn5cTDUPl8ZQBaOosil22FEnKDY8jmC5LlsFxdkPp6PQTcdgPN+bm4CbpYiYJc5Xe2v+R1n1rlS6V/8yOOQB98V/mU+FkA3yOzHR7P5NsD35XTcfz+I8FXpFYq+cpQplwNPtSwCy1so7M8A6c5B3h1mIoNHQ60yIcaabC9EA2mJOoMBp9AsbIRqlmGmsrD9gKkVQ3R0jK+94XP4yfXfB1qdwGGhNrEhZPM5Q1pU9ZNVGs1tFpNWFYK42OjCDn5btmKZ/7iCzA5twQ1k8f6zVtF58uTQ61Ww/j4hDRb0ErMSZUnBNbI799/AJs3bxXjh6IzDAcolMtiHaZMbLlalWhIjVwynWxhKJkQnMRnpqexZesWkZd5jiOgXi4VsTg3g7tuvhEXnn8hHtq9Wxxqz37Oc1HjFN1oYGLdBExTQ7vVRDZtodus44Ebf4Sw04x55HYb2WwGy3Umu6UxPD6OlusjW2RrcU5aLaTRIluA73aEdqAuuVmroTZLWVyAQi6LdqhGjll4w9kv/rU+57tKrOjTDmt8AHvgq2naO35aHW49wDwW53s0udmRFATpgkNddLLNj0GXt6W9tnffEtMQKfBZbaME0GFD8+twWtMIuvPQwhoitwo1bMHt1uC6TTEh6D4phBSiFMPKmcfLBoYKjPw6pAe3IMxQ1pWC4StoT8/iB1/+DH7y/SthqRFMpu+wUt404/JNRYcXBFhYJDDpWLduDKGqYWjdepx59rmotmwxIpjZPOdxkaOxXiguytREPZEvFtC2+bERUSY0Wx0EoqiwUF2uYWhsDI1qFSMjo2L5ZT/e8sICiqWi8NCcfBu1mtALm7dsxPTklCwAR0aG5Fh1G01cf9W3ce4522Xq3bf/IC562tNE0VCrN7Bx4wa02g1s3bIF8zPToOr5zh/9EKOlEhYX5rC0sCDAzyuMXL6EdKGASDeRLpYwMDImJzIzX5JmjqyVgqlraNQbqC9X5XhZCtstHHQiLeoauTdvf+nr+pGSa4wd/cl3lQe0D74xwMaTb9x8TA5XGIbe0kzKH5M8h0RqxYWarnmI3GW0a/tgRFXAWwS8KmrVacmTZY7Brt17MMbwGs+HoUYw0grSKR3FTAml3DhclNE1h5HbcDb0wgZ4gQXNVWBPPogrP/vX2H3XHcIJZ5QIBhUW/E+lnIzZCh0JPC+XCkJ/0ChBzW7A+ngjDRg6DJ0182y5SElamURHGilZWkW6gnyhKA45TtSkNxiyw/tl2wWPC6VflIUxqYxUAP/O5fPwQ08WboyDzGQsON2OON/oVmN4e5OpZFMHkGKFkWnCZXjO0JB8j6npWbk9A3vWTYzLwq6Yz2Fq9x6Yqir8MhsySOuQ8x0dWwc3DGGHEMVDZXgEmWIZufKQvG+ZGppJIwavFAzK3uw2PLYXBwxTz7/l7Je8ts/5rhIr+pPvGh/AJzP49ibbleDb613uURfEYbq5FJVSqmQSjgIYkY3Iq6PbnYXqLyHy5tGoHcD9d98iXOrWzVvx41vuxOzsEnKZPNKah3Jeh5VWhBcupy2MlEYwMnEKouw4ZoIiKpueCqOwhUkwyMDF1F034l8/9XF0ZvYjG3kwQ0+kZpx+mdErET1KBNMwJOWMsjbFsCRmMa6MT4tlV/S+TCijttfKwbAyCFQFRoY5v6wTSiVON0MCzF2PBhJVpuv4LZQwneHBIVFAiEaXtl9qgF1bYiV5MmJ2RODFdUGkNNKIsDA/h2azJVN31+6iVq/Lwo4nuGajLooH3k7qhvxAlpS8vaGxpy4+6YWKjkKpIou2bGlAqIeNW08Vw0U6m0On1QBzhnm/vuvBZuSmY8OzW2j7iFwr/9azX/yaj63xS+dJf3f9yXeVT4EEfP9U1/Xf+1mVmh2LdlgJvqLqT2gGcaiJ2SJZxiVKXQEIZpFF5D/n0KpPQVNpiKhicX4PFuf24eqrvoeNE0O45MJLcNMNt2LP7oPIpnNIGTY01RO77IE9dfzCxRPIGRqy+RwGJ7YgPXo6WuoYimPbkc5tgBLqUH0HP7zyS7j2q/+CtF2H4XaQkuVbzPtS7kX7sRRcsm9NM8VkwUAdcrfSZMF/G4Y0FausCTKzovONdB1m2pKFGy3EMUiz8cKE7bjwgxCqEUeoM+iGdEulXBGBBiVzUtfue4dMFsx1CLlY9AL4LNgMSdcS3CIAACAASURBVMnQiOGhtryMen0Z+VxOJGWMwLRtR2zOTFXjNM3v4REwqSd2HWm26GWLGKkMMoUisqUKFDONtuth3cYtUiPPEwo1xFze8XfoNJpwmg0oTke44E6oRI6Re/M5L351n3ZYJVb0J981PoAHDx5MG4bxZ5qmvfXJBL69WMhDyznZjQv8iiNNPs/3Q5Y+SmcOZLiMQvhODZ3afVDRJDRhsTqF737761g3NohSIY2De3bi6ZdeitrcIh564AGsH6eVdkGiGzsdD5OTizhl6yCMqIPTT10HzdCQH1yP4sg2dKMxjGy6ELDG4fsKurP78I1P/zVm770NhtOCxUZhhaE8bBcmYGpxa7DBaqCMNA9z0lV1DZ5Pp1rcRMxJmfIsusQiLSWZvqQReNJJZzJxjRApCVWH43sCikY6JUs+Tqyu52JoKDZ2cDIV8HWd2GKcdLZ5rivHictB6nj5dUw5I+fdatbFWlzIZuRnarfacZC7YYEV9aLmEOonOenRziwmFVVcedBNWLmCcNn1jo11GzfDzJaYEceSZaRM9tvZ6LY7iOyOLO6YdNYNlcg382/c9pJf/cQav3Se9HfXn3xX+RTog28iMUPc2HBo+j1kmIhkCmOmQorgEHRQr+0Hwj0IvTb275/BcnMZN998PWYn9+JFz78CE8MDKGfSyCgaarML0ltG3lU1MtA0C3v278Y9992GsaEsNozlsPPBh7Dt7LOxact2pHIbEGY3IbfufETmMNRuC3dc/Q1867P/C3mvhbQCaIou0isKiHWDqWeRTIQsl1y/eYsAar3ZwNTUpGhlt5y0Fa2Ojc2bT0KkpjBXrWNgaFgKOOlSm1tYRKlcwcT6DajX6uhIpm6IeqspHC7lZ5xOKTMj5RBFgRghOrUavG5bAnYCzxMbcsTaeD9OZCOoEpBZjOk7XakJWpqflwUm75ca407XkcZlLv16dfJUYlC9wMeDPDXDc1S2Maey0FIZOXmkCyUEqoF8aQC5jCEnSeqOO80Owm4Tod2G226iG6iRmyq88dw++K4SKR558z74rvKQEnxTqdQH/kON9JZei8VjjpTsyQQe7WdZaWTgNewaPnJHsxOv/Jiwlitq5XsAu/JvUNAlbRO0SrDW3Y8NFIidbAyVsZQWOo29aDd2QFEOYG5qGVd/5yfwUwq2bJnAzIE9+PmLL0W3aeO2m+7Grtv3oz5bRafbgZlSMTRcwcknbcBp540jMpqYm9wLu7mEUi4Lz2Few0acf+nTUDcKyI2eByN7KjwljfrUXnztEx9B/Z6bkBdql2lozGzQoLF+XgN81cTIppOx5SlnouN6KA8M4fvXXovtF5yHsQ3rsLSwhDSNGj5k2WZm8jJVFooldBxWz2cF7GiusLuO5C5Mz85KxGQqkxZetlGvw8plkS3l4TJk3XWwcOAAFE65kSfxlpEXQSdnHIQItRA+9c2hiPMkeIeqDaab0ZjBYB++kX6Q6VthTf3hcCOpnOdzhXVWbGK28nKSAbnrdBa5ykhMRQSeTOB2uwOn04LbakB1O3A7LXRDNXTN4u+e/eJf6UvNVokVfdphjQ9gMvl+UFXVNz9u8D2Rn0nUAzFKE+L+q4GvdKwlEWQE31CNwVdRTYCARS2vu4D6wr0InANYXtqLmQNLuPfe/bj9wbvw9F94Kk7feDIeuGUXbvzebZjetYxMJ0JBBwzK0wKgGwCtFFBYn8Nll2/BOds2otWZgZGKcPOP78OGdUM457zzUN5yGjTrVJRGL4RjDCJoNXHLN76Im7/w98j6toAUJ1gG1mgaoxw1eFoKA+s3Y9OZT8HMYhVbtp6MO++8E08552wY2bQAUzGdg9txoKYspPI5yafIFYqH+uQWFuYxPDwCBOLoQLPdkhZhOvMKuRxmp6dhZTOojAyjtbyMbnUZit2R6Zch8VQwKHSUeRGUIIQNGxEzLISWYFkoqRtF+GPm+pKaoF3aF0pHRcqIF4SGntTWs26eWUJQ4LJCXjXlpFGoDGFgeBRWcQAmqQjflewJBr673S7c+rJwvqFvc+EW2kbxt8958a98+kSepv2vOfEjsIbz04l/05+lr/xPA98n8KCtxeR7GHwZ0BjINl6q3WnvZcoXHPjNA1ieuxt+dxp33n4XfviDGzE0Ngo9G2Hb6Wfg/hsfwLf/z92wnBAnmTkMaUBR90XdYCgG2oGB6UDDnm4N1VSEF734ZDzzBdvx0P7b4Ck+MrkSVMXCGWedCzN3MvKD5yHIrYcOHUs77sWXP/J+ePMHkVIIugY0GjBYm87gGz2FwXWbseWsbdhzYApjoxMyyaZyGSimDkPRMDY8jma9ibseeABnnns2xiYm5JJ/sbqETKEgIejr1q1Dp20jn80KVdJ1HElMY95uu1pDx7XlawcKeTiNBpYOHkQY2IkigtKCAGqSRRxoPIEFMjWzPjT048wLUTAQcElLeJ5QGaw7cm3m8pJnDyU9jZOvTMfksM2YaigNjqE0OIRsoQw1W4JhZSXQx/dsOJ0OfDYqN+voLC2g3VpGy4siP1N662W/8sa+2mGNX4N98F3lAU3A9wOqqj5+2mGVP8Nqb74W4JtgQuIsjoGXUxfzZEO3i5TSxdzeWwF7HxbnduKOO+7D9Tf+GPliCS968Ytx701346p/vRWlWoStVgXD0JHz67AUF1oYwYggCVyeZWFBU/Fgt4ulbIQXvOoMXHz5KfA0G9/53k+Q0ot41tPOw9jGs6DkT4Y+9BRoWgFqq4mvf/yD2HnTtaB1wlR1WWyRVwXjHmmymNiAk7dtw+zCsoDZGaefhen5OaiWAYu8aRRh/76DaHoezj7/PPhRJADMws1CqRw7z8YnxAJcLBQwtn499uzdI0s80t3tpWVRRpQGB+DbDoaKBRzcvVOyFcgDB6EHeHFym2T7Bh24viPHVORwqioWYFXRJBeYHC9dclRrcBymfVvAV9qPKaSjplkVzTEzilPZglTG0+GWocEiX5ZoSU7UgWfD7dpSpLkweRALk/sA3+F0HCrF4Tdd8IrX9xduq32hHXH7Pviu8oASfE3T/FNFUd62GtrhRGjf3o+61g/a2oCviHjj69wkBF0oEi64wg6iziymdt4IxTmA+an70Xa6eOD+fVDCDIbLW/G1f7wKmG3hVD2N4TCNLCMc1Y6AUAgNhsx+PlKGinoUoZozcSudaEMGXvPWX0B6xMXNd+9EKVfEU7dswMSWbehmNsFadyHU1ChSvopbv/mvuPZfP4O000CG8jLOkVQs0PmmqMgVCiiNjYtVudXoYmx0XOIii8MD0hysRQpabRuuqqI8MirTc4WNFQqQyeUxODwiKoSZyWn5+srgIPbu24vy4ADWTUyg3WyKTndwaFjC3u1mCwvTnHxpwnABoRcAhbGZvo9Wqyqdc3x8pKeN2QxabF8m5UDuiVw8eV4edv4cskfkbybqB+b6qlA0Q/7omQzMXB5WvgiLZo5cWZZxOq9VPAddFmYuL2P2wF4E7TpSlEGkc5Gbyr35/Jf/Vl9qtkqs6HO+a3wAE53vn2ia9vbHC76PBXhjzndt39YGfMMYfAV5e3m9BAcbaZWLpbvg1h5AbeoONKq7oRgBtKiAsFXEFz53Pfbes4BTUxomQhMZR5HcspTiUpoAl7ZhmEiRPA6p9w3gpFXsUzXc2/KwfnsOr3nnM6EUAD0KUex0kCpvRCd/EszRp8LInQRdyWD6jpvwlf/1AWjLk2BHhHDURgqR2cv1jeBoBizRFafRqDZgZDMIGWZupWWaVRgPSRWBlcFgZQQWAS2dgUotMAPYVV0UCqIRTqRoDHAjPWC7tuhzmWxGjtaxbcm2QOiJNjf0XbDgg/QCSzeXF2ZBHjnOIDYxNjYOnXI20iTUAouBhTplNjlHcBVfznailODHqfVl3oRqQKeFOJOFyXxhTr7FIoxsCQoddFqIMAHf5fl51OdnoXkdNOs1uJoRGeXx37v4v7+h3+G2ti+7NX8dr/GP91//7hLwff+RTRY9xQOnj54mtjelHPlbHa1y53jV6kc7MivNEPHWO8HC41S1Hwm+jyVYp6eC4Lfjpa5gbygvfwEHTfGh+VVM774JaO3CwQd/BLgLCLUu0toQdt9t4x8+czsGTRPbhiowGjZyRg6jI2OoLexDJ+igMrEVRlvH4swsimNpaK0qomYbQTqPu+st7FI9/Nb7L8K2i9cjCpZhdVvwjUFkN1yKjnEq0pVt0LQyWgd24Csf+xO0dt6BAkUAqgGPU2LGEo1yqpBDemAQrRZlXSkU82UxW8AypcKIizRqflk3NDwyAU0xBYxN3l6lC86SCEu61AR8Jc5Rk8DzjtNFEIUi59Io8WLkJBs5PEcAmJf9bDSmyYLTqmM78LtdOI4jS7V2q4XxiXWS3Rs/XvFky9p7UhK874DRmzRn0MUX9qZffp0GndQDizOzWWQKeVkUqhabOUyYeiSaXk7Tc5NTmNm3G2booNNqIjCtoDyx5TfPedlvfva//qvxp+snXOsh6qfrt1+DnzbpcGN78btXmiyOBr5HA90eyK4E4McDvAJ68qJMMhQSJ9WJ/IqrAd+HnTgilkNyAo4LLnnpq6kOvPYkZnffBKW5E3vvuh7dxiS0dIS0sR7f+9YBfO9H83jmRdtxxWWX4uZrr8epp56FCy++DPt23osdex/Cpc94Foy6i5t+dANGThpFe/8kuvumUMoUcdOuvbi9Poeff9FWvOq3LketvRuL8zsxvvF0DG+8GK52GlKD26FoA/AWJ/GNT34YM7dfhwKnVzUFn8u3NON9FKw75TQ842W/jB9871q43QDPeeFLseehBzG8bkwkdK16A1bKwuDmzQgdG5P7pyRIZ2DDeuzZuQsjo+OoDA0jsB1MT0/Bcz1sOmkLVF3F4uIccrksDh6YhNtlN9w6qbxz3C4GB0rwux3MHtyPdqONYrGACgPXVU3cbdQS79ixA6effobYmNlywZNrrdaQxZ7B6vkgkIjKytgYlMBHY7khuuJmvYG5uXls3LxZ7o+Fm/liHmm5XR6KoSPFGEqnKxM7aYeDu3ZAcdqS+WBDD/Xi0OvPfumv/8OJPJf6X3PiR6APvid+rI76lWwvrlQq79V1/X2PBXwPZR+QFH2C3k70ezxW8D3apE7LLpdG4KUvr7MT8DV0F53qTszsugHe4gPYd9cP0a1NwyxYCLxhfPOrB7FjXxNXPOc5eOGLfhFf/srXcNElT8NCtY6Tt25Co9WQVuCtwwNotepYajWgd0J4M4uo79uP6dl57K/NY/Ss9fiNd70Ii8EuHJi9F2ecuQ3rN56HQDsVVmU7FGMUUXsJV3/ub/DgNd9Eng4whRkOOjRLQVcxsO60bXjRq38Nt99xN2q1Ni7/pZfgnttvRa5UwP69e9Ct16FBxfanXSLLNbZLnHXOOcgPDGLnrp3IlypSZikWXdtBKmVI5KSqKVLtw+S3qf2TWJxZwBlnngndYmiPgXajDj300W02sHfnbmw57VQ4ni/Fn+VSGaXKAPbu2YOJiQmZ0NlSvG/vXiiKiupSFWefew7mpmdgdzqYWLcB+/fvR7vdxjnnXSDRmQf37MFZ27ejbduiK85mstJunMoXRInBCiHP6Yh22O0w1nMJzYVZOJ0GWj6glkbffun/eMNfPkFP0yft3T5xr/wnySGNosiYnZ19j67rf3ii4PsIUExSv1YeskMT7GMA55X3uxJQaXE9FlN8JMWwkrpY+f6xTBbxz6zKZW4ELwZfcr6RJht+LWqhU92B+V03onHgdszu+Al034aZNjA7Z+BrX92LjJ9HcXAUz3/Fi3DT7bfi4qddJPm2Z27fjupSHYuT89iwYQgdp4Vmg84tHRk1QjA/iYP3PoCdO/f8P/beO86ug7wWXbufXuZM16gXq9mSuy1csI0xGAyBcBMeMSEJvRsChBZiCNyEQHKT3DycBAi4AMYkYHDHcTcytmTLTbJ6md7n9HN2v6xvnyOPFTmQK/3eHy8z/o0lTTkzs+fstb+9vlXgdSbwwT97M7rWK5irTUo1UD63DIp+CmLZzVDMXvj1Eu773nXYcefN6ADVDia5B5gEX+hYsvFsXPCa12J8tgjHBdasWYs9Bw9g8fIBVIslzIyOyW35losvxsjkBErVKk7bfLrkPJSqdeFUWelu15vSsVbo6MDwyLAc+qXLFqNRK2NmdBxH9h3COeeeL66zeCqG3TufRdBssJsDtWIJ3f196Ozvw9DICIrFkky6KzZswNC+fZgrFrH2lDXy5/DwMGYmp3D+eedJ7RD55NO3XICZ0VGMjI9h46mbYPs+ZicnsXjFCpTnZjA1PIyYYSCbycJMZyXjQlXYnmwLB92sVhE0qrCLsyJBKzkebD39sTP/xzv/9r/JKf3/2Y+5AL4neKhb4PsZXde/+JuA77FTYwSy0s/7Ij5yb9W26h77/f2a39iLRoy20yni/H4T8OWXOl6mb/vtbWqj/S29+LMoLZ6XzjamnfOb1CVpSwvrqEztxOSBX2Biz1bMHdqFJLfzho59h2zcfccQet0Y+hYtxat+5y24//HHcMGF52BkcD9Wn3MO5mbrKB2axPJlizFdnoQSU6GlcmgUq+j0HYzs3IFtTzyOcQDv/ezrcM6li+ChgUbAOIMeJOProCc3QDEXIWhWcP/N/4gHf/AtJN0QiVgayUwahuXCDnWsOPUcbLrgAjh0ijFkh6Hr5SJyXXkcfGE33EoVcDxc/KpLcWBoBIEWw7rTT4dtO2iwhVg15NfG7rRkjB1xcUxNT0pVkWZQreGjPD2Lw3sOYPPpZ0BjKlrcwODhg/wkqLaDarksaWkGa+wXL5VSy5npaWw+4wzs2f2C8L/ZbFaUFKyNP7xvH8466ywMDg7DdjyccvoZGBk8gsnpGaw/baMs1Pj80lVVaoymhoaRtAykUxloyQxgxaCFvoTrMNmswWLOehVetQQldFG2fThW+pObfusPvn6Cp8rCpx9zBBbA9wSfEgTfiYkJ1sZT8SCRgeR7X47zPcrLthK/GJpChxGnDGo2mQHATXb0Z9Rs1vK0RZm484rZo+aeVpwNdbViQwUsFiqmmVjFWYq/4tYC7Dg/6/zp9liQPd7kOx94X3w/t20MceHU60TYG0ZtxnpYR3H0aUwd2IqRnY+iNLQPceqhYgk8tbuEXzwwhlW+iq7OPlx+9e/j0SeexhlnbMDE9GGsOOsMTE9VUR8uYnnvEhwZ3YMjM3vRuWwdAltFvwKUhl7AE089gf1VH+/+1Gtw+etOQbk4Cse0YGQH0JE+FYq5GmpsAHCa+OVPb8DDP/oOjIYNu+5BMw10ZA0oVgwrNpyBdWecjZlKDaoRQzyVhOO56Fk6gKBWR212FsMHj+CMc8/G2HQR8VyXKAeq9Qa6+xdJC7IRT8BtNlCv1uS5kMpnREI2NDqEeDyGXDqD0sRMlOlL83VMjyzOQYCZoWGMDQ1h8fKl0DgV6yaq1Tr279+Hcy68ELt27BDgZVA74yOZIXFw715sPu1UHBkcEhfb6tPPwPTYKGZLFeGbGeRODnlyegKJeBLD+/ZJMaZlWIjluyQwXoUn1UM0aTSrZfi1Kvx6GUrgoCTgm/nM5t96x1+e4Kmy8OkL4HtynwPbt283BgYGXgK+ps40K7UVVRiNtK3ZVgBWUr58T271nvrlL/DULx6ACU8mKMe24bkOHDcCYNHJMvyb9lAutAIFPuVDoS6NA5TWe3Qoha7gcNP2sWztBrz9Ax+ElSvQ+S+fK9Vpx6Ew5tMO7cm2DaptqmH+RNxWb8x/HydrtlOAlUChK5Qvv0eCr4Uaikd2YHb/Yzj0zEOYHjpAkgLxZA5P7i7h0UfGcArjFru6ccXVf4RfPvQszr7wPAxXDmPt6jWYmS1jeqaKNT0D2L9jK5555lGsO/MyVBsuVvemUBk6iEe3Po7xUMHvfOgyvPLKVXjsoQegdeax+cJXI59cDSOxBpq1CF6thm133oyt/3Y9Ejy+ToBqtQYlrKOrfxHShW4k8wXYno8gVFEoFND0HPT19kqIDS+G5J+72MGmqDCtFPwwMjdk8gVoBHzLkmmTCWx8yeXzsnBjASe52oFFAxKi3m73II/d090Ft9FAcXJS0suYWpZMJCTofWSYxZY1rFq1RnrnaLJYumwpLNOSinlm/fb190h7BluaySVTfkZOmr8r5kDoBhdtZVE61OoNWFYCppVAtqsX6Y4OUKhGjojLOd92pcMNzRrsBrMdFDix7Oc3veHqr5zcM2fh0RYm3xN8DhB8+/v7/8QwjKOTL8GXJw4rvwWDWuDbDhpnnCBdRW69itt/9APc9v3rYdBi2lYrtCIZ6VyihpPOJuJme7KlV5+Pafh8HA8uPDjMgvUBx1Vw6rmvwIc+/wWkuvsl2KZdWvlyKorj8bx8228KvsL50gQRuiKbYpgLwZcuNzOooHR4B2b3RuA7cmAXVFbbJJLYM+ThgUcmsSxQ0NPdiwuvfCO2bd2JNWefjtXnr8PEzhdwaGgIp19+GWJNG3d+65+RCz0k80sw12xiywXrcfD5nXh827MYDVxcfc0lOPfSxXhq25Mw8gVs3nI5sulVUOMrAa0bgWOL0WLrv16PtO9CDRQOkKhUpmHG48gWusSMwEYLaLrIuhTWHWlq9HfJ8E1CtxisTj0wAdKU6ZlNF7VGUxonRPtrsf3CRMDmDp9Tah2WGeX/VisV4YZZa8Twc1qBfaeJgE3NioJmvYqZmSk4jiuxkHFyyalM6/fRcrHJ3YXwUxJlJC/SKxeKfrlZZ/aDJ3nADN6h3I2lmQyCL1Xq6O5fgo7efiRzWcmRIDVBLTL5aqdaEvB1mjUBX9fKfOG0N779z0/wVFn49IXJ9+Q+B1qT76c0Tftym3YwmA3L3ICXAV9KgSQm0LVx28034Z4f3gjLjyIABYBFKxs5lwiYPAHpIJVzjZtpzlpKAJMe/sCHE7pwGLcV6mg4wIazzsOH//RaJLr6gdCInFz/ifTs5RZrx769vQScv8w7SkMI+BIEpKMYvkLaIYAelFEZfAbTu7dibNdWHNm9AzG2+CjA4SkV//7wLPpCE0ktiUxXF2rNAA1LR9fKfvjDEyjbVVgr+xFWqjDHplBwSeYmUXTq6FqURGWugYmZKkoxF793zSuw8Zw8PCdAaGbQtXgjNH0AWuoUaGYfNNfBL378XTzx4xuQ8h3oig7NjKNaZ5lmVZLM0sw8oCbWNMVwRpBUNEVAkyHrGidbnalgcakMigBYF+CzHR9eEErOLpUINFkw0pEASR0083I9NwJitloIfgautBvz8hWSN5YmCleUB81mHbqmi2aYn0eNceQijFwU0cUx2hnw+UKtL99Vq9bFYixNGa6LZIZ24hS8QJEsh0q9ib6BZcj29CGWycC37aN2ZbtWi8LUnQbcZo1h6vDjuT/deNXvffnknjkLj7Yw+Z7gc+B4tMPLga+EXZFGEGuSLzUtP7v5e7jnlhuge/VIo8t38YRqFU+KCVYm4LZxIQquAXyZfAnVbujDplDfV1G3A2w8+wJcc+2XkezsRRASuElbMA3r+L/u30Rq9nIqiBeXbuR9I/BlGi3hhNIqM6yjPrILI8/eh9kD27Fvx6NI6hEYDddM3PFgEXoFWNI1gIGV/VATFtL5TjSbPjK02cZUDNlzSAAoqDGklCSCmAndCuCWp3D4uSM4MjwJu1fHOz91MVautxALNQRKEsmeVVDM5YgVToVq9iKoVHD/967Dc3f9EFGMuCoON6pBKtUSPD9ErtAlpZJsq2CAOkPVDSnehDRXWLGU5CQwE0E1o9ogQ7fg8UIIRWzGQRhKaDovmizopNGCf6cGmhTCzMw0ert6ogZkz5f2iVBaLZjHQItbKBdmFowSPDnBShKbZBFHucmua0PXozxifgy5BiajsZCTTc+9PXTD6ajXa4glaKbQMFetIZbMiLKko7MHeioLX9dF4cDnEy3RNu3TnHztunS4NUINXjzz2VOvuvovTvBUWfj0hcn35D4Hjg++bDTg5Etf/UtpB56YpB3Is7lOA7ff/H38/JbvwnB5AkSrtQjQ2sHkrZUZHyvqhpBFDVHaCsg3+nDDAA6nnkBF0w6w/qzz8ZEvfBHJrj4EAZ3+XIa9PPjOl5EdC7LH8sDtf89/e3REhReRb1sghLw0A2zCJtzpAzi47R64Yzuxc+vPJSyHDQ1Tbhz3by9hdNBFT0cn1mxagYEVfdCUGNy6gphuwNUBW/NRSCdw+Ln9SFs5dC5bhEQ2hkTgYdu9j+GpJ7dhYHMPrv7gK5DK16F4CtK5HuR618JProGZXw9FL0Atl3Hnt/4GBx66DXktWl4yUFyPx2E7tjQUL1+5Bl19izDD7N1EEo1mU277qYslZ5pM5+H4IZzAR67QKRRDvd6MlqyGKROvFGZ6noAja9zJFxNoGZROtcLU1BR6uwm+mvSssf5HiNogoqN8cs4Sqs67IU64oXwsHzeioPgcadu5mWAWNYaMj49IE0Whowt205HeOcPUkc3nJDiINw2pXAGZzm4oqgXEk1DjcfqZ0ahVhfIIvQCKa0uYejT5qnCs1Kc2vfEdXzu5Z87Coy1Mvif4HGhJzT6t6/qXXqQdWMjYoh3aEytP9NYdIzlPArDr1PDTH3wPP//h9dDdugAY/fiMC4wm1VaGbxhNv4JvzFzhmk1RYIqxgQs3X9ppef7adohTzz4P13zhWqS6+4R2ECqDFMjLTL6/Dnx5iOZL0OYD8HxeWD6uBb7CARN8qf0tj2D31juhzR3A0/ffCtOrSlBO1Y/hyb0V7NhlI5PNYsOZa7By1SK4NQflWQcmA8qtSEPb15lHbXwKXtlFdqALSiomg/bTj23D3t27cdWbl+OK15+KsYk9sH0dp2w4Cz1LToOXXoNYYQM0LQd3fAQ/ve5rGH/6UWTVqHQyZA2PFZfJle3Ay1auEaDidJvO5bF3/z7kOwoSmk55lxeqSKQyxtknZQAAIABJREFUKFZryHd2oNGw5TIZTybEWsxF2eDgEBqcODkxB5644kxLh80QdMcRDXBfHy+MEXBKloMb1QYRfAmkpA0YdiO/VM6lvtd6bkRxkRKYI+3EqixmZ2enMTk+hhzzhUNFGjW6enqjyZg8NCV1sSQyhW4UuvugGnG4pFLicQkrCiSW0kNxekaC7zXPgWtXUQs0eFbmmlPf+PaFSMkTxIpjP30BfE/wgLbA97O/mnyY7xBJzAxdTgpqKwmmR9UOrZwHnjyaGiJwmtjz7NPY9ex2mXKoGhDA5RTbCgljiy0nn4hv5fui6CoVBowglBOWagdpjfBD4Tt7ly7HZW/8LWhcEnHh1hpMXy7J43jqhmMXbsfyvMeqJKKZXBHVQ9C6NZbFYmDDdIo4sP1BOGPP4YVH70BxeD8Mk1GHWQxPBbjv8RKCUEd3Ogk9sJHQLQkVZxsGF1lOQOrERdx3EXMDOJaKeiyBuh7H8MQ4rJSHd75/A9auzKIyO4OaHcOq9eegY/GpcLOrkSicAkNJorJ/D37wN38Ob/wAYl4Duq7CU3ToiTR8VZMKoSXLV+Kx7U+ip38AazdsxO69e5DN51EodMkkfGhwGCtXr4XFwB0EGBkZkdt1gnOpVMKK5csxMTGBRq2GPGvj7UaLToguuI5ry8ct6h84Cr7MguCkLLLDIJIayt99XqBZO8S2DRpZCM4Rv9u+jtLCXSwWpXae+bu5bBamGZe7HRo0Cp2dgK6h1KjDDRV09izCKRs2IVRN+IaJeCYj+RsMUWd+xNT4hFTHp01VFDllN4Qbz3xw4+uv/sYJnioLn75AO5zc50DLXkzw/bMXwVeT20QBX2n1jbS25BSlolw4X094Ni5ZuPGWcgrqX+UlCk6JAC+6lefUys273Crz/5yGZSji/6LP58dxGhRuOZUCo7cNJl6JvO3l+d72JDt/iv2vgi/5XQFe0TJEX4tTnKGQm25gfO8OHNp+L0oHn8LQ848hDhehGoONDmzfW8XuAyVkdQspLpiCEGkoiIeOXFxCxUSoekhRdeCGqGoKynEDo4GPSdfGha/qwGsvX4esFcDQTdhaEl2LNsDqWAOrdyNiuQGYvoZn774Dt3/7H5D1a9C8htySh7wzMZPwNR1WKoXV6zZK0eRspYrFy5Zj95496OzqRDqTlShI/nyKHpOOt4Gli1Gr11AqldHZ2SmpZlyO7d+7VwCS4EtZIafYaoVZC5bobivVKnqZAcGqIFmaBtJiTADm8yI4Cr7kfr1WGSmfD1yqRsWk/FjbbqJcLEqGA2vfq5Wi0A7ksnO5DlTrNam2T+ezqFDD6wfo7F2EgWWrpU4+NC0EqoqkaI2BSrGE4swM7EoJVuiiXqug4ilQ891//Iq3feBvTu6Zs/BoC5PvCT4HCL75fP7zhmH8aRt8dTOSh4lKQfCU/1PllpwTC3k+liESRikvUjRyhS0XmmyyW7KGo13ArV9TC2CZ20p8045KjVqtBcRhvmo6b/ZFiyoLO4bIvIza4eWMFL8OfNuA3Z6AI/BV4ctIpsoFhT+fNBZ7NpziGJ576Fb4k3vw/IN3IGGX4EFH3ShgppbAczvHMT1nI2MlkVQUZFwXGb+JuEQEa/BVRlCqiIdx1E0d07qD/Y06elfF8Lrf2ox0PIDqOli0eBHshIlFy8+CkVmD5KL1MGM5WK6Dn/zd17H11n/DQC4JSw+gqKFUxgeaJYu3Ql8fMh2dKNUbWLpylUy8Bw4fksr3eDKFXK6Amdmi0CDM/u1d1IepyWlZhPX29ckFk0A4OjwCXWPJZTLiwYMQzUZduuK4ACPg5vN5hH4glIH0tXmeuMxIU0Tgy7cr8n5egNn6TJ03gZcVQrbdQLlUlmevqeliviDQF4uzouPtyHfCcV2UGKSTy8BIxKHGEkjmCoincnCofEjR3WcJ+ErtfLOJ6YkJjB85CNVryvfjmym48dwXr3jvJ689wVNl4dMXJt+T+xxopZp9XtM0hutEixeCb4vzJTcXjaWicZCXo+Ar4a0ETgKvbOZ+bVivgJ0Ad1tyFNWFy2OTJyZdTCupxOqyQEca3wSAX85k0QbQ32TybYPuseDL70emXkWT22uO4JyDo0bdALrfwKEnH8Dc/idwePt9mNj/PCbLwKynortrEUo1D48/P45aFVhkGujRTaRsGzFpsVARmkDZBdRkHlNhE0P1EgYKCi5/9VosOWUFtj79NByvifPOPwMDKwbQNXA6Uj2bYHQvgUk6Z2YC3/3S57Dr4YfRk88hn88iDB2hHmSyNgzku7tx7pYLUXNdTMzMypJtYOkSUROMjo4jm8tjZraEBjN5+xZh1bpT0HBclMsVJJIpuf0nCJLX5YSboBQtZsoCjUHlbKXgwo3B6KQqhDKizIzASvB1o+p4Ltsi5QOjISM5odANvFMKPFTKZTg2ZWsOpqenkYjF0d/PlLQQpeIcujp7YRqWqC6ajo1KvRZVB3Uw+F2HYsRhJdJIdnQKrZOM60ddeePDg5gcOoKkriLHnrp4GpNN5SsX/8GHP39yz5yFR1uYfE/wOdACXyaaMVzn14Kvz0xYoQ8ovrdRnpuWtCyV4nhpJeYr6Ybo79SY0mjBOhjJgKDbjbeyBDYyF8Q2+XerysAPYcbiSBYKcksZwW/LpPwyDreXUzgcC8Yv54aLDiEvAJpQHSqLHlvgSwihDlYPHZSHXsDgjvvRGH8Bv3zkdowM1+D5SeQyMegJDZOlCnY/U0OjDpghkGMrLzT5Cchp1xGg6AYoqx76u3Vcdk4PlgwsxkSlgYOlEnylgeXLevHaK18PNb4C3au2wE9mobtNHPnlQ7j7ur/F1L79Yq4o9HbDNJk2xuOrS8CMLNnyeSSzeQyOjkkGbm8fGys0UUIwYYzTvaqa0GIWcl3dSKSyArpisqjVEI/HxZBB+Rg1vvEYg2to5vDRZHZCoyHLxXgsJhMuQZYqiID0Aidfvo3/lrB0/mJbzcVcrLoO7GYdVVbSJxLyWOSECfhUVPBZMDM3i1QiE8UPBwGSqaSE69QcW5Zr8XReqAfdSiLQLSSzOZl8fbspVMb40CBKUxOIKQEsQ0ct1FBG7AsXvePDCyaLE8SKYz99AXxP8IDOz/M9Fnx569maO6Pkr5YpKTInUVxv4/67bsdj99wJ1W5E4EueQsA34nDFYcUCxLbbTYt4Sp6Sqtc2NIQioJeFmxtixboNeMvvvwOJXL6VuXC03ecl0+98MH1Rr/tiLvBvCr5taRwVDpHTjTOwH010pAxkrvdgNGdwaMfDsKf34YUXHseTDz+DsGLA92eQyCuIJSzUZ3QMjXk4PFtHvRFdkHjvQN7aUBVYSWDRsiROW9+J/lwKg0PTqIU64n151O1JvPKVF+CU9Vtgpk5B57Iz0AgBtTqDf7/hn7DnntugN2xMT80iXehALp+GofOypUJnowUn5HhcZHIuTS6ajlwhJ7+SuJWAZlgwyOsacWh0wVFCpkfysohS0qRCnrfypAroUOPkS9WDL9pcV8LUO3I50QGzMVjAVirj54EvNb/Sw3b0Xkmm36bwy3PyGH09PS3AjfrdGIQ+OzsLchue4wntRX0yWahMLoe5WhWZjg6kcl1ihSbweooljRaJmCYUFumMyZFhlKcnMDcxBsvQYKQ7EKQ7P3XuW9+7IDU7QaxYAN+TfAAFfLPZLygKPtsO1TGodKDqQaN6IeJA5wNvtEDz4NbK+Nkt38c9P7geludEoCssRShuJb5wYjLVyKVGlxNrwQNNEQBmNgQnJEK8S9OGr6DhApvOuwjXfP5apLr6pZss0olG/GE7m4HfW3vipYGDt8r8nvl+ftzLRUgez2zBt5HzjciQ6HGFFmklWpCr5CSsegynmcDuJx9GDnP45f33YXxwFBOTQzBiUd15IduNJl1udoipiTkR/fOhdCtEpsNE36IC8j151GwXlaqLetPD8OgY1p02gLUb1+K8Cy9Hxcmif/UrYGV6YfoNTDy3Dbf83VfhjQ3K7fTcbBmVZhP9SwdgGFyM8qJnItu9CBu3XAAXKp566kmk0xn09HeiUili7cpNKDcd9C0bkI3m4aFhpPJ5MVCwlYJcr5hLKBMj5WToSKVSYtetV6uS8cDshcHDh1BIpWFXK7DYPmw3ZZEWTcFstOACNhRgpu6WWQ5cqNIRSGUFmy0ymazIEbng6+jIibKiVGIzsi1fs16qIGGZsF1H2peTmSxsL0BP7wCSmQ4U602ke3qgM9Uty8bn6PGdGjvcimjWijhyYC+8Rg25rn5YhUUf2fCmdyx0uJ1k7FiYfE/wgP568I0434iZjVZvIqYPPHjNKu685Qe45+bvCkgIOdCSmjETQCZKLst01tjIGgthSPdYCI9SB9eFLpa4QLhDDxpqnoLTX3EpPvzZL8LKd0vW7FEqOYxS09rAy7+3A16iYsa2pjQC6WP53WN53vnyszb4Sqljq0STH0/tAzf4/FNurz0HY4deQHHvVij1aWzd+gAOH9gHm629mopqxUV/Tw8M1ZDcWZY7GhqgWhqMGFCpFTFXqaPhK6g0dSxZvgTlIpsaunHJ5VfC1TvQu2oLkt2roGlxGMVxPPKvN2Lb7f8Gy63DVBVZRE3OlaRKJ9uRFVUK9b5rNp+Di970VkxMTokBZt+BQ1i+YgCTk6PYsP48VFwfqa4cVJdcLV2FJFWArkIBtUpVWiIKPd0IZWJMSTXP9Pgk0sk0crksXKeJ8uwsZkaGkOFU2myIltfjc4FSQ9H8Uijtw7PJ2kfaEfK8tBtPjI9JaE+WEjbm7Nq2gHAyZiGRiKEpYU0+mqUyTJX3Hj6UmCmTLu+M8vkuoR1qng8tk0UqW0CmowBFCeA0anBrDXgNLt6qmJkew+zoMPRYBrn+ZR/Y9Nb3XneCp8rCpx9zBBbA9wSfEgTfbDb7p6GCz7108tVk4x0t015MNZMpUQDYhdco484f3Yw76XDzomAdWazwVbhh8ot8DJ6PvoS58N8UzXsMQwloFCC4MYUL4mCqeSFOP/9ifOiz1yLR2ScTHXu92iDLPwnU/F457ba73vg1o2LGCHiPN/n+Z5xvq7hcftb54Mu38/uT3IfAA+8KvPochp59ALXpg2jUJvHkYw+jODuD2ek6SkUXqWQGpVIFvf3d0A1+Px6ajVDaIHTVRalUQ39/HhPTJameX7V2NdZtPg3JwiIkOleid9lZCLQE4qaBg48/itu/cx2awweRYGMblSa6jplSFQ3XQf+iPhh0j+kW1p19Ec561ZV4ftcLGOjvxfjkFPKdGYxNjGDz6RdL1KSRisNgdC/NDboik2ohl0elWMb07Cx6FvXDSiVhJhOydKNu1tItdHcVMDczjma5CMVpMn4OCu92aAv3PLhuU6glSg/5mJyCxaoduHAadfgs2KSuOwwxOTWDZDotecGe4yKdjMP3XVQbVCgECBo2VN9HPJOCYpmwklH6mmWlYPtAkuqNrm4k0x1ICl9soFaahV2poTI7h0ppBoHfgMOGjVgGWrrzg6e/7X0LOt8TxIoF2uEkH0BKzQqFwhdUVf0c3USM74u43wh8I863bbRQBQjJrykqsx1quO37N+GOf70BKlPNfE46XFjJOSkTGRN1dOpRRdIfKR18oqzPd9FUYbdUBRqaYQA7UHH6eRfhg5/+POId3YAWi+iAVlYEAZcvTzzxBA4cOIDe3l5cfPHFAsZRISNtsXpL4hRdCKJhvZ3JFnHCx07BLwe+kaY5ynyg/IzXIy1woTSmsP+5rSjPHELabOLxRx7A+OAQKiUHlbKH2ZKDbCGBhk09riHZu81qgP6+OJKWh858RhaRPQNLsf7Mc2F09AKpPvSvOAOp3GLAd+DMjOHWf/kn7H38YaS8JnTPluUX08kaboCp2Wn09fUinUygDh2rz9qCK37vndJYsWfnTri+L8qJ4YlhnHXOZZgqVtC3dABWqGHP8zuR7GDSWIiBvn7hYcfGJpDv7IQet0SaVq1VMToyLku17o48eruzKM9MozgxBpNTrmtLmhmPjec5Ep7E1mKCLzlevr9cmoPTrEsAD1USdNRRJ5xMZ5HJpAWkY5aOiYlxCcwp5DsRNl1RV+QKeeS6OqGYForlCjKpAsqNJrI9vehgGWc6DyuRFMVHeXYaXr0hTRrV8ixU1UNtagqeYkDNdH70/D+45u9P8qnz3/7hFibfE3wKEHw7Ozs/pyjKFww6246CLyu5Cb7RTX+U5xuZKLjNJs/m2U387OYbcedPfwjFp8wolE28GnJpFaWZcaKhWi0gLyj2ihAGnXI2H4NLNj/ih1UFNnNcmx5OPXsLPnntnyNB8FWMo7wvp1zmut500024//77BWxpDviLv4gyU/bv34/TTjstMnQcdeO9FHyPN/1GP2EULHPs5NtexvH75sVCgDgIYMBHszyGob1PwisNSvTk4N7ncXDvPhSLVTSaHrxAxcRUUfJtWYVOkMrnkujI0FpsY/PmzRhYvR5qvg9NqwsrTrsQqpmH6hvQ7Dlsu+Nm3PeTf4VaL8HybMRkeamJCYWOtokpyrQMmXIbioY1Z56HLZe9Hrf97HZMjg5j3fpTceZF56BYK8KKd6HS9GElLBSsJOxGE4jzogjksjns2vkCpmdmcc5550HlRdiKYXKK9IWHQj4vvGwyydYIDxNDQ1Jxz9JMQ4UAL58T7MDjJBvZjW1U52al0Xh6ahz1egWLFw3Al80eLc5pWapR70tqgpyvq6ii74VDDleRluJA11D3PExPz2FgYBlS2TziVHT86vduxbNSfUTKY25qEvViCfVSWY6tQrFio46Gp8I10p/a8s5rFhZuJ4gVC5PvST6AYRjqExNjn1ZV9c85PYoywbBk8uUt9oueNbkBjyZhWUhxw+3g8P49OLzvOQnaiRICOfkyuYpDLukHppXZMgXRtNCoVzGyfx8O7NopUiOCpMMFmUxzIUIzjgte9Rq868Mfh55MQ1GZyMWan2hyveOOO/DQQw/ht3/7t4VmuOuuu/DBD35QQPkb3/gGrr76amzcuPHoMu7Yyff/BnwjGoNTb6T5FRkd+90CB0FtGpMHnkN16gAMvwSnPo2ZyVGMDI6gWmmgVKwhbLlKDNbf5HMYWLwIfYt6EU+l4OhJxPtWoXf1OVBindDUmMRPDm67F3fe8L/RmJ6CRaed7wltEcVdqiINoyyrVq1g9YplUms0sGYdlp6yCY9v/SWalQpy+QI2nXc6cv2dOHxkDhqzfE0dlhuiq9ABWw2EAmLcZKlcge8FYrygAsIiOOoGAoIpKSJNhRGLif25Wi5Co36XJgbmN7DGRyRmka2Y4FstlzA5PAwtDJCIWTIJ03acTKRkqtZNQ2qEaNogl06+3GRGcCwpvG2zVkegqwK+is52FWqOE8h3dCLX2wMzk4GVyEGPxQXY4bky+c5NTaNZK6FWnQXvmco1F0E8/ycXvfcTf3WST53/9g+3MPme4FPglltu0S655OKPOY7zNQrnVYKvboFTcCS8IsUg/49st1yc8ahz6dYSzYduM6KGGZQTUNvbMmQQpGlD5gY9cGQ6fuahh3DfbT/G+JFDsOn7p1IhBBpeCCudx0WXvxaveeOb0bVkGaDHROpFyRIvAs1mA1//+texZcsWXHLJJTh06BB+8IMf4D3veY9syb/97W9LTfnHPvYx4YLFfdWqpH852uHo4ZPa+Ba9ItrUNt0SfcR8KRv/7bM6h9GLTlOm0tLkICYGd6M4fRhJK0DSVKReqV6rQSH4korRTCCWRsV2I6tsXx8WrV4PMzcAxDqh+jriCHF4xy/x8xu/gen9z8CSKqNQHIX8mUKR82myuCKlMcVyyf5eybvVkyl4Omt1FMR416LqaAQNZLvzCLU8QsOCFbeQNeIwdQ1hnGHpIWqNBjo6CkgkIlDkgpTaYRocqPXlsFqp1qStQ2SGR/OcHaFiCMBykaXCQdMEVKenJlGenYOpqUhYFjpyGSm4pHa3UmtIDbymq4hbsQjM2ZCcTsndkldvSm29Ax+5zm6JyIzFkoibFjwvRLqrAIta41QHoHOPEErdvMKMiaYtnO/U5AjKk+Oo2yG0TNcXXv3RP13Q+Z4gVixMvif5AIZhqExNTX0gDP1/oNCdJzizXhmCzfAcgqwsUlo9akwj40tkOG6FMYgUgk43eoal1EWoBL6f/V6ckBqT43jw9ttw920/RVgvSiA5q8CpSW0GQPfAUlz++jfhgstejUR3r7QH0+EWaWyJ3z5GhofxzW9+E+9+97vR39+Pw4cP48YbbxSwzeVyeOCBB3DzzTfjK1/5ilTekP89Xm3QsdNvhK4vBd/5S8b2IT8KwAwCJ/jyHa4nhoqYRr6zipmJIYwN7cXc1BBMxYbJn9/nhBjA9jQ01TRyvQNYtmY90h15sQUb8Szq5SYSmobJnU/izhv/CeO7n0bMt0UNQjCVS6GE20e6Y1IDBLKJ8XFp1ejt74dvGEAiD101JVYxw0VaswzVUpHK9MNM5QBLR8wLhX810kl5LHKw+UKnOOCoQoieB5rIBBkzyRD0YqWMXDYf3ak4DmIxQy4+DTpKPBeWYYidl1XwjusIjcCLcaEjj3QqIVIw0zJRqdSkHDOdycg0XS+VIpcew9QRiquukMlhZGgYlUYNqzdulEjJwwcOw23wIs8MiyQ6Fy1CKtcJnaDMi4jTRLNSlaVbrTIH16li/PAhQI9DT3d/dsu7PraQ53uSsWNh8j0JB3RycvydAL6pKooiTbWmJRpNUTtQkSATVzQHC+Qyc0GWVhEARTYCqgSEzoMnCWWMEAwQ2DXse/YZ3H/bz7D76R1wajUYKm9lbWnLVa0E1py2Ca/9rbdgxcZNMJK0zUY2X7oDyG9KvkIQ4tlnn8HPfvYzvP/97xeud/fu3fjRj36ED33oQwK+zz77LP76r/8aX/7ylzEwMCDg2375dZPvsSaNo4B7lHhpT78tDXAk+YgChmQhJ3FBUQRisw7PrsKuFeE0ipINIdNoogNaogtqnHU4Sa6pEAQ2DAbTFEvY/8Qj+MXPfoi5w7ugB640OfDzjq49OfHqGrwwgGFF5oipqRmp3BlYthIDazdg88WXS5fezNgYxI2oedi77wV0dq3A6ee9AvGONKZHxjE7PYMV69Yik8+JyoGmjIEly+R2vzhXFMsxf++Lly2TC+rs9BTCpi35DLmOPLIddMsFGB8eQsI0JUeCdygH9+1FZ18vRoYHUa01sJxlmgrQ3d8jUrbi5BS6BwYkF4KOuuee2YF1605BIhaTZLLBQ0ewfPFS7Ni2HUbMwjkXbEHddaHYLvbuekGGg1yhI6IoUjkY8ZQE/oSujeLUNErT5JnriFkKimOjqNoB1FTX5y567yf+50k4VRYeYt4RWADfk/B0mJ6eeHvg+9/5VY+bVi5zW1zGksWLkIzHoejRsi0KzokoAJduLQnejpxsYqDwqOdVpKFArAoaUJmdwi/uuwcP3/tzTA0PwiAv7DDggMs1nsRduOSK1+CCK16Hjt5FYpGV+nICHnnWViURLwT8RW/btg333nuvTL4E3z179uCWW27BBz7wAZl0Cb6kJb70pS9h6dKlJwV854dVtJdv7awLyqi4eFQ0Lut8mfhDLhkZ6E19M91tNGcokaSOWlUoaYRKTJZUuuIihgbKw4ex47678fT9d8OfHYEVUEHA6xkVHC9WKImtm+YUFliYdKEB9VoTExPT6F++Cme+8nJsvuQKDI2PiUnBbTgIvDoe+Pd7cOEFr8HSU9ZjsjaLjlwe9VoD8VQGE5OTWLpyOTwpKVVRmp5BId+B8fEJAeSVa1ZDNU3MTEygOjkpao+B1atgNxsS4M6FKRuNCeacZj3bhpJKwK7XMDI8hFQygUMHD2DL+edh+/ZtcD0Pl1x+hWQYM5yHOQ+mpmDnc8/ilZdegpmJSage8OQT2yT28ryLL5Lks+rsDCaGRhC3LGTzWVjpJDKd/XLxFpOHa6NRLKNWKsOzawK+zeIcxqaKUBKdn7v0Q59eAN+TgBXzH2IBfE/CAZ2YGP09hMF3Y7GY/uT2bfjR97+Hj3/0QwK+M5PjWLZ8ucQUqgRcKxkBMcGRFlLOwhqlXZxQI+0uralTh/birlv/DffddYfEMloEcd+FoRmoBxo6Fy/DW976Npx5wUUScQjDjFQNba5VArcJ+u2ENE043n/8x3/E+973PixZskTUDT/84Q9lEubk+8gjj+CGG26Q6Zd5AW3aQWbUl5Ga/QdK4Tj87vE+RqUKQ0o6uVB0BHypneVUykJKTeVtOLNreVzIjtvCo8LTKVWIUiS8Ep5/7D48cdetGH3+KWQRIKa4km3LCTpyEr4IvvwrqQcuReVuhBGYgYaRkTEUFi3FaRddiovf/FYMT08I1VMtlZHSFTx07z14w2veirqqYPfIflz26isQuj5GRyax78B+vOKSiyUzt1KuYnRoEOvXbsDQ0JBQDL3LlgjnyknamytC1xQsWrcWI0cOYWJiEslkCiuXLsO+PXuF7126bDncwBUdL4N2hocGsWfXTlz+uivxxEMPoGE7uOTKqxA6Ng4dPCiytLhl4BePPozXXPU6lGaLSJkx7HjqaYxNjmHdxo1Yf+qpMBUF+595VswUNGkopoZ0JzXJdMt5wq+Lw22W0rYqTCPE2KGDmC7WkOtd/seveM8fL0RKngSsWADfk3wQR0eH324a+ndUVdEOHzyI2398C37///ldHDl0ADd//yYUOgvo7VuEpctWoX/JMvQuWoKu/v7W9BXK9l1KFgNXGo0P7HgSd/zbLdi/8zl5m6ZG4dme70qLwmkXXIbL3vA7GFi1JmJ0dSPK8G3nAXOnJH1qrXZbeZ8hzi4C6/Lly/GWt7wFBw8elIUbaQcqNah2ICCSA6bW978CvjRWtC3F8+3F8w/1Ua64zWmTNvF16RzjNYLh6SGciE6QYkjeLegCkr5GswWgOIClGNBCB43pQdz0D18LE9g8AAAgAElEQVTF9rt/gk5NQVx4UQtGMiWtzjovZkfLQ7n4jMh2Wn+52ORizPcVjIxOINXZg3OvuBLnX/Um7Bk8jFQqgUapgrSp4fEHH8CZp74Cmd4+7Bk7iLPPOxeNagPNahOHBgdx7gVbRHFCXXCtUkFXoRuDhw4jmUyge+liWfIR7IuHjkhR55JT1mB2bhb1ZlMAt7OjgAN79iGdTMriTzVUWQSuXHUKJg4fxLNPbsPll16KF3a/gGbTxpnnnCuWal5n5/hx69fi4M7n0b9yOV741d3M+jVrMXToiDjnFi9dKndAXT1dOPDkDtQrZcSTccTSSVgZOtx6aGKPNMcNG/VyGb7TQKU8jZmRYTQ9Fdn+pR895/c/sqDzPcm4sTD5noQDOj4+/ke6pn1L1RSFiw9yiNmUhfHhw3j4wZ9jbGQIo0PDcOsOLCOBgRVr8I73vw/di5e2wtI9yXotjY3goXtux4N334nK1LiEULIwkcwrGxd6Fy/Fq193FU6/4FVId/ZCUVstFTRjtDJYhGrgdj/C89btt9yDyz8pM+O0++Y3v1kCuO+++2687W1vE9MF/07gpdY3mkojedqxeQ7tt730zxdZ3hcPafsbaAW9H/2G2mZrgiAXT1ElThiykoe6ZobFswSTR4C381H4DbW+chEKQ5haCL84hlv/6et46IffQYr8rMs83bj0qlmmLrbkiH4g7cqFGx+LeM53qNCZoxxqGBkdg5HqwEWvfyNecdWbMD41KfDPFuCVK1dg7PAhTI/NYe2mTdDjMcnRnZ2ewIplSxCahmT11h0X/YsXC4tfmStjamIC6UwaPQOLoFD/HYthctduaYvoWbJYpGi8w6Hml3pd2o9ppjhy+CAKhQ6MDA2ir6MTMcvC/t0v4NSNG7F/3z4J0DllzVrseGoHVq1ahcOHaYFege7eXgyPj2JoeBjr16+Doao4cPAAYjFLLrYTYxOYmZyBGYtBi1tSkWSlO5BIZqBQc+404TVtkbiVpidRK04BrgM1loaR6f7I5re+ZyHb4SRgxcLke5IP4sTExPsURbmurfPVNDaU0XnEKpYGquUZzI5P4ODzu7H7+X0SbPK77/wjLF+/HqHktnooDh3E96//Np55YisMePDthixVJBVBj+HUs87HW972h1i8biNHNwSMQZyHbRFKRjpikdG23tcGTm7EKSPjC5ds1113nWTKMg6R/C+rba655hpcddVVRwOB5mc3HE/hcDxQfrlD+1KpWRQkz6k2CKLsiag3iJE2DCSmeYEpY1xOevJq+KQbAtCV0GTQjqFBqUzinm/9L9zz7f+NgvSQUV2iIGYZAmaGGeVV0Lwg0ZyUh7ExmHcGCh2IJnTVwPjIGDwzhtVnnInzL7oEdc/H8Og4LwNYumSJdLDtev55iZRcunQFRifG4TUbyGTisOIxDI6Ny93HshWrpOFYFHoh6+YNqZSPp5JR0E2pArtuy9UglohJRGSlUkKlNCdSMTYWcwFnmRpMrRXIL2YbIBGPSzNxzDSkLYOyM8ZXcunGhhQmmPHPRDImDRdUUZRLJeGMM+ksEsk0Epm8JN0l8h1ougGS+U55Ozl12pdphy7NzaE+NwPVqYvxw9PjQLpwzaY3/eFCh9tJxo2FyfcED2hLavZhAH/XznagmJ/s66Hdu1FuVLD+1A0icOctM1OuSvUq0oUcrJiFWnEOz299FA/c/lMc2LMLBm+VfYc32/KdZQpduODSy3HBq69EemApwBp43YjqbyTyt/0rjJZ3UQqhJo0SnMKo+yRxqs0DY0Ybbt++HTt27MDo6Kgs2y666CKZeHkb3A7ZOR74Hm/qPXY6Pt4hPRZ8JfWdyg8CrXxvke5ZSF6w+ZhHgBcSEhD8/lWEbiAV6C40+YhYs4JtP7kBt/7j11EwFZFqeb6HWrWEZCYlx5cTr3C9PAY0vej8B4tKNZh6BL5TE5OoKz56Vi0ReZ5psftOhWnEYJmmaLa5KHX8AF09PVAtC4pmoVxpospwdEq3eroRT6YlRjKbyQmXy5+kzNaLXBTeY7G6x2XOhtJqLGZgTh12o4a52SnUKiUJ1GFIDrN0pfWEtfGaJpMsudlqpYK5uTlZtvF9DO0pVStib3bdAHkqGcxomctENL5yGCDF0juwVJx9qUIn9EQKyXwXkumMFGWy8JMfyzYLlbX1XgNOs4Gqr8DWU58683feveBwO0GsOPbTF8D3BA8oTRYXXnjhJzRN+0uZfDUVMUsTwfqjDzyIn/zsVrz7A+/Hhk2boXDNLqDoSeJU6Nl48PY7cPuNN8AtziLkBl+LpGEixFdVrF63Hus3n4FYRxdUMwZFM8D7aUqmovwIiu2j6EqVgn6oyOS70bdkuUzIHoHmxZ6MowE7/LGpN+UrT1ZqU4WrVRRJy5ofOfmb0A7zD+Oxhor5gB19HG//2c3Gv5NOiJZftFS/2KDEj+GBaE3yStTwoGk6Aliy0U/6DvY/dBu++5d/CrU+C00LkEjHUSlOQ1d1SUajNTkWt6K0uFbbr+hLVE363vhxnP6LThOLTzkFHd19MHQL5VIFuXROOGTbaYqd16XaRNPQ0dsXRTNWXUxOz2LxsqXo6esVntyxbWkxTqUzcJgw5nriyuNLs1ZFzKAxwhT7stesozg9iXq5KEuz4uy0hKPnc1lRQTBgn5SGTyccQT2bkaYKOt040cdicVkeNuoNUUHoOjMlkvIcbNpNGJqOeq0urRakGRLpHNR4AlY6I6WhZiobGT9CBhdVZYrm0s1k/ZNnw25UUfEA18x8+oz/8a6vnuCpsvDpxxyBBfA9wafEAw88oK9fv/4ziqJ8KQrUUWHoCowwxK6nnsI/Xff/4oqrXo/LrnitnBgMdZGMBup57SZuvf563HvLD6RjTNogxEbK2McoDNtj2A1nQhZhKpEBg/pQSq9oX6ZlN3JuRalmTqDi3Asvwzve+wHoyQx2PL0Ts3Nz4qojELWda21wlaJPXRcA5oKNU/DKlSuPcr7zp9/jTbi/HmhbcNvmQeSOXEy+0k4hgCsB7AYQMLeYE7yHkATu0folTvIOQoW0BIHaguqHSAUBJp9+FH/7mQ+jNjWMTIph55DWDLZ8eE50MUlwwRSPtZpAoqmXx4EXN5phmraNwakitlx+JV7/h++GMz2Lp596WmiP5cuW4ZfbnsCFF18EJW5h246nsOXCi5Hq6EatGWDXC7uw8bRTJUfBrVbkGCayHfJ1i9OzSOQ6ZFLmZBn4TWSyKSiug+bcFAYP7sPo4EGpauezQrr2mD3h+XL7H2ccqO9jbm5WwLkjn5foypnZadRqdRQ6CtANQybgRDoN1/GRzeZksdpoRtZzArAVT8g0H6iGUA6BbiCRK0CJJ5HK5cWI4jSjyZfHFW4TQb2MZr2CeqASfD+z+S3v/MsTPFUWPn0BfE/uc2D79u3G4sWLP/urJ/q1Ee2gCp8Hu4FH77wTN3zznxFPGli2cgVWrlqD/mXL0L98qUQPKn6AO75/M+760U1QnapMnwxWoWqBIjTX9yQfQEoe5RZckUBuNlgwXEdMy3SWkRtmKEuooer6OOP8i/HxP/uf8PU4vvXdm7DjmadbVeOhTLp8IfXA6Ymv7fB0/p3Uw2c/+1nhE9tLt/9s8v2PU+1/BNtjPyaaeAOhFIjDSqhDCZhZrAswh4qNUGlFbCJ6u69wKelD8UNp3lUCBYnAQXPwBfzNpz+C0b07kY3HoIc+kgZdZC5cP5QUOSsRQzaTFvqA+mECuNAR/JMUjqLgwNgMXvm6N+PS17wOu/YfRKG/TxZvXb29ePrpp3H5qy+Hpxt48rFfYtPmMyRBjMsrutGyuTTqtSqatYosrFYsXyW67X37D2LDGWdK7sbs7BzS6RQyyTiqs1Owy7OYHhnE9OggUibLnqK7HbYPy/EOAqEkEnFyuDY68lkBRwazs7HC9VzhoNmATKceLyLJZBpNx5HJmEvLKK9ZQzqdE8oky263ZBoNP4CVySFV6G7VCJkiY5SaolodbrUM2DWZfGukHczMZ85YAN+TCxy/vq7xpH+9/989YCtSkh1uLNGU4BUtZsDwPMwcPIgnH3kQg4MHMTwyhHKlIsWWvUuX4oMf+Sg6Cp2448bv466fXA89aER8rTiS2x1u0eF6MWWsBVqSfBZpeAm+kVY2kAURw9TPvOBSXPP5L8HKdmFytiyTXXuiboNtO9d3PgATmKmAoAZYlkXzch2OdbAdO/Ee13Lc+m0fdzom9En7BeuGdIQ+QZAXGQehbiNU69GtNyxoSAgXLMs4TszkP6npZQFmcQTf+ssv4vGf34usFkPeisHyPTiei1K9CUqDzZiFdDYlFxROldIsTf5XZQgSZXohDkzNYPPFl+G1b3gzHtr6S5x61llwJAQIIvvatOk0WeYdOTKERYsWS7kmh8SJyXEsHugT/S77zyYnJrBsxUoB9kOHh7D5vC1y51KrNaIeuGwaSUNDZXoMw3tfwOTwYQn9YcYDDROubSObyYg8rF4tyx1JPB6DqeuynIvCiRSJq2w2msL/9vT1IR5LyGKQtnTXc+T3R/6b1fOdnT2iA1eMBMx0BvFsDvFMHpnuXpixBAzGlHq2fO1GtQanUiJHIuBb9QAnnvuTM3/7jxaCdU4yei3QDid4QFvV8Zx6PxOBr4HAUGAFASy6Z9lS0KigOjODI4cO4/nduzFbreAdf/iHSOc6cNeNN+COH38XCGoypUQRD1GsZFvqxeVSFMbjy5QT0sVGqyzBgcAbuPJ2JwCqboizL7oMH/3MtUgWehGqVhRDKI3CvK2N1AXzZWTy9cR0EPWMzQ9Vnz/9tg/V/El4/tt+0yk4+hxdOFzWIvls5NAsNKlzVupQ4+TEq9IhBs+E72iImbFoMdQsy8eZyRgSRgCUxnHXjf+Ch2+7C2HRQTo0YDSaiJsxNJsOdMuQEB/NMpDPZCMLM0PqKWMjZWNSWxJiuFLF6rPPweWvvQp79h3EilPWYZputc4umSDXrF4jNMXE5DQ0zYzsw7ouUq5sOoHBI4dalUAhert75Hc5OjGFdaeejqbnYXR8Cl3d3aK/zqeTcOslDL6wEyMH98GplhAzdJTmZkXFkMvQIh6iWimLLZwXxDiXszXyslWZUJkX4bqeTNTdvT3IppktzKB4Tfhe7gI4HZMjz+YLUDUDWiIjQerpQidS+U7JqmC6Gy9lDPfhgo2TL7+fsFmDU6+h4gZwzOwnz/rdd339BE+VhU9foB1O7nOATRa/kmwRfD8tvW28tTVUxDRdlm61cgWqpiDJaUb4NA+Oa0t3GIHztptuxB23fg+hU430rQK0lKhFejHeHDORi3rfSAtLG4IKMqLc4EdmClIHVMiqqDs+zrrwEnz8c19EjDVCqi4TNcGbC5X77rtPNuOcAtsdcwTeNufb3d2N9evXv6Th4liwPSngSyqBMY9aFDcZqD58zYZvNbBn8Flsf3YrYpaJVUvXIGllMVuaw74DOzE5OQRb8ZDMp5FI6QgrUxjf8wJqYzNQKiHMBmBWGzBqgOpEYTq24wqdUchkkWAQT6hAp/JAhYAPdBVTTQe9K9fg9975XjTLNRw8NATH9rBqxUpJqpstFuGpiuQuUHPNUko+7sED+7F67WrEUilpqRgdGUVXZzds2xWlw5LVqxHLMJGMtfF1pONxSRGbGjyI2YlRuLWKGGsYqj47OSm/m2QsjnQyJalmfI4wNL1eqQqfzKmWC1RakS0zhgbVCboukjI+byQTmM+L1sWUv2MuNVUrjmQmj1gmK6/xXAeMRBa6EYPGY++wGbkp3XLsFgwbVWnQqLiAG8t87Mz/8c6/PblnzsKjLUy+J/gcIPimUqkv6rr+J+324kDxkbJiGD10BD/+8Y+wZNkyXHjRRdj19PMwDRPrN29CIkVONcCORx7Gtq33I3Dq0gvGLFehBpxIJsROLp5wgetGW272e1FFTNeX3wrh5ts8D7bro+q4OPeCS/ARNlnkukT9QI0r+YzJyUlcf/31GBsbk6/RVjtQ47tv3z6xFF955ZWS78vUrmONFsebfF+Ofjj2sB77cbyt1lQ90jkzF1etoRZOY8eBrbj3F7dj75Gd6Mh3oKezV1o9mkETk7MjUEMHvq6i6jYRqgFUr4awUUPaTEBzdJh2iJQHxOo6lIaCSqUOx/aFU81ZMeT0OCyX1fS8qLHo1BSAroUBakGIFStPQWe+C7PTJWRiaeSzOYmFLM6VoSfitNBBjyeQyeclS5exngzKoZaXwCkcayq60HIJxqYI0iTkuW1O4gq/LuA0qpJm5tQrKE5Pia6bFUdsJmHwOtuNeYHg75zEOK3ODG1iUScpE148+bV4VeWx5AsFjhKGJO71KBA/uquJMqaNRApmKi3UAxeBZjIHzYyJrZ2Tr13n5FuFWynL5MumlQXwPUGA+E8+fQF8T/DYhmFojY+PvwR8DV2Vk525DP/ynX/GVW94PTo7OvCv37tZFKpXvvFNeM1b3gwjZsqCrd1gSxMBwYgTr3R5OY4AMLMKyN2Rr+Rkw0mWJ7c0IFCG5Dly0lHW1HBcFHoWYdM557dCUxT4XMqJzlUTM0Vb8dAGYC507rzzTnG/0eF29tlnv2TZNp9OOJbb/b8GX3K91CyHLLSsQknUsfX5u3H9bddhtHwYRlIRmVc6nkImlUHVrUqCGTXQATTU/UAaiA2N4eMOLFa5+xq0QEFOUZDTMjDCGBzHF1BSXB9KzYbe8GHUfZhuKN1qViwm8ZKeCmn/rZQbWNSzCHEtBro5UnocCdUUGkNXDJSrDfT2DkAzdbkoeq2gJIbnMCw9R1AzTNF1M5/BZ6Ql5YCGIRcRJWROsgePYEvayHNRLs6iWppDtVKCW68JRcTMBtf1xa1HqRyjIrkwlMp53xdOVygo7gRoHGFmszw2DSWRtpl6YiF4mGWhmdBiCQHfWDYnigw9mYVuxcVJSc7XrtfRrNbgkvO161KkWXUBZ2HyPUGUOP6nL4DvCR7WoaGhuK7rlJl9gk9ySnvIKeqhi1t/eBOefeYJvPtdV+Peu+7A/md2oa9/KSo+8M4//oT0aAWhBo3Sp6ib+MXv5qh9LeJqW3KFKJxAJp2WRbfF5UZnYZQH7DtM6aG7igln0YdKjWerGqj9J9/Vrorn1EbXGwH6wx/+8FGAPh7Y/leXa/+BC6Z5gFqwkAYQ/mwOjsw8gxtu+3s8feRR+IkmQiuUSVwMDo6HVDKHBNsbplnuqMFI5NFgxbrfhBs4UOMxuCKjCKG7DcR5TAlG4kSJapksRUMcBgxXQeiyMdgX7a7bSrh3XV7MFKSMFOKwkFWTSPsGcjCR8nUoNR9pI4F8Mo+4FRfDS6VhixVZjydFC5zO5OB6geR5iCZZ5BykVni/EnXpHS0p9dyoedoh8FXQqFVlCiYXzowIu+6gq7NTQo9MBgUJ1cQLaRQMz8eVVhD+yVc2H0cfJcAblaMyIU+P2ixiSRgE33QW8WweejovTRYR+DZl8m2Q3qgSfBtHwbdpZj9+9u/+0f86wVNl4dMXON+T+xwYHR1NqKr6FU3TrmnTDjrdUypw909vwYP3/Ayvf82leOTB+7DlnPOxduMm3PCDW3DV2/8A604/Cz5lVjIB8g6SQOvIbSZvQSXnVgAlur2UE4znWus/fpzwrxJZyZQ0TjtRoAEdWcRpOfkFfDXBubaRYj7wthuM2evGMPW/+qu/OppqNh9oX07xEOUvUAynSESvfIdtR908D3RUjaRGAUC/qnt2YcM36nDNIm6973rc8fDNKPqTMNM69IQBzdJRa1QZS4xsLIt8Io9MIgmN4ZqhCZvCZlqFDbZ5+JgqzcB2GU4eBZRz+x9jhTtUSQNjsy+/HWbc8yLJsPN605bpNAqD492BgZD6YCeA4anIqXF0aAl06mmkPBNZLYV8PIu0mkRGTUMNIrkaZV6M9GwwO9dkXXs+CtZns0nL5EJ3GwHbJUjKr9qFwlzmgPIwW37vdU6ezag63nebsGgnZtB6q1VEmqiZuyG0TdSQEsEtlS9th2Okb+Zx5vVYJl8OBvEUjFQWFm3GBN9kRsBXVQNJUOPka1eqcGpl+HYNfqOOmhvCMXMfP3MBfE8ucCxIzU78eO7cuTPV2dn5VUVRPnDUXqxTHuXj4N5d+NZffw3lmXFkskmRl+09cAAPPvwLXP2BD2LVhk2RuSBk9RDPf67RmvDqZQweOICJkVF4tgddtUQuZVj80xQeMZnJItORRyyVFl6Xt52aYgmoRacjHWQ+QlrB2GoREOQjkG5PovMXZ5x4n3rqKfz93/89rr32WpGbkcpoA+78SMn2UWt/vnQosIqGX5t4yB46rgEFeAkLrXmMbrswmkgRsK69hqY1iccP/hzfv/ObmCgPIpZipoN892h4TVD+C81H1kojplrIprJIxlIyoSrgZp+0iwcjRvWCi2J1FrZdllt62nzJz5brDVSbDmxOuoErLRq0DfNIcBHGgErdpGsQkrEri05yqSyi9DXEQxNpJYGMkkBKScr026Fm0a3koDZ99HR0IZ/JSTrdbKUCi8tVacoIYRkmEmYMacOCGUaRmEpgAHYI1fZgUVxnl+GFTUkh4zAcuhpCjxffhuRdtOWA8rto3/VINVKkUIl+p1GTNZPUHFbPR2JqiRWlEYPWSU7nVjongTrU+VoCvjH5udlk4RD4q7Q7V+A0KwjqDAwC3Hj6j8/4nfcsREqeOFy85BEWaIcTPKCTk5OpMAy/rijKe9vgy14tNjRQtbp7+3Y89O/3YGDZAM48+2x87WtfR76zGx/45CeR7+6VVC3hPet1aHqA/TufwgP33IY9zz2LCjfsDuVk0W0mFy1sR5YlSTyOtRs24sJLLsOajacilsqLfItnEs9P8oGqFsLxmjB1S3Sn1AK3J962w43/5uKNj//888/jq1/9qrzOb7JoL97m0xX/AcCl7z4KlIkswjIPtyzEUXVoNPlSOBeBhaOX8eShh3HTPd/AUGkPEh2WTKGUiDVZPKkF0BO6KCGSdGWxmFTRkM3kUS03kIgxvSyOYnEONt1jObq4HNhOLQoY8hQYZkzol2K1JpwuLxI+82sVX2y3PC6O7cgSjNZuKUMibWRQCkerN1UrCrxmAMvToHkqiQskjQQy8SSodstYCWSTGTiej+lyGaWmjTppjdaFSA9V5OIprOlditWFpeg3CkjbceiOGvH9Ld468FiU6gl9wFcldISrnw++URFqBMJs6hDwbTFOvOC5Pi3jHnQjqrQi+NIp2QZfysvMdF5oh6Pgy4Q47hVoL642YDfK8hqwSt4J6HD7xFlve+9fn+CpsvDpC7TDyX0OTE1NpcMw5FTwLgFfcr4KYMXoGvLEDGGXi9BbKVaPPPQQli5bgRUb10uRI29befIwQ3XrvXfhrltvwdjh/dCkE423yZHGVyZJlm6GtCFASjMZKZnOd+Ciyy7H5W/4bXT2L0agWFBkGSNjT9Qa3GpNPsoVtg6BPF6LByYA33777RKo/sUvfhFpLovmFWgej+dtT75Hp68W/rZzhDn5ko44+sI4MQEKxpI52D/xPL535zfx9PBjSPRqqAc16UNTNVOqkDi8GXEdmsWf30Hc0JFgg7Cio9kgX6ogmUhKgM5ceQaOV0dHIQ0/dFErN9CoMe+AFT0F6S7jYzeY1gVPspHFbq1paNCMEUb9ZzozLiQ7OZRsBn5l3w1FdUJA1BWZk+XiYmjh/2HvzaPsqqv07+fM59xz5xqTVAIJSQgEZJBR+YG0Iti2CLZDoyJodys4i2O3UyuO3e2sraCgAiqoqICIDCKizDPIIGSqVKVSc935zOe877NPFSDLd63fu5L/uoqVFTLUrdS99+yzv89+9udBgW4Jygf8O2kmzgZYtgSaxpkOr+vD6wYoFVzYmYIVShnHrT4cRw5tRikrSmdNvy6TrLPQlzgfMMU4pbMlX/J4xmu9qP/L76V557v4GpKKFgYedu3ahXrfgGjPlCrEe24YgrVk58uYqbz41mG7ZaiMU9IypGGApOch7PTge20EXhNJr4dukCK2yx884oxzln2+e7d0LJ5Q9/KD/m96OBbfJEm+oqrqP7P4chpNw7wc+TQFGY9yQQCzyEghTaDbLB4w9bz40vuLGHf97gZc+cPvozU5DkSeGN81plcs2ojE40sbETshXuC6KQm1jD0OMhXHnPASvOZf3ob+ffZDDK4kU87I/b20AtNbysei15cFd4lctvTzk08+KSkXTDY+44wz5N+/VJxzLGN+vH1uosXSv483EXa6eX1lQGbO4X0GKrw4W5MnJoKnzeLnN16Ga279GYprTMxF02gHbRg2w0dthD4HYjEMS4dVYCcaQddTuHYB7WZXuMi5UyJAX18Nuqmi1VmA7ZoIQx+tBU8WNLhM4RRcWVTgv73rtRAnAcKYK8xEMeZDSToZqPeya6Rlj8VX0qEVoh1zySYkrMbQZQ2cNj/q8w4HWWQJE+vIJGDDQpBm6AYJekGKRtND6MUollw4BQNGK8JwWMTxq4/EkasPRTkrQY80KGEi6RQKLXSJD0YsSYQewUKLcgMLrrwOOboulxv4Gqs8vQQYHxuVG2a5UkP/wFAOR+LqscF/F3X04jPFt7pYfCm/qLy5PFN8KTsEfks6YRbfxCp9+PmvP3d5w20vF7Zl2WEPn9AnnniiVKvVvqQoyr8uFV9Lz7GME+OjuPaKy9GcncW+G9Zi/aaNWLt2P0mj0CtVmcKzM57Y8gi+8fnzMbFlC+w0RdHkcZJm+USO4ZL0K3pqLGhIDnVoa0oCLhSTHKxCKRRxwitOw6ve8laYpX5kqimdIbtwKYdZKv7er3zlK+L3ZWfLC5nLFXQ6MFLoqKOOwoc+9CEZti0V3KUivFR8n60TL/0Zf9ZS3i5ynZf/3mejhvMgn2cCNDPNx9bW/fjaJV/AeHM7CitMjLfGYZUsqIYjhdXvkqrVkyw7p2jAciI4BVLDYhSHLhoAACAASURBVLQaXERwxYssaRtqgkqNK7kx4iyUAMxuK0IcMiUjXyDh0KlUdPKcvMRDlLIA52u4PJb7MSPgE7GSxSGZCJQduA2nSbFl0Y0i8ibifEFGOvoUapqiYrvQBHbEm0GKrh9L5HqrG6LTpWUsg1MwYRVTKdR1pYxVWj+e33cAXjByGEpdC7qfk/BS6twJCzDJZfliotzwFiH5rLZ58RUNR7pf/jlf23aLbOYB0XxNy0FfX18uSVB+MA3x+S51voVaH2y3KvlypBCx40486r655svim/Q66AYZEqv88cPPOOcze3ipLH/6suywd98Di5rvf6qqeu6S24F6I4HYN113NS6/4DuouRZ6fle4D2S+rt//QLzqTWdjYNW+CDsd/OrS7+Cay3+IEgd1hOZoqlxAiQZErLYclOVCLlQZmOf6LSPXueEmlinNgDU0jLe89wM44kUnIWX3m8pislynRFgSpk5pgWAWdkjsgpc62U2bNuGYY44RsPrSx7NlhWcX36VC+uxCzMIj5jdOzqVbz1ekxWmRA3XlhsL/IqODGx+7HD/+zUWILA8tNBHqEVS6G/wIpUIFlmZIyCStZK5rwHQSlKtFNBpt+D0Gb2ooFouwHROe34HjGDBtQ2QWZqm1W2wbbYkLSpMYtmGgXHLk77FYx1kg7ANFzVfCZ5pdtD0unmQSU09ZmEmbBlm6mi7Fk2GfaUbwEfPmNPk+6WVwbQuJHyIJuYGWIskM9IIEC80uQmrEegGua8N2QtGctUxDITSwTh/CoaUNOLS2EZXIhRooUOJUrGZ0H7D6Sre7CEDKtV7WXOrAeawS14g7na7k8xUcS4JPuRc5N9+QRYxqpZLnBFISc4swXYZnEqjeB6dYk6TtVIlE9kj9QNwOUny9FhKCdYIUoVH+1JFvOPc/9u6Vs/xoy53vHr4HWHyTJPlPwzDOFei1MH3ZNQW46orL8MSdt+E1rzgZN930G4GezM43ZDh27oc+isHV67D9yS248L8/gaktj0IHAd82Aj+CXiigMjgAs1iQozyHQry4kyAWyhUB3HGnDVvNYHBDi+Bsy8aRf/cSvO39H4Fd7pelAyb45mdTdr85u+G53SufghzATRpY3g0udb7PHrYtyQ5/y36WZ7BlSHiEpVuAgzXq2TySs8MXF1qIRI0wH03giju/g7ufuhUznWnERgSjYiNIIrS7vvz9WqksMUBx2BWaWamaOz1m51oIfALGdYkMKhTYuVEmCOE4pnwfjfkWuj1WKUe8tSy+LFiOo8Mt8JhNRgatXRArGNGRc00PvViD3+NyS1588/BOTaxeoiQpEUyLg09hskFTTIGek00ReUwipvCiieTT7gRotj2omg3bLsJ1LLh2ik7QQavXgQUdI1Yf1qpDONhdhwOq+6EUu8i6mZwiuGCDJJAbFm9cIgHlR4086TlJxWrGIjw3N4vJyUnxBK9cuUpOVI1mDlhfMTycL3kwlJQbbi7Xi+uyXvxM8c015zQIEbRaCIiT9JqIlzpfu/rpI15/zif38FJZ/vTlznfvvgcoO5TL5f82TfOtS8WXR1baxn5/3dW46ac/xnvf9hbc/+CdOPKYI9FqdnHvA3/G6ee8S978t994My775uehhQ0kiYZ2N8LI2g146amn4uDDD0e5ry+PihefKgSczSjw0W1bcfcffoenHnkAJkdInHIrCuxaH/79s1/E+sOOBkBGLrVlFbF0Ss9ovUt6LjtgJloQKM7ud+XKlU/b0f6/Mtz+tveXiEjKDux8FagpLWUcTamCvNTNDL2kiVgP8dTMn3H5bRfiL5OPwEu6MEoWEjWFR84tXQJRhCJJZEUThsZ1ax+VWkm02Pn5NpKERDIVhqXBcigLqEgTMg8UFAouOh0fzRaRknkUDxcUDMYIMWtUY9fKjjJf22V32Gn30O2Rh1BAkmkIelzt5vNFeYGaK7GNLNYx3BLTLXRZAy+aBSmCZCJw+5C+WpFnoaHLI3yQoFisCEtXYuuRoOe1JESTTItqoYJ+vYZax8aRKw7CptJamA0dRmTIRDVLeiJzPK25i4mEbg12/tR7Uzm9MC5obm5OOMyOU5A0bD8IsXv3JEZWrZJNwSXZgW4Hu9IHu1KDXaiKxs7jFNeL026+Xux3m4jCLoLWAjpejKzY96nnn7Hc+e7dypFby5c/9uAZ2Lp1a8V13a/ouv7mZzpfTWSH8W1P4nv/9QUctP862aNqd1pYt24d7r/vYbzxnHNRX7UWV/7gEvzuykuE5xtpNlas3R9nnfN2bDzkCHEt5EmY/MgN9ULx5QUeeJifGMNNV/0Uv7v2V0hDT1i/oaLirLe+G3//+jMBo5BvQHFxYHFIwzViHtc5WGMBu/HGG3HRRRfJVxgYGMB73vMeCVz8W7ayZ8sNz/3/PJ2Cem8uOUi8O/2+/PpqghBtJLaHuWAK1935K1z/8FWYD6fEFVKqlbBAEHmaIZDNsximSScDgTG6xJgXigU0G6R60RZnCVySVjrLZsGlvS5GFERwnSJ6vRCNpo8o5nOWh2cahiqviWbQtkesZL6kQLvazMws4gDQMkcGZhy2pZQreAslzIbDNTEwp9L5ugX2rRqyIEPP80QWIjWMN0k+p+J6SChhsFM2ZeDFYR6Th5WYCxR0VwC246BgFqAuxBhOqjhhnyOxTh+B3tah0W68qDHnmm8egSpwuzQWySEKA6GcUUbiDWv9+g2LkHjClBSM7dyJFcRNkgNBzddlekUVVrmeF1+nIksWUnwp8Xi+FN9eewFx1EPSbaPlRUis6iePetM7P70Hl8nyp/6NZ2C5+O7h22L79u1Vx3G+qev6G6T46gZMxvrQXZBE2P7Iw8JFDZMA3/vehcJLJazlvH/7MPpH1uCSr34N9930G5hKSjM7Tj/rX3Dya85AouhyweZHzXwDS65B6qcS7sVhj4/mxDb86MJv4q4//B5xEACqiaNPOAlv//ePwaj2I0jZ7XLwBCzMz8sSxcknn4xjjz0WMzMz+MY3voENGzYIz4Ex8hy2vf3tb3/aDcEvv1SIn2s3e7Z8kTPXcpeDfIjfl1pHikwLkZpdzGQT+MNDN+K3d12FCX8HUj2WoRn5CjOz80gyFbplyjFZN3ij8eHYCopFU0IxZ2cXJHBTMxzExCfy3qTH0vnSzRF6AWyzgIjDrhYdA1zvJXiGXXkCyzGQ7xtw5RZCD2PU0PzMnDCFqZGniyvJfJ4JY/c5iCLUXjyzdKBAmLzEn89NNSXDjcNPWrkoK9FqSKwjLSZkPzCBYom94PuxxN7T2cAVcLpfZH3ai1DqGThq+CAcWj4Q/WEVajOBISTQvPN9esgmDsJchuj1yPTtSg4f3RyrV+8jz12ejafI73Po5haL0Dh0LORWM8oOXLJg56vRk64mSAMfiR8g7HZEduhyWaXZgBdlgNv/70e96Z2f38NLZfnTl2WHvfseGB0drVmW9T+6rv9T3vlq0OgisExJojBZIUgcSyLcd//d+P1NN2LTvmvx8lefJt3qhV/4Ip6483YJLuzbsAnv/PinMHLgIWCwDPs2jQsWeVJm3lCKkT5viA3yEdIu/nzrjfjmFz6PjiAIVex30GE47/zPozKyDzrEkStcyAWeePxxWR/+13/9V5EXRkdHccEFF+Dcc8/FqlWrwPVixsp/7Wtfk6JISeLZK8XP9gU/u/NlvZXIUCV3ZywV39wGlSHSumhkk/jNPVfi+nuuwTymADemS06Oydx2GxubQMS1XsMQUHmp4iDNyKVldlkBhkoq25xoqIbpSpetWQTIiOsZNkE3QSRLEVmso90MpJhzdTAndCbQDG57MQ04kaWKWqmCiM6IRkcgP2Ip03XpwH1q4yRuqPkiBG8i4gW2bVSKDlrzPTRnu3mqhm1KtlvEjpQ2XwL1pUCGMgQjtc0PPYnxUZmQFmaIfOKBMph8WeMEFcXBYFrBIcX9sdndD27bgJFQTsmHa7lxexHfoTKJhMnHLYkn2rVrXF6/4eGVORNaZrOZ8Ig5cCuWSn/l8xXZgcXXrUFn8WWYaRQg9nx4raakbe+e2Im400KYatDK/R878dx/++zevXKWH225893D9wCLr2majI1/Xd756rD1fEHgrjvvkMh4HvGrgwNi9OegjP5dHqu7s5P4zue/gC333StDlaEDD8G5H/sPVFavlUEZBQdmwYnTgT94pKUGSWeweHdpPfPQmRjFZ857Lya2bhWXBOPl3//ZL2Bwv/0RyWgnB+vceccdIjO8+93vFljLPffcIzQz/pppuNR+WXjPP//8pzfcnq37Lj1Vz9V8ZWdCFqrJ5ZVR1CJnIEakdNFSZ3Hj/VfhV7f9GF29gcSKoNoRbIddqoKYK6xMdg4SjI7NwbQVDAzURHLQzQS1Wo63nNw9CcNwZM2aHmouX1BLJuGY4HXhJTOkNKJGznglTdgZ3CAjyIfPGztN3ri4tFErl9Fp9dDrkP7A0wplA0uGcHkHn+bJxwTWUwJIMlTdSn6z2L5LVsMLhJiTEyEjOP7gMJCx8by0Yol6Z4pIQDSkaiCNuU3Ggsqvx4UcBWocw05U6O0MG6w1eOHQ4VgRVWEHmkRNyYZblGvUAoPXFMFZ8keruSBFdu3afdHXN5AnPufGGNGB++p1kTdoKVNtB5ZovnVJsrAKFVmyEBcHw1SpH88voDk3jeb8pCRuRIqB0C5+8Liz37+8ZLGHteK5n75cfPfwCR0bG6vruv4dTdNeI0GUugGLFCk1xu+uvxaXX/oD7LfPvjjpJSfj4COOgV2rICUHASF6czP49vmfwlP33SOWp6FNB+Htnzgf1VX7SgIFO1/ayQSys7i/L4560SMzxNQhUx/x/DS+/OEP4y/33yNH//La1fjwF76EffY/FElq5p0zUtxxxx0CUye1jD7fm266SVaKKTNQF3zooYfw1a9+VdgOXC9+7obb35IfxIJGuYDHdSWSwRkyS3TJTAvQ0+Zx40O/xs//dCkW1DGYJQ2dXhcFl0djDYGvIY1NRFzhjVL0uhEmd89KwsXI6iqqdQP1AQdxkmJi94zID7ZtSket6AkMLmDoJIVF0FQ6E2zhYUR+JDyLFDZSLUCUMRuNeCEO8VRYho+Ca0uH3G7Rsre4vq0UxK+scLXZ5BAuh9VnWSScBsdwMbO7i6nd8yiUCigUi5Kxl6cjJ+IFppuC8gRvCLblyDIMTythokAJQ+h8zgwbgULfMpnEGdQwgtoNMZT04ZT9XoS16RDKPlGYsQzrQjIoODDlzSBJZaWaA7exsTHRg9ev3w8Fwn0ErJQD5IkPpXWQTYHp2MxTgs1EZna9JJuVa0LBswwVSRBgdmoa3UYLahwiC1rIkhCtMCZS8gMvfNN5y+vFe1grlovvXn4CJyYm+rMs+65hGKcJUpJ+Sm5FKQk6rWnc+fsbccfvb8H0rt049Ihj8NLTT8M+B+4v1p9eYwHf/8IX8MhtN0sxdYfX4LxPfx6r9j8IqWqKxkvzPounFL5F6UHoVUwqVihORIjmp/HF887DUw/ex09AcZ9VUnzXbjqcjuMcjoZEgOk/+MEPpPhyEHPZZZeJ9/fNb36zPD5Xiwlb/+xnP4uhoaH/H8U3L14E27D7zWCzDEEtRHhg+x34+uVfxrbOY3BWpDALqmyRcXFhYb6NNLZJL8TsfBNxnKJSqqDX9dFqeDBMBfttLGDtfkPoeT4mZ2alk3RsE3aBToQYisGIIEW6S563C04BKXkEAaFAZN9ytTaGYhFUr0mXzdy7gh3CLRbQmPfRbfNmSE80i60rummceIDOwV/uUabey0h3wsd2bp2BH+ZDQGIkhTQmAPMMnt8Wh4Jt6ahWS/Ko3U4PnhcjNWyQJmFkKfwkRTcC/IjbcYDGbDkvQd0v48Ujx+DQ4gaUeiT/RFJ8WXAluQQZmgsNeL2eSFw7d+6UGymdDrxBG4Ylmm+LaMgoQrVSlXSVfMPNhemWYbhlFNgRl+swTIa2egg6XXTabYBcCDosvDaajVnsnJyBWu376Cnv/NTn9vKl87/+4ZY73z18C+zYsWOFaZrf1XX95UvFl1phsWAhCpqIgxZaW57Cvbffgdvuvg+wCzj+lFPwopeeIkOwy7/1Ddx2w1WIgw7s2hBedea/4CWvOYNU2nxF+NmUX8bIpzkSkf0Ni6+mRBh/5EF89r3vhj8/J9pm38b98G9f/DKG99mELOOxMl/9bf+/xK3Pf/7zOOKIIySlmMO3l7/85XjpS18qRfjCCy+UQMaPfvSjf7VK/Fxf8N+0mtEUy4RhaqSxAjgppsMxXPDzb+G3d/8WSi2C3RdCMVioTHQaPqKQacIGFpqeeJd5XHcsU+LPu702Zmaa6B9QsPmgleh6ARaaHdF2TUODW7KQ6ZQ5uM2lSedLMH2Fm3txiigkH4EhkjoSLYRhscBaiLxEtrncUopSsYiFOQ9hoMvSBjfkolA0CfEWp0qY2+4k0ilGvVZGHCSYGJuHYRZA869tO89YwehzTn1kKbPplHwwx6qcAF16aOnfDSJkQYiQ68sJh3qKSAos0naso89zcfzAYTi6eiCKHl9k2TGW15CsBvIb/J4n/8/veXZ2VlwqHKwJZpLLH6mKJuOrVFWGu+Jl1lVYbkkcDyI5VKrIDBuGZaPXbsrpyuamX6uDuNdG4rUxNzuJ7ROTMOvDHzv1/Z9b1nz3sFYsd757+QkcGxtbpWna93RdPyUvvpYkxRpqiofuuhX3/eEG2EmAqNPFrqkZPLFjDCMbNuG8D3wYQ6v3wfU/vQK/vPR/oMU5O3XD5sPxz+84D6v2PwCKaUtQJi8qkXz1nNfAxQURHrQEXnsOv7r0Ylz/o8uQeT34SYSNxxyDD372i6gMEAtJ10TO+GUd+e1vf4urr75alimGh4clMohd7sMPPyzOh9e97nV48Ytf/DRJa0lqeC7T4dkDNxmxqZzIxyK7kB4WOT7++OTN+PaV38ITu5+CUzdQ7KP4HErBmhhvotumi8CGSUqbrkAzUhRdG+qiNSwK2kjRwcpVVTRbIbrdCI7JDbUMxRIdBnLQB/RcnyWZq16tSBoIYTgZDNkwCzNPLGaGVkAS0OrVQ63Gjbcypne3EAaLNj4SzxJFSHCqkcIipjLVZBDIYVu9VpSU4endC9AMdvfk5VK7zRMk2AEDlD+AvmoZhYKVL8aEXDeOEUDL16FD2umIr0xFm5ZF5SSDFRsY9kr4u8HDcURpAwq+IgNXcVtomvAbuu0WXGrlUYhmg+6PVIqvLMZIQKqBXs9Hu9MTBwT/LmOkuOFmuEUYhZJgJbWCC8UqyntKVzLYuiaP12u0OBKUztf3O5hudpA4lQ/93dv+7b/28qXzv/7hljvfPXwL7Ny5c6Wu6yy+LxPJgQQp3YCSxfjdb36JK3/4PVQMLS8auikov4HV++KMN56Ncv8wHrj1D7jgS59A5i/IQkQcK1i34UC84tWvxYFHHg2zTl1Oz4MqZFWY61XcMc4QtOdw+x9uwhXfvxDh7AyUKEIrCHHy687AWe95P3S3D5kAcRfdaYyviWPhOJDvsHnzZhm08abB4svff8lLXiLH2CWM4f9V8V3k79IaRYxmpCUY87fjp3/6EX5+2y8w3Z1DseagVAaKRU0CIefmuAQwT4AXKtUKFDUSjVVTU3FakMFAF4NbAoqugYkJDsYy2JYGRUll2UH4u0kIuogl6SGLUKuUkQTkIzA+SUWcqIiVUGQXS3fzdIuwi3rdRKlQwq6dc/A9RbYI6b7QNAtB7ImLgpAe03Dg91LZ/urvL8LQUizMtUDgG/0K7OJ7XiDLL1xmKJeLcF1HhnR+l4QwLmBkUA0Tma5L6CX9z/4i7Yxgdc4J+XhmaGCVV8YpI8fgQGMVCiGXVVJ5zXjaoac3zRIQWdrjcKzVkAJL3/ZSIgl9ya1WR2KMyuWKSBYCdGfxJdWsWEGqmzDdEkoDw3AYoik2vS6aCwtIPA9qHCDsNBCFPbS5XmyV3vPCs9/79T28VJY//TnPwHLx3cO3xPbt24cty2LxfXlefHX5wVDC2fFRNKZ3oWw7EjGumzYKtToUcmmtgiQOz89M4oL//AQeu/tWgYUbqimDJ6tYxroDD8DgmtWoDg2h4Dhy0RVMR7CGs7MzePTxh3HfPbdJAq7Sy6PnY83EWz/8UZxw6qsRqkymzYsve98l+eC5cUJLlrIl5OSzLWX/t8U3hQ7ywRIGgZoJbt92Cy79w8W4b9cDaIZtgXyX3ASDgxwKKWi1M8gGbcpuTUOUdMSzWyzaIj8IjQ0hCkWg5NoY3dFBu0k4OQlnCpwiOb2ZFEzC3A2Tx/tQ5B6v05aTghzpaehSYwHh6IqDAqlpCFGpkD7nYHzHHKJIFYtZwhMGN+eo9qgBVPqQrSLCHjXkACOrBmDqMeZnZxFxUKY7ol93OlwjtlCr96NQ5IZdW4Zd1Fy57RhSt9UMYUiQyWGoluTHZVEmRduL2EMbsD0d65JBnDxyFPZNqzBDsi0JRk8l2YKPW3AdsceJPosU9XpdXl9KDCzSk5NTYjVbvXqNvB/4+vF9SZ6vKV1vBb04Q7GvH/0r9oGiW1J8sziU79FvNuG3GwjaC1J8e7GCuFB93zFvfOdyevEe1opl2WEvP4FbtmwZdBzne4ZhvCKXHfhDhZYm2PLYo7KFtPHAA2G5hfwrs4uVLKDcjhb7Pfzhmp/i0m9/FVoYC5zbUBSBiSdEUhoaVCbmcvGAkG9FkU6KhbLdboiHlIVeSxT4UYqVGw7ABz7zRQytPwAxyD2gOyL3BRPQslRouWBBny/lB+qF3GojF2EJoJNvauUIw7+SGBZ//deyA01x9CVTnwzQTJv48S0/wM1P/Rbb2tuw0G2Ke2G430GlaqHRaCJRHHh+Jk4AdnO6lcB2VRQdS4oxWbsE2OhGiHLRwY5tXXg9Xfy+VkGHaWsyRGJLyOKk64BtKjC1DFHQE48uY4a4MUd5hk+AmtowVBWVooZ6zZZEiZ1bpxExzbhQQJimiOIEpQohOBkCIi7J641U+H4PIyvrEtjZa3dlIYMQHnbYLLyqbouO6wURfC4sJEzNICSHd5F8MaZgE1mZwusFUBMdFjthsc0ZSDop1NkUJ605GocW16HW0WAsyh2+78lKMt9buqbK//ueh1IpJ7st3SDJcmDx7R8YlCBPfkiEEF0SDPDUTTC3g1CdwZE1cMr90gRQdiDInanJBD353HDrNBEGXQnQjJ3qece+6V3LGW57uXYsd757+IROTk4OZln2PU3TpPjy+GsZirBZb77+Rlz761/jvR/4ANZtPkA0OVlWE9cC0YZcwtDRmx7DRV//b9z7xz9CjyLR3HiR0QEh4Y4CUydKMJapNyHqJJlRG2VtZRYZuQeKVcKr3vRmnPbmt0ExXVnUkAuTxRepDNWoHVL3vfTSS+F53tODNQ7guGxBHXgpbui5Ht+/BeTJ/w5tYxwQhojVHsYao/jJHy7BI7P3YLS1A52gJwnD1ZKGvloRzXYXzU4Ct9gnhSeKfSRpD1HShWMbcBwblXJZ7FpQPLiOKZ2v72nQtRSmw2UWuityPYXxO3QX1Mo2ChZxyB1kqgE/zmluGRM9qL1GprhQinaGet0R3u/4jnlZJbbdIrp+gG4vQL3fRb3PQRi10et6OX85jVGr8GSSwZbTh5Vb/mIFXkh8pC84yh67XJ3Flh5jJZcnFoH4rslhGLXVHkIvlJspM9oKtguro2G9vRonrng+hqMSzFYizojYD9Bs8iarwrEt6X75OvIt1N+XF1jRkRUF8/OziGN+b/3i7WWXTfsdI+c9wpi4/FOqyqyhMrBCtt00swBd5RAykvTkuOfBby0g6jbR67TQox5T7nvvMW9419f28FJZ/vRl2WHvvgeeLTssFV/qlpaq4v477sK3v/FNnPaaf8SJLzsZdtFdZPjyuGzIwgSPukw6nnj8UXz9vz6Hia1PwqLVJw5EXlhKouRKKcsxizXN+gx+FAoZN7F4bFdN7H/IEXjb+z6CoQ0HiFuCK7J8fG0RScm/f8MNN+Diiy/GCSecIC4HFmOC1LlazMWLj33sY6Ij8uNvdb7PffbygszlBA2B0oJvtHDD3Tfi5keuw9aFRzEfzMFwmPCRwbET8ekGfoKpuQBJqqPgllGrl5EpIXreAjqdRRRiucK5JTSdna+NJ5+cRafNRYNIBmGkmRk2V3fJ2Y1RdHTUqwU4FmFgXWSqjZDZeEaGKKPntYs4NGCbKgoW05B1xL6G3Tub0A0TmmUiiKmJU9YAqjXa2YDmwjzABAs1Q71aFDQltePQT+F1e5iZbaDbi6GZOReChVyiiHjzFIcCB2b0asdwTFrfFAGsSyoGu3Ea8xQTa7QhHDtwCJ5n7QPXMyQbLvXJWujJhluhUJDCyx/kdAwND4o0Q0od78453WwGpVIZRS6CLEYMSdqFAjRbLZTqfRhYvUaGbg6RkuUl7nMAJYnh9TpIfB+9xhxSr4O5mSl0YmTO4Mg7jj3z3d/eu1fO8qMtd757+B6g1cwwjIsNw1h0OzBiJoGj67jhl1fhiksvg1UwsengA7Bh0/7Yb906DA2PoNo/LAO4RM3XkRkh89Ddf8TPLr0IY1seAyIfNpc16C1bBKrQwsQBikyamIJL+LYC9JIUazYeiNe/9e143gtOEC0y77YUoZ3pBOtkPEYHYjUjvYyuhiWNl08Bh23cbjvxxBNx+umn/3Vo47P04r9dfOmPzeCbLdy78w7ccN/v8KeHf49uNgvVShFlIfoGahhZ04dep4PduxbQ6tATm3fNbomx6xo0nfapHGJDmcIyCCEH3KKF7dvm4XsAzSRukd2xKUdpwm9CJoXoQLVooOQyHSRAppXQ7MXoBG0pvgSaKymLswrbjOAWVEQ9HbvHmzLx57oyc88sp4xutwXLzlCtmmi1FuQmWHYdGeaF3QidhRjzjS6C0EcQZjLU402MQzXKNSy81LWF8pZQ6uGdjCvQzz6qHAAAIABJREFUVN5NNJrEg2bQTAaaKBLMuS4dwEtXHo31GEbaikUn9ppNFCTqSJXXjosVlGSq5Yp0s0zx4Nfj60iLILVyDtkUEKzD+sulb+rrTdG0a4NDKNYHBKpD6cEoVHnGgpqFIj2Qn8z14tbsFKJOI++ENSuz6iveevSZ7/neHl4qy5++3Pnu3ffAotXs+7qunySaL7mpli6m+cktW/GH66/F2Og27BjbIhdQ0S3h4AMPwRvefC5Kq9ZI8eXpmce+JOli9+jjuO6XP8WDd9+F7tw8sjAWaxlXSkW8lXgeHZkkLVBP0HDAIYfjtDPPwobDj4ZmuYgllDPv1gh4YcfLdWQa8r/5zW/inHPOEbraUoSQ/Hkc4xe/+AXuvPNOfOYznxEt8dlM32czHpb03md+jsVCNhntwGU3/xBPLWzDvY/di0qfieEVdezcNQrL1bF+/9XodTxMjM9jfoHsBa7echqvwnIyLmDJUoNbcOQGRqZsoZChr7+MyalQPLimpcC2NbG2ia4a57BxdrS1soVqUUPUbSGCi/lujIXOHBQSzawStMwV1KeudlEpsUV2MDdDf7GGIPYlAt4yq2g2F4QrUatzYSFCvVwR/3Gv1cXcZAt+S4NPNwXZGooGXadVzsxz30JfXiMBAwmKMhaXCrtcfm1FddDp8HuLoZiZDBPrWQGb1RGcMngUBtsuWnMdtAMP1YIDbil3uh1BfnJoW6mUxc4nHe9iPh61Xr5+dFnwRitSB98aTFRRqX0HCKIQhUod9eFVKPUNwCxVoBeq0C0+JwHUNBHNd35qEnO7x4CgIzfARHOy2Cm/5dg3ve8He/fKWX605c53D98DW7ZsWe04zvcNw3ixJFlwoq0ALolVst4fIpqbxsTkOB548D48eO+DSGIFb3//v2HFfhuQcZGCzazstDIU0pPNrR2PPIx777gTkzvH0ZxdEGZsEPTgh75YqGhx4tHzuBNOxJEvPA4uwzN5iKWGmmTCi+VRV7CvEhus4aabfofbb7/9abbDUudLDZGDH64fU5LgevHQyqFFVkKeRiwpuiAjIcdE5rFGpJglSNQQnr6A27fcjCtu+Qnm0yZ2L+xEX38Rhxx0MO578H70wjYO2Lxagi93bJ9Gx0+RxFwtMCR5guCZgaEyLFtFpVwSO1nPa6Bc0lCtFTA52UMYKflgzdZksUL0XiY/iL8Y6CtbGCjb6HXmMd/O0AoVZFokIZymWYSa2IgjD2naQblIO2ABrQU6JWx0ukRaUmtncSQzuIcVK+voq1egaxYmdo5j964WLNWEY9XydeGM+i6HYKYM1VgAedKgB9exqLcDcRRIiGehQCAQV6g5MItF4qALo2RZGIiKeFH9UByq7INktANdNWGVqCsDrYUFeH5PCni5UpTBK9nBQZAvWhDg1O104bquvIb8N/CGxhOFpF1ztdgy4NNbzMGbU0SpfxC14RGYpJsVSGgjKzpE2PMwN7UbzandsJQUSeRh50wjy4r973rF+z79rT28VJY/fbnz3bvvARZf13V/oOv63y3xfHk01EnRSmgP6goE3S2XwTlMs9GUTa36yGrYxQIMQr0JgxHDPgtwzo3lnC0OeTzNN7f4/wxwDHzG3ySCMazU6igIscpc1HdzlK4sZCzayxjESD2Wf3DXXXfhuuuuk/Vi7vw/l1JGtgO33j76iX/Hmn33QRSm0FMdhuiYEUI1RMRuKtZhJioMMms1Hz2ni+2dJ/Hdq7+Gx8Yfhla0MdcdR7GsYmTFPhjbPo0o9HDA8wYkumd05zx6LAaJLjrswlwXzYYP01YlrsdxbRg6O8UQw0Nl1GoFjO6clKEiObzFogWnYCFVydtlrE8GS1cwXC9i9UAZ3YU5NGMNO6YWYFqJRAfRW0yrWavVRhR4KHJDLtMwO9Pl/B+GQXgPYecLsqlXKltYtWIFer0Y27dOYnq6C7dAkLojqE8e6ZkukvtriZJkUYwldJPJF1SH+DOfYw5Hy5USVD1F0KP/N0SghsL/6NeL2BCvxrHlQ7CiW0FVcRgAJYse5D/zxsK7H1ObKSsszl/RanE5xBcZghhTx3ZkC44+8KUYJ5FCiMKUvFVLUpU1pwTVcmEWKyj0DaJYryMNe1CSEL12B+25eXgLs2hMTaAxN41uqibu8L5vO/WDn8mhz8sfe+0ZWO589/CpXCy+P9R1/cSniy8BL1qCqZ1b8avLfyoc2n03rMeBmzZi3fr1KFX6kbrFnOeakbaVW89yFwQ3s/if4MnzAMRF5v1SGLA0srJ1kV+MkrYg1oA8MYguCTECMJI+Iz4xL75bt27FJZdcIiwHWst4bJevucjsXWI7fObz56PeX0fC/LFMh0ayVsbCm8JjUUkNaAG3ooC20pBttqse/Rl+fO1FWPDnYZcrgNUDtC6UTEdngXlkMfY/sC5T+9GdDYCOAb0AJTMR9AIZCHEiz+2sIKaGrKBa0rF23QDKJQNbt82KTMEOl55eDt2IrwyjECZ/rQODFQerB6sIe200fA2js004TgpNY9GmXOHKqjAxjISvl4plTE0uQIErYCFqvQo8DAxUUa1VMDe9gLGxFvxeAtNkRL0j4CLeHKW7jElS43gtg2WRWBbJyYRFWm4INm2FLL6UGxSYlo3EywFCXtqDaShwfR2HGptwwuAxGA5riNtdtOfnhT9BMA/5wHkBXUyOlkRqRZwq7VZTvi+uYz8NPRINOMeP8nP5dfln1LM1+s0rdXE56IUSNBLOuFAT9qAmEbqtFjrcmut2oIU9NJvz6MZqbNT7zzruXz7y4z28VJY/fbnz3bvvga1bt64pFArsfJ8uvoZmQkt9/PrKy/CjCy6QroRJxJy39PX144CDn4/XnfsugbJM7dyB2dlpOT7SoM8i4BSY++VAsywZ3jzdzgo/gcsEEom4WHwXcZPsetjiCPVssSCzSPPXUKUr40X4pS99SeDpr3zlK+WiZgGmZkjJhNHx7Kg+/vGPwxc6l5HHAUmBiRBlCVIWBMVkVjlSpYvIDrEzehJfv+KLeGLXw9AKBjpBBqeSoVxXZUDVnGvLcsSGTX3STe/c2ULbY/0t5ghO+ldNFVEaod3uotXxpVss2AkGh2w4tortOxh5X5YMNtrMwjRElATiEaaDQldiKb7rVw/S54GdMx52TDdRdPk8hWJnY6dr67SLaQjCHuq1GnaPT8naMVkMXb+BFcM1VKs1TE/NYXqiAU0vwdQqyDIe3SPpSPlv5U0uaEu0MDRTRanElV8PnV5TUpLJDuYNwrJ0ge7Q20xym62WYBkuvLgHhy6L+RjHlA/D4cUDke700F1YEIhPX7WGim0LO5Td89KNUqx9aYapqSl5/Qb7SC3LbYlcVOY9gcNWvtZ50eZ7QsnXiO0CrEoddrUPTqkGq9wHw6HlzpfOlxt5UbcjHF9vYUbSoxthkqDYd9Zx//yBH+3dK2f50ZY73z18D+zYsWOtaZqXGIZxXN75EuGow9Ri/OSib+DRu+7EP736VfjNb69FGvXQbXWhWRW84+OfRt/Iavzi+xfjhmt+BUNJZfuKup1tMd3BgVsowHIsAY5bi0XZKRTFk0pEIL2cFjfneBFz0GcwssaUC6s2OCwasFjaSOXi6CiK8Kc//UmwkscffzwOO+ywxY6vi1tvvVX+7OyzzxboDrtqTszZ2QkcVkkEnchFAlrXMgQI1AZ2+tvwk5t/iD89/BsU+i1YxRLGJ+cAI8Q+a/ugJAkWZhckDHO/DX3SLdI2NtOIkVB2iCOxb7mVnNWQ+5/zxQ7biFGr80QQYfv2HuLERbFYkI4yoHabxVIIGU6pph7qRRPrVw8jjQLsnOlhdyOEqvPGwRtPhl6H2maCksPNvxjVkotuu416uQ5Vj6BbkVDROu0QzQUfJWcI3Y6C6akO5ufaiBLyHnS4JVNwR/MzDbmp8ffqfVzlzRDFHsrlAorlAnS6NRxL5ILx3bvR68bQEktCUm16mW0X+nyGA7P1WB0OodDRUKHkwpsR9VnhQkS584TUMwLboxymw5t0sejKEkiyGK6ZMTmaJXhxiUfijeR+rEG1LBj0E5dqMMs1FASoXodhMWQ0lM6XAzev0UR3bgpKkPOCG36cqpXBNy0X3z0sFH/j05eL7x4+p2NjYxs0TbvUMIyjnym+Biwjxe+uuQLX/PhHeMvZZ+LBh+/DkYcdjHajhSe3TeDVb3un7Npf+d0Lcd3PfwwtznmtIhuQXMarRvQFbljkpK2MvlBamGgdU9XFaTbh2lxpNkR6IIzniBecgFe/8Sy50JjksFR8d+/ejf/5n//BbbfdJtNzFllCWciEpdeXv/4//+f/yNd2C0VhAmw++EDsu8+aZ4X9aUiVGN10AU1lCj/944/wm3t+AdVpo9xfgmrYmJ1voxc2xS3AGwrBMmQirFzpQEk0PP74FKbnUqGJccWYsiY31ooVCwMr+xEnEYKgC1XxMTTIQMgYO3a0kKSOQNQJLefwTzfoftAkEp67W1XXwLqRQfjdNrZPtTHVYv4aO0cWIerLtAHEMNUUppFIobN1Hf01EsFStLptiaaPA8oK9ATXheugKuQJZ9It+2FHYO/EOXYaHSl85AvX6xXpQBluyV9Tt+a/k0s3LJ6zjXmxxNm6i9TPRA+mxWylMojDzc0YDmqopi6ylPY17qHxbkm/dyR8iPnZOXl8as30/NLFIGvD3CvkyjLJZWCh5s2GbxvmZNBulsN/dMuCWSjCKtVhlPIoIS5cEGjPU0PKJYxeBwtT05ga2w5HSTA7M41GkKSVkXVvPukdn7hkDy+V5U9flh327ntg+/btmyzLYvE9Yqn4Grojw6K5iW344ic+ioM2b5Li2VqYxJGHPB+33HoX3v7Bf0O5vx+/vOi7uP7KH0FNPNAQL5IBM8fYvchFxFBKKg15OCUdCnFGD2meyCCx4otxP6miCSP2BS95KT7wyc9Ad6tIOb7Ja7espXLgRk8owTo8ylJmoAWOf7YkQRDcHfqcyPs465/Pwj++5lXCImDx4oDHS9rQCymufODHuPK2yzHhbUWlprHOi7k/iFmoWJh6cKySMClqlQLqtQxB18fYaAMLbQPjYz34XW5uEazDoM8YtQEXNhcgEh6Fu1ixogjHIbd2GrpRRJQm6Pk96KYO2zGk6+yr8Ojcg2tmWDVcE+1ydKaD2S5vZCZi0WY5+VdQsAjWaaNSNNBfq6DAwMwgxtj4AsZ3d1B2LbhuGd22h+mptrgMSiVHBmZ2wYCqZzAsvjaRoCB5o+JaNmWbVrODdrctAZrsNnnvpD2MuEpNkpZVqImC5kwTFbeEAb2KQ2qbcahxAKptB0Yvgx+2ZVgX+IxHysUE3ih3bN0myy+rVq5YBKbn72NJyuZpIU5kyEvoEicF/P0lxCTdFrSJaJYDh7JDhQsWdemALRbyLBTSW0ag+vQ0pnduB/wuJneP0+2Avn33f+cZn/z6stth75aO5fTiPX0+JyYmDlAU5TJVVQ9nJyKyg2bKgoASdfHUY49L1lYv9HHRhd9E1PNQrw7ivH//OEb2XY0rv/sd/Obnl8Kg15JAcmaFSVx5bhGTTkYM+zJpkeGbdMYKzfGMyknkcyTwMVXgpQpe8JKX4X0f/zTUIolopsgHHJTziLxkyl/y9i6tELMAL3Ed4iASmxlN/Lqjwy2T5mWCv69pGWKzh0dmHsC3r/4qHp9/GEoxRK1qy4YUNVhFZ4dGC1iEKGBqhAPX0VAqcsXYxdxMF40WSWU+pic86FpF/LoMGaXNzmBnaaaolBWsXFHEiuEiZmZouWJYD4EF7L5zZ4jr6FIwtcyHpcVYOVgVWM1kM8S8Z6JJ6QH0DZN6FqBUVGDqEUq2gRUDK9FrxXjk/i2YbyhwK2WRHXiDSZNYwil5U5LnjIWQq8WWCduxJNRT17niAfhBIAWRRdYPopwlTDsg2cZ0aGhkOGiw3QyOYSP1EhQMG9WogBetPlZkB3tegRmmiFNyjkNxUHS9tnCNu52O+ISpUdMTTX/3kl7PKKI8X5W3iTxoU0JWZeU7y1Gd1O5NI+98izXpeAvVfmjFMmzXhZaGaC3MYoGd7twsOrOTsuJOROcjW3eiOrLxvWd+5pvL68V7WiyWO9+9+wzu2LHjAMuyfqSq6mF58TXEN4oshKHkVCteLF4U4M4//h6PPvgQVq/aFy95xamCTbziO9/Eb3/+I+hpKEWXC6cCv17kuIpjkzsFtFUx6Ix9zeKFniWxrKfyIguZiKvma8ZHnfhSKb56uY6EVDPB3RLEHYDSAy9cIbCxG6IPdBGow5/Z/bIAyWxPSWVQKAfZNF+FJe1rHrvxwxu/h6vv/wUa6jQGRipQ0wyh78mSBL992qrYAXY6OQGzVi2gXs2Ev9Bp+Zhf4NAoRLuZSJIEC2vPC9HzGXRJ9KSKajnDyIiF/TcOyw2n5yUI0wy9MELXozVNR9ExUXK4JRgCsYdahaSxCFPNBLNNFYGvImM+GmE9VgDTIPPXwUBtAK25GFufnMb8ZIiOH8MoFGAXbIG1kxXBdAzeOPl90C3Aotrt+jAtB7U63Q+5jOEFvtjOTNPC4MCw2M0IvpG1X0mgyBCnoXiYOeyzOZCNMwxldRw3fBQOSNaiPy5Ci2L0Qsb3ZGg321hozCIIPQntHBjoEy8uH09cLM/qcDlU5c1StuqEtZHr9ZKMnKYiSXH7znRc2By0VWp551upQbNt+K15QUrOTE5gdvcEzCyE15pHt9nE7paf1kY2vOOMT339O3v3yll+tGXNdw/fAxMTE5sWO9/nP7v4qgrBKSng+YhSwHS58pvAn1+QKBeFtqU4xi3XXIlbr71aQCbdXg9ez5fiwU6UG1LswCTFWCEMPH+5+Hvsgg1OsRUaD3JOb6Kxf9bxwpNejvM+eT5Ut4IIhnS97JDHx8fxyU9+UiLjmWpBli8HNyy4/Ldz2HfMMcfgzDPPzPXnRdNbJtxGaocxMt3DXxYewPmXfBJ/6TyOyO5i5cpBCcBNowiua4m3Ns4CWX9eaDJLTUVf3UWpmKBc0MXnSrBOp8uRoCM83fmFlqzqNlqeSC599RJWDVlYsULH8DALX4Zuj/E7Gbw4RTcMYZgmCrRrWVxoIX4rEOYDFy9mmjEWWgp01V0cEHpw3QSuAwwNDGBmsoNtf5mD17EwN+MJj41RwtRILZNdegFpEgn1zbIc1GsDaLc8jI1NCfOXicpWgYU1lpsiTxX8mbavUtGF3+vJTdOgDr8IUYrjQG6q/D0zUTCiD+GElcfggGwtKqElDpKO35BMvNY8sZRzKDgmatWyDNzoguAgjq+LgJVUVQJT82Tr3K5IeUrsg3Q80OjBHEDDgGZaMmOwi1WRHpxqH1S3lBff9hxSLu+Evmy4+bSYLcyg125jphvGxRVr3/zqj375sj28VJY/fbnz3bvvgfHx8Y2aplF2OHKp+NJb4FgKxrc8iqt+cjk6nR72P3B/HLJ5E/pHVsNyazL0UAnEaTUQtJqIw0C8myzAbZrd2y10Wg206PlMYrQXZhH6PSlwu8d2YHJ8VDqzvAuiyd8EUQndRMHxp7wc7/nIJ2BUaogVWvYFwy7H11tuuUVy2lh0CU7nv/nRRx8VLZjMh3/4h3/AqaeeKr5VLh3wIk4zdu+0MAVIjAZ+/+R1+K+ffw7z1ixgxBhZsSJn03Z9WJQc9AAJApEHMsUUehtXWMsuV4CLEoPD7DLbLiGJ+PfzrpJg8TjlkR8oOQXUyxqqVW5sNbGw0IYfaWj6Mdp+jDDNcYmWzqO8CkfLOQnVclEYwTMLJKVZcO2i2Ny63TnYVoz+eg2N+S62/GUGrQUVzQafQxP9K4bR6nUQeF4+MLN19LyOeIjr1IbdEhqNFubmmnIzoSxERjEZC91eR5IumDjBDptA9TgKZUEiiXKnRa7hUzOmtBShoBkYTCo49cCTcbC+CVorRqcxj7nutAwlFW7zLd4IeJPl+CyOQySUgkSWYjfOmKTcE54IVlNnYpH8maEZiycRU7zATHw2meFWqIjXt1irw6r0IaSEkfkybPM7uc93emw7mjOTssHYgx4XBtecddpH/nvZ57t3S8ey5runzyfdDoZhXArg6KXBi8gOcRc3/OoK/Pz7F6OvXEaz3RC71Zo1+2Jkw0E45Q1no75iJbSMHU2u8fJD9DrqvVLtyESMZU2YXYkWerjn9ttxw9VXYtvjD8sFTmQgu6AoUxBnKlau3YjT3nAmTnzFaVCsAiKm8jKfLOGigYrvfve70lW/9rWvFY4vP7hezAULFubXv/71OPh5B4uHVpPkZA0Ru16mjGkheuokLr/9Ylx8y4VoOW0pTutXr8Wu0XF4XRLIiig4CmBEUExVvMrcjvO8BfRVCnCtAjqtrvh0i8UqOq1QNHKX3WLQQy/wiaOArRso2TqGB1wYWoTp2Xn4sYo2u+NeLN2vyCcKZMGCyyqmoaK/Xkecpmi1uygXS3Adl5gZSeJVsghxkGHblhlMTTKvzUKpXEH/cBUdz8PUzLwMPHOQkZQ0rBwekGGb5/XQ6nSkiHJJggD1OIKgL9kdJzElJlUwkbxpGRpDVHPaGCUjRdHRbgUI4lD4FP3VCspdC/905D9is7EBSivC2Ph2xFqIgdowSmYZ8/Nzctrpr1dRoVY+PYn52Wlk7HapQstCjYzdcgwoXSAZZJmD9Dt+D1Hoy/vLsE2YdlFOXWQ8ENYPyxU5QldCNGanEXodeO22BADMjI9KZJJe6U/s/pVvevl5X1wuvntaLJY73737DI6Nja1fLL7HLBVfZpIh6uLnl1yAx+6+C2f90+tw3bXXIIt62DE6DrO+Eu/41Oewcr+Nkv5AXyaLrmyqPcMwk9BGU1rbAM3J3bjpN1fjhl9fg/bUOGwlhh+QAKaReAjdcXHEscfh9Ne+ASObnyfrsmQyhox1Z6JBloml7Fvf+hbe8IY3SITQs4dvXLRgYeZF/Pa3nyPDpYx6CYeAzClj+KPioYlxfPf6r+DK+69AWGGRUTHSvwLbt+5EuxGgUiqjr68As5BCcyi3WICeYH5uCiWLMPO8KHC4RrZtlvAZ0CRJmDauOPbR83qyiVYwNIysGBT4zOTkDDoMnzQtZIaDTkg4TSgJHQ73tongVFMMDg6IR6DTbaCvUkHRcOF3u6gVy4i9BNu3z2By2oehV7Fq5RrU+suA2sHUzAx27ZqRNAfqqo5tU30XrZVshAaP4uQhU/uNyE8GmvOewPJZ9IlHYrHlDYtqU0FnNl3usU4UDhNj6eq7fg/lehGOpmEA/fjI687DobXnIVzo4S+PPID+Vf1YveF5UCMd2/98P8I4wobDD4eZAa2pcTx4+x/Ra7XQPzQEu1SGonFNOkOpYGP3+LhQzdZuWC8r55HXw5/vvAOx1xXgk0mveLkqei90Gwp9v3Q7IEK7OY+F6SnRftWgh8md2xAFPtRSPdWqw28+7UP/tWw127ulY7nz3dPnk8VX1/VLFUV5uvjaJk3/Pm689he48vLL8a63vg0P3303TjjyMEzNzuK+LTvwT+e8C5WhYQHvpJyMM1ZGzEU5ilASwrIUUa+Jpx5+AFf/7Cd4+J7bofFoG/nyZ17KnQUT9ZF98LLTXoMTT3m55MIxVYIsWfo7hfUgQxjg7rvvxlVXXYX3ve99YlvizUL6vMW2m8sXP/vZz2QLjmQx0ixZhBN2wdwbU2NM+Fvw9V9+DneM34oGuoLLXLNyJXY+tQtTE10ULBeVuoZijX5kD3bJhGHq8LpkxmowVCZn2BIo2evEssIcxqkwE2ixM7g9puTgGPbb7KwH6gPoLHTR6nXhVC0khoJUjtUZkiCDpehQEi5d9OCWTRTcAhqtFvTUgNEzsHpoFSy9gK2P7sbYXBddBag43HYjtlLDUN2Cpdnwugm63jzipCcgHA0W2i1ffNZtdoVJIjKOnzAt2YIvL0BP7Gt6nMCEgcFyDYev34y1g2uRRgqe3LkND217EDvmZ6G7JtxqAbW+MqbHF7C2tBGfettnRPttje3CzK5RHPr8IxBmDkzLhT83LqnHlf6VWJiZRV/NwX3XX4V2s4EXnXo6tPpKqGZRlkroLpl88inRdusjIzIniNpN3Pvb6xA2ZlAwAavgSHabWxuQVW1GyJMFrWb5XGF2ajfac7OA38bU6FaU3AJ8zU7MgVVnv+y9n1vWfPe0WCx3vnv3GRwdHV1nWRa7ghdK58v8Nk2HrWfYteUJfPsb38ABGzcKpNqfnxGU472PPYEz33EeVu+/Uba0FMVEGtHVwOk4OQAEnPmYHN2OW2+8Dn+6+Xq0pieREvOX03dyclmlhsOPOwEvfsUrse6AQ6A7RQGt5xsZS4kZi0SyJJXliptuugnvec97BJwuGuEi34GWs3vuuQcXXHABzj//fKwcHkbMpAZyDDjGU3QEmYfRzhP46pWfxsNz96HNaHVDweoVKzG3aw47tzUQRxrKNRW1fhOKFcJ2uDpMT7IBLTOQRAsYHLTQ6xKVSE3ZFFRk4FPzTaXoFYuG8BhSrhBHnlDOOPDbPTUFu2zBLFqy0ReyM4/pdNCID4OS+cJyYEw8h2OWUsTK8lp4XorHHt+JuekeIkLWAVStGGYKDJb7cPTmTVg3tAYD5RoCfwZIu3AdA14nEh2af//J8e14dGwndsw1EOoFhPQNZ4BjRDDTSB7nqOcdi+MPOQ7rhlajYpSgpDo6no8t01tx+2N344/33Yle0kKQBDBSFyOlTfjYOZ9DH/qQNduYHh/F/ps2o92jHs5ljGl4YQzNqaI938RQvYD7b/gVGguzOOW1b8QCHNilfnjdJmxDQW9uQQD9RtGV+VtBBe789VVIF6bEA80bKTcQzWINbrEuna9brcpNqMcFk7kZtObmEDXnMP7UY8JMTqxSVFmz35tOPPc/Lt+7V87yoy27HfbwPTA+Pj6iadoPFUX5u6Xiq/CIl0bQ0xhb//wI/DBAq9XExd/+Bvx2B8XaID7+hS/FpDUwAAAgAElEQVRj1cYNiJVM4DPs8phUyypM0Ml9v7sO1155BXZu3YLU94SIRv+X6LuahRX7bcTLTn81jnzRiSj1D0k2HDto6XblQLOkW+bfoKKowur95S9/KVSzkZER6Xgl8pxoQtMUzfeiiy7Cl7/8ZfTVa4jJxmQPnvmiWwaqh8dnH8C3rvkCHms8hG7G9d2cLxB3Imz9ywy8HmPdTZRqBqh86BbzwxSUCkXRIaNoDn39BhrzIZLUhqo66HWAifFZdHseHNtEpcoYIVPsZmnclUUK3Sxgx9gucR5we4xLC8RZ0k/LVAgO/MqOjlXD/DohGvMd9FX2QWMGuPeRrRidaUmsD1MoqlYRdtzGhpX74dQTX4njNx+FlXYVuhYhaI4iaE3DVlPELHyUGSwdu70F3D+6BTc/9CAeHZsATBVJ0IOjBDhk4xocf8SJeP4BJ2DAXi1pdtw301MFkZ9BsU00ow7uffwu3HLXDXjw0YeA1MYB+xyL95z9cRSTGvqLNYxteQorVq5Cy0tg2QWowQw6PQ86i+8Ci28RD9x0NZqNObzoH05HC+xka4KtNLUU3fkmVMuGUqDVMUVJV/HHX/4UaE6jbHP7jgxhSzrfUnUQulOC4eaaOGFDHLrNTExAD7toTo0LCzrSC1Fl9fo3HvfWj/50Dy+V5U9f7nz37ntg27ZtQ+T5KorysqXiS+3W1lJZGaZnl9tFgd/FLdf9Gnf+8TZs2HgQTn/DW2BVKkiprVLzZYJtGmFm2xO49ieX4p5bb0TYbQrUJl9RM6QTdat1HPyCF+EVrz8LI/tvzD93MZIoz4WQTMlFGlqegkFVgSuoHAx9+tOfxt///d8L24FFd8msT2bAD37wA9GFaUeTrjimVUvNoTRajNgKcOuW3+JbV/83diXbES5u3FUKRRQdF1sep2bIzTMCgRKJ8IHGzDkuQ1iSLOy6TLUwMTnTQBCo0FQXaepidqaBmbkFscTZDjDQb2HN6n6hjAWBj2J5GDtHp4FElUEac9xihPCjnqxZm5qKPtfGgfusBDnprWaC7aM93HvvTuxq+uhphPFEqKUWVhkuNq9dgbNf/Ra8YL8XQ4s16RIRN5BRdmjNQvMpe+RZbLGlomckGO1M4aHRp3D5b67BfKeJoWEdRxy0CkcffCjWDh6E4ephyFCGoTDJmTyfBEmLHbktjOe04GF0+i+46Y834fa7H8K+Kw/FK056E+yohv3Xb8LC9DSqA31o9WiZc6D6DbS7PdjFPsxNzWD1cA13X38Vet0Gjn/ZK9FVXdgFOka4mp6iu9BGouuorlwhrpO018bO++9BNDuOhd070Gg10GZg6tAq9A+tgVmsoljrg6Wp6HZaMtidGB2FEnSgRR6QRPAVOzaGVp/5wjd/cLnz3bulY1nz3dPnc2Jiol9RlIsVRXkFiy937NlB/OnmG1CwFLzopJOhOw5inz7KHhQCUqwS1EJFhmyKpE3EmJscxz1/uBm3Xvdr7NryOFS6GzLiEHVxLGRmASP77Y+TTz0dzz/+JXCp7ZJKlnLtmCMs+jvZP+cx8Ys961+DKRUFl112mVjL6OUl3YwfLMJk/dKCRhfESSedJF5ZpEsT+xCxEaClzuHSW76Ln992KeJqIBjiJEpRMC1Uyy5Gt06j19Zgma50WVEaClycBdgt6CgVdfTVFfQPOhgbn0O7Qz5DEVlqwg8SgcaoGm8W9NZmGOgviUOB/tl6/0pMTzfQmmuj5JZRLBXhhR6irCedOS1nq/ur2LzPvlCCDFt2zOPuB8Yxt6AiMly0E0buhBjshji8r4YzXv0qnHTcaSiqq2DE/DoBsngOadBG1ukCXiQaNTV43XUQmxGmvSnM9qZx+31/ws7pp7Bh8xBWD7rod2tYv/oY2OZGaMqw3ABTv42Zp7YiaGVw9Crq/QNIrRiJ1cWuuZ34f9h77yjJ7vLO+3Nj5dS5p3ty0mgUUQIhCQVAQkIIiWAbm+j3eM2uA/aCSfYueI1Zm9c+uzbr9dpes7YJJhybaIIAIYJQZJRGmtwznVPlulU339fPr7pHg1YmeOb9yz2cRjPdFbpvV33vc7/PNxx46iksY4Qbrn81zXnJsNhEbWWZ8oBUuwfKSRe2q3R7AeWhcUU7iEvwka9/iXarxk2vuItOZFAoVFSur5xxG4sr1DsOm3ZspzRQJmo26CzM4C6e4viTB6i363iioR7bzOatuzFyJbLS1xfHNGtVMrZNbXmRzsoiduwqx1wPO9bKY7943S+9e6PJ4mzBYmPyPbdHcGZmZsAwjL/Sdf1OAd+UYfD1z3+Oj/7NX7JtxwS/+4d/QLPZ4Suf/YIKqL7q6hdw0fOvIVMe6QemOy0OPnY/X/7cJ3nqwA8IJUs1DJSESlxLkuOQHxnnhpfdzvW3vZLhyc2qKkjZZeVtLnEQKoxHpFdSH9TP+lVuJ7XCW0ukVHkDusp0+MhHPoIEp4uud3R0VE27Asg33nijAuVsTgJepLFC3GEhmoSAWw5TzlF+96/ey6HG49iDBm7gqcwH+ZmHhrJMTy2xNN/FNArKkeb0HGUCyOVNRkZLFAsapTKMDOc5eaLK4mKHTDanoitF8SETrNiLJYZRanik5l20zyL5Gtk0pMB5dnqRODLJZgrEYYxm9NBwGB3KsWvzZgZSFU4dWeGJIwss1EO6nk0omhIjJqsHXGh6/Mxl+7nlljvZNHExBuMQ5MF3SMKm0roaIVh6htDT0aw0QiPFVghmh25vXumOTy4cpNqdJm1H7JjcS6V0PqnsfrSojBYGVKeO8dA936a13FHNF5df/gLKwxWSjE83buIKZUKOie2XENRCTD3F008+zujECAMT0iCdMPPoo7Q7LnvPv1gl1q2cPMYTD31XOd0uuvxKepGof02iwFcacKfdoTwyyrYLzlfa3tljR3n6gftIWlUSt6Okf+lihcGxLeSKQ3i6Sa5SppDJ0Kg3CLpd1XIdtutEnZoK8G/4CVFh8N/f9Nbf2SjQPLfQsTH5nu3xXAPf/61p2ivFuOA7Dn/2wd9nYfY4r3ndq7j+llv42N99nM9++jNE7RaVoQqve/MvcdMrX6uqx7/52U/x8Y/8CX5LFj2xlL0r7a5YTL0Ydu/bz50/9/Psf+G16Jm8ohCkL0xpO2XGXU9NFwReW7RJ6I44riTJSkT3cieRQa0v15rNplq+/dM//ZNyu42MjHDbbbdxzTXX9I0L6TSRAJuArzi4dB/HrPO3X/5L/vYbH6GX7uAZXbKFjOJbRWq1ZUuZ1aWG6kTzHF0tvGSBZqZ0shJWkzcp5hPKAzqTY4Msz3Q5fGiZYjFDqVSh4/SUGUMWabLkKw9U1MlEshWE9igNQLGcZerUEqJE81yNYi5LPhWRS4fs372VYqbC/Kk2p441ma02aIkkzE3wJRtY6nrMhLv2lnnpzhGuuvqVZAb2AkMQF6DWorM4x91f+gq7duxhz94LSY1uUcc0sG30jCxSu0TeEmFvkZ47x+zSU6r6aXRsJ4XSeaTy+9D8nHxzHLrvezzwzXuZPj7H7Mwit7z8FTz/6mvQ05FKhLOKslisoJHHSDIsz69w4shhZdqY2LxJKRgWjhzD90IyuRKFfF51qyVy9YQUp5p0g1jph4VjlhwNkaWVRkfIDQ0R6Rqrc3N41SWiVp3YdTCzacpjmxgc24qdkRNBmoGxUSqFopqepY3Za7fw6qvEnYZadq52/YTypn9301vf85dn+17ZuP8PH4GNhdtZviIOHz48VCwW/xq4XUonI6/HH/3n32Ewa/PW33obbqvN+3/vA8plduftt/LAd79Lz4/5jfe+j1SpzCf+559w9z98FCNw1G3EiyZvKFkOCZ2wc89etu7ehZ5OYedy5EW7msmTkWDslLTtZjAzaUw7o7JdTTNFYXCEQrlCLEu4NSpC3Eoy+YrBQqZk+V4F2IQHFpebnDiUa8qUjN1+LKFYmkMCunT47qF7+NDffIClaBEtrxFoAaYl0Y4J2aylQs+lka1Z93DbBp1Wr2+BtqVlWM4QUnXfppjXGR8fIXRTLMxVKZcGVW9ao97CEWu1dKCJMcGW2ndL2WUlTCaX6TE6VlEVRJ2umAciJRfbNJRl58QgWctmYa7B7GyHpUWXeqeHFycUS1llzTWjiMl0il+9+UIuH86y+7xb0FJbiLwshp8ilgzfU/N89fNfZHrqJJu3bueGO+9i7Lx9kCmQ5PL9jr2wTtRbwnem8XrTGHZMujRGrG/CSu3AoER3eZUnvnUvRx45wBOPPsnM4jwve8UdXH75lSRmQNurUxzKURkcxNBSnDw6R321gSbBSJ2uunopZHPkUpLZECoTiuf5ijc3tVhVKankMpnKlYlGMiNEzy0mOhPfsgk1aKwsY7hd5o4eUlSYnrZVoM7gpu1UhibRczkKQzL5ZhX4ivPQk3qiZk1RHr7XpepFcWpo8k3X/j/vFCPRxp9zeAQ2wPcsD+by8vJYGIb/R9O0mwXQJGns/3z4v3Pyqcd5w+t/jpMnTvL3n/0sP/f6X+Dlr7qTg/d+m0984tP82n98J4M7d/CJv/gffPVTH8VWNeD9GEKxJyvCQNeUdVgkQn0aIVbZA7ppI2lWku0qleCy1JPPmVYa3cpw9Ytu4q6ff71qqJVMLxXYI4Hqmsbdd9+tfmJZuAlN0qcrdGq1Gg8//LDKdpDwdrWq0zwi02O6Ps2HP/3HfPUHXyA1mKYXBOr7y5csYiMk1gNGhtNk0xaNagczLuJJdq7YJ1SgTUpl8iaxRDT6FKW6Rs9y5PC00tKKxlbaMST6UKgFT2IjfVcpQQRExOSQ1nuMDA6q2vVqvUkc+OzcUmbfzgmGi3mePHCI2bkGjbacMGwKxQwrK022bx/H73XprjS4aLzMr91xLXsHKoyMXAvJCKGjE664tBbqtJbq1OfmmZ+e4uDTT1AaH+Hnf/PtlHfvJ7bzYEo8p0/sVgnbU1jRPHo6IMkUCKJBdGsHpjZE/dQcT3zrW0w9+SQPP/gQARG33H4rxVyO1eYyS7U5tu6c4JJLLqRSLtOqdaRZniQ0SEKTdrOnrlIqZVtFSgrF1HPl9aHhez3FK4mVOZDCzjAm8iLVcF2wDNrdLr5t0+72GCwX0bod2kvzSornSatyrsTI5E5GN23HLBRIFbPKTSi18QK+vYaAr/x8NTy3QzNMIqMy8cYX/dI7N5oszhIrnn33DfA9ywM6PT290zTNj+i6fq2AmW3qzBx5ig/+zrvRJO0qjCmPj/P23/ltdmyb5JGvf4NPfuIzvO0d72Zoz04+/pcf5it//zFSa9mwKuJxrRJc3mCi11RlksqCLOsfuegULrifliWTp8it5CvSauy4CTfe+nLe/r7fwyiU6IWJSi6TJZyEcv/hH/4hV111FTfffLP6/Lri4eTJk0piJkqIm2+5ReXDRkYHV3P4wv2f408/9Ue0zTqBnuB2xK4r7rWQJINysg1VMpTzaZr1JhmjokJ1er7TD+xJ50hnbCUBkyJNjTSZ0gjfv/8Juk2fSi5FWsBXM9QkLlNvIEyvoeNKipdlkrGhnBNlRKTMACODFpdetIuxgQGWF1ZZWZb4x5BGu0e2LFcGeeZn5sjlpDetR9TqcOslE7zx5beyfWg3tr2PsGMTNgNqT8/y0PceYfrUDHqvx65NI2TTGscXZrjqtls575qXQGUSLV0kinwSr4Huz6KHU6DX5OxArI+R6LvQGaM2s8zxAw/y6Hfv5dGHf8DY5CauvOoqup06jz1+gCPHDjKxdZSf+dk72Ld/l1KUzEzPcezQKSyjLFG6KqsjdhqK0snlC3R6HrlCQRlIxCyRSOC867J3zz4OP3VYlWief/55rNZWqLo9qq02O7dtYeqxx5g/eghij8jQKI1MMLn9PAZGJslUBjBzKUV1yWPJ1N1tNvBbNYJ2VV3F1f0o0stjb7rhl9+7YbI4S6zYAN9zfADn5uaEOJQOt+fLBJmWOp/Q5btf/zLf+sZXaTs+d9z1Kq69/gbu+9qX+cwn/55MvsRv/af3URwZ4mN/9Wd87TMfxwy8vjxM8nCV9leRtf1IQkVGrLVYqJqCtZJNqZeR4hhVJSaWXakzN7np1jv49d95H0apQiwJ54kQAvDEE08oOdnb3vY2JiYm+ru4tZAWmTg/9rGPcerUKd71rndjpiwio810+wR//Hd/zLeP3o1jSVC4ht8ylXvMLoToJQ0ra5BLSyNEjlp1hbgnUC9ijBBTmiyEP9Z00qk+aOtJmnxphCOHT7I61yCrQc7UqOQs1U/neAGu/CzSUSlkhjTvSn1P0aaYjUjpHS7cu41yvsjiQosTx1ZZWfHRzDRmyu4H3qTt/oToe5LmSzZo8pLzB3n59bczNvQ8bH2HuLaJ6l1O3vcE93zp62pz2Z5bYHVmij27NnPx8y9l2xVXUrngSihNomeKSp2SRC2S7kkS/wiedxLd1knldoB5EVqymdZqm5nDj3P/3V9i9tgJdu7Yy9joGI8feIhDhw6ysDzH4HCe17/xDl5w3cWESY9atcaJE/NoSYkL9z8fzSqS1Gs8+djj7Nq7l5ZYpIdGKA4MKC7/5ImjDFXKqvNO5HfCCTdXVqg7bXqikLNt9mzfxpPf/y4rU0fRE1/9Tse27mB4cgfZ7CB2qYwhnXiaTNTS4dZT4Os1qoSdOqHfpeaFkVEZf8uNv/zeDXvxOcaOjcn3LA+o5Pmapvk3qVTqCnkokQjZcYiuBdSbVYJI4hFHVMrU5z76N3zxi5/j5a96Nbe95mcUcP7Nh/8b//Tpv8MMRVcq6x2Rl/X7isUWLJyeZAKL3rSfbSWYEioJlkzJ69ZgBYqJhhfpXH/ry/kNiZTMl/vgK8kDms69996rPn7lV36FUklqb4y1avNQ/V1MFp/5zGf44Ac/qALUu3qV7z4tXO+HmOodxSpDEpj4DYOUlsXKBVCIiO1+kMzYcJF2s0q34aqfwbLFYGHh9qQmPiZliW5fHGkpxoeGWJ5dor1Q58Kdo+zdNkKlkMbWdGrtDkFs0XACTswsc2q5xlIE+SGd7RMpdk6WqOTzTB2rcuipFktLkgUsF+j96V8syqms5CobKjQ9E0VsyUXcddUmXnr9axkcegG2PkIc6tDxmX/kKb79hbvZtWkzjek5HvnOt1XrSHG0zJ4XvJDrX/cWhi+4CtJ5pcbQdJfEl+XXcbzuYTRc0vltYF4G5m78bkJndYbDB76Ps1SjmB6gXW9z91c+T0eUBEnAxJYK191wCZdeuYNY6zA/P8PySouLL34RJ082efyxY9z+sldy7MghFaS/c9duun7cbyDOppk6cYyxoUEW55cZGhohZaVYPjVNZbjCUquJF4bs3DzJ3JGnaS5Mk4huV9cYHJ9UJp90pky6UsGU8HgdAs9XCze30cRtVdX0G/oOdTeKjIHxN9/01t/e4HzPEis2Jt9zfACPHj26P5PJSI3QpevV8RLGLbVrEi8opZOKtosT6quSo9tiZNMm0tmcujT/3j138+h3voFTXaBWrdJuNeh2JNqwq8BXJl9JJFtvohWwFUG9fMjIq8qJpZ04RiWbdWONG2+7g7e/7wPo2TyxhKkLlEex4nS/8IUvqMl3HXzl3jL1yqJNCjQ/+clP8v73v5/KUJmatsz/+Mc/5fPf+ywd6mCGJD2JPhTgt4jNEDMXkK5YKj5ydKRC2kioLSyooJdMJq0UD64vxZJ9qZuhWRD4DKZdJjI2+0YmeOGFe0iZEXZGJ5MvkEkXVcRk2/OZbzg8cOgYX/z+kyRWxM6twwwPDjMz2+DAgXmWF2KsOEU+naMX9NSiLbHEkyJXIWlit0shgYk0vP0XrubWm19NvnABelJAj4tonkFjcZaD9z7IyUcO8dTDD1GdOclI3lausq5e5C3v/A9c+bNvQRsaIjZFFy3tG020aIGkc4LEr6LbBcheDPY+EgoEbp1eY5G0b7J6qsqBBx/mBw/cje+1KRbT7Nu/k627htmypYipt6gvzbC6XGPHziv53kOnmJrtcuvtr2Hq2BMsTh/i5970FuaPz4GVxUhbTB07xHm7dqsTiHDqHafFQDlPvbbK4soqjuNw/u5dGHHEwUcfUbSClZJy1TL50hC50iDZ8oDSoAt5FXqeUup0aw16rVV8mXzdLvVeEJmlyTff9Osb4HuOoWNDana2B3R6evoCXdc/blnWhevga9pWP15QFmF9dFSXtCrkWrEJCZFs4GWbH3jQaytLsdTRuL0uHcnybbdoNRq4XYeu01n7cHCcjvqcbK+lbVa+5vY8xZX2wohuBNfd9FLe+vZ3kSqUiJTdWEeLYubm5vjwhz/MG97wBpVqJgHs8v2tVwp99rOf5b777uP3f/8DEnrFtDfFB/72A3znqW+jpyLStk59uYrjSEOuSgonU0jIFnUk6EAC0AfLWZxmba0GycQPNDxf8oalwUF0wz3V2nH57jwvuuBCtheHGU5L4WiiQnokvtL3JLGsS73TpCnFjkaaJ+dmOTw7j5WqML3g84MnllhcDDE0KeVMyNoSLO7hSWGmZhIHQt/omElELoL9QxrveOOLuf6Gl5Ir7MZgAKIKRDliz8WZWWTp4DEeue8+Th05BJ0WbqtBLzZ45Vt+kSte/XPow8OEVqK66fSoiRGuknQXIKyhmxpadidkzyNMBlQwkilW8bbP3KETPHzfd1iYO0i3tcqu7Vs5f//5lMtpTJHs2U0lYWs36yzVdHxjK8Xx57Fz1wU8eM8XeeyBu7n1xpfgyHSvpRmbHFUW48jzKWTLNFpNGs2qku3V66JS8FldWmLzxLhyA9ZXq8r0YqezZAtlBbz5srQXVzAyaTVZh55L0OnSq9Xotqu4Tp2416PRCyOjNLEBvmcLFM9x/w3a4SwP6okTJy5KpVIfN01z/zr4Gipcx+jX9Ai4rfvN1pQFqitN0ssSWZYJH9rvjOhzDX2XhKgT5Gvi0U9k+o0laCZS+t0klPwHT00zIhGSDxHEu66nsgBKgyPsvvBidFveWJLlK1RGP9NXlmr5fJ43v/nNP5RqtrS0pL522WWX8drXvpqQLk9UD/CeP3sXTy4dxM4Jr5ilU2+q8JxES6teMCsTkbIDspaEmccMDpfpuB3qTYcwFp4hJcQteuCSTnx2bEpxyd5xLt83wZbBEQxXwwrD06YSx5HsX48oclWZpBwPTaRWKZOZlsOBIyt87b5FjkxHhKGGZpiqeDMjEcpeQuhC2iiCRG66XWUUKUYxl49b/Ic7L+H6m24iP7IfLRmBsARhThhhaDs4MzNMHT5CfXmVFJriQiWgfvslVzB03n70SgnPCLAMHz1uEXVX0bwGBg5h4kCqjJnfQWJuIY7TGImuXGbN+WmefvQBFmaPkLMNtmyaQE9sJSOrlC2GB0X+N0+QtFl1LCqbX0h5x4uIezqPfOHTHHvifkZKA/i+TnlkHC9yVYGn6HtL+RI9VzTVotN1SNmWytGQE22lXFKuNVEySO2QbqVI5QrkJdthYIRUoXwafCPPI3CeAd9eu0bs9Wi6UWSVxt54w6/95w21w1lixQbtcI4P4MzMzIWapsnke8EPga9uqGlPPnd64j3judeLK4WLlV4ytVRbb4ORtvjTt+1nM6y1x6wBstB36+dNAei14HUBbHG5ieVY6UBTKhdivQ9OlAdPPfUUH/rQh9i7dy+vfvWrKRQKyuEmyzahH97znvcwOFQh0rvce/wbvOvD72CmO4eVk0aHCm5LpvAILxQ+N0WuaJHLaWRMCSfvMjw6jG5aLK1UiaRXTLIaJJfY99gzZnLt83aydbTAcCVDPl1Aj1IQRASuRxwkKmZS6pVSYjMOHcwkxnelk62FXhliNc7xjR9M8/XvTLNchVw+xdD4MF7kUK+1SFyNvDFIlPg0naZawo0ZsC/b4w3XDfOy22+juP1ykniCJJTuuQIkRSQ/M6yvcuC+B3jqwKOSMM/ubdvYf/HzKO7YDYNjaBKzqQcYZghelaCzrCI+DV1kX1UC3cXMjmBl94G+CS208FsLBI05pg4+QnVxnrxl0lyp8dRjx1iYXWJ4qMSrXnM1gyNdfL1GYBeJsjsY2XE9xAM8+cXPMX34UVZnF8nmK2zesUvFdEo4vAgSG9W6MmZIk3PQ9YnDRMWFSk2U0Fb5bFZlY0ilfSJyRJVkNkhxaFS1GOtpKdyTaE4P/4zJtydqB7dLy02i9MCmN7zoV//TRpj6OcaOjcn3LA+o0A6maX7cMIzTtIOafIV2MPoT8Dr4ri/I1hddcskvKgWlODidx9Dvu+xHQj7zd/VvlWzWby9QNYkC1up+Z0awK9hdUzEoPUP/Tmu5vQKwYiX+8z//c2U1lucWykJoiDe96U0q8tKyDHq0+dR3P8oH/ub9NMwWds5meHAIR5xgLR/fT0gMk2zWJJ8Hw/AIfckoGKVcLrK0OE/oOhRTOjvGS1y4fZRdowUG0pJ1IHK6RFl4ZXEn05lm6LScLitLdezYYFOlQNSt43U6pFJFZsU950WUduygHtk8cXiJ+++fYn5BXIMjtHyXettRSgq3mdBodonMmFQhz4geskfr8cYXZrnx5usY3v8iEm0PUZDHiLNoSREt0on9gJmjU3z/nnt44Fv3EDgtLrviCq580U3sufp6rKFBSImlO8RtzoC7ihHL71ko9Tp+tExs2uQql6Cl9kCQxmtM01s5ydyRJ2nML+E2ahx/+jBPPHyIhfmmWg7eedcLecG1m0mVHMKMTZgZYXTvDbjLJt/59OfxGqtkDbFcZ3AlrayYp1TKsbKwQFGqgdI2YRRg6TaRJ6YMnShI1GJPrr4k8D0xpNg0h5UvkC5KjdCQAl8jk1HgG7oCvo6iHZzWKgp8e44C39TgxBtu/PX3bYDvWWLFxuR7jg/gc4HvOter9LVr4Lsu6Vp/evn36el3nXpXoeZriHoajs+AZXWqlLIY5UzuA+ppaO2DsFAViuhI1ibpNXpD7dykSkgWgAdyQD4AACAASURBVIBYjEVWJg0WMv1u2rRJ0RGKniaiE7f5X1/8E/7XF/8UryBWZZOhwgBBu0e71sZTQThCmSRkcgnZfEQmrTM6WGaomMHtNBjIWeyYGGTX5hHGB3PkLWmdkCcIcX2ZHjVS0mQRCa8rNmaNULIEWl1G0yl6zVXajoOdH6DRkxY4A6ucRpf2BaPA7MkOBx+f49jUEg03En6ShpPgOAn1WiRRv9hlkyE95toRnbfdvIWJLcOMXHAtduH5hH5BNWmI+kIT6iFJ47dcZo4c5cmHHuCxh+9neWWZnefv55ZX/SzbL7iQdKWAnk6Ig2VwFogjJQKEpIMfzqiGjvzgReiZ8yHO0a1P05w5SePkSY4eeJzFE8dZXVhSGRVg40cRExN57nr1CxjfYkJWqpo09MwY00cijj86RdxxGMgV6bouXpIora/qmZOW6yjGzqT6/H2kEQnXLVSXIYYdyUtOVIuFyNMsifUslBTXK2lmGQW+2WfAV6gX4XybffANum3aHrGA74t/43c3aIdzjB0bk+9ZHtBTp07tX5t8LxLQlUv703zvGvCuL7We+6mEcui7wf6vP4kINkXnu05CrAGxfH4NsKX1ot9T0f9afxLuf6h7rT/ss37Tfb75medcPxGoz2sx9aDOH33y9/jCDz5DLy2XrbFK7wqFdqg1CN0YtweZFJx/3gh79o0yPpqjlLMInRpep0E5m2ZydBTbMMhIi4JtqLp31+8S9HwszyAVSn5DjZ7ItQYKbBqdIKuZuNVlluamaPba+HYG18yg2Wnk3BFL1KWWIWcPk/g2Tx48zvGpBVY6EdOrLsdmetSrUBgo0TMcSnHIC4cN3nvHZVipLoN7LmBsx23E4TBxnCIORD2SR6OE1wpJvJB2o0G32+LI0UO0XZdd+/YzvmWS8nCRVMlAC1egM08QyHG0sCQoJ17ECzrY+c0Y5X2Q5GmvLLByfI7Fp4/z/a9/mbnjJ4i9iK4rumSLTq/N4FCGn33NjezZW8ZIt+nEdXqhztMHA9yaQdDo0VqpKsWIlU1RGRkhY6fIy/FQjSWoXIeUaeMHfQki4oQUdYkMAKauGi5kyrVyJXIDIxQHh0gXBrDEEq9B4LoELQHfKt1WlW5zGa/TohuZAr6vf8lv/peNyfcssWJj8j3HB3B+fn5fkiRCO1zyrwHfNbvEGpFw5jf3DFr2wbX/R4Hq2m5OYetp8JV/PQPKp//2Y8D32SCsAtYJaUQ1/uzzH+JLj/4Dru3iuz4FI6UWU0nP4/ydm9XWfnigwN6dMjVLBKGD5zVpri7SbdbJp7KUC2WKhQFV1BgQ40tQT+SRdD2CloeV2EpnGpsxWkrkaptI6Qnt2gJOb4VW4OAkCY5mqPYOK9JIkSNlSCtxgZSeobZcY25mgYWqy1wt5MmpNjNzIaFmEqQTcnHCZBjx2n3DXHB+ni37t7P3ojvA3gFJCc/xCHwDy6igBxbddk+dtOy0oQwUkjFhpdLquMT4JLYP8Sp6d5kwiDD1NKY0iMRNotCBdAGjuAWsCkHD4dijp3jkWw/QWDjCwskZFueqeEGCXZRWDYfnX7Wfyy7ayqYhoXC6xHqdju8zPW3iVC0s3yTqBKoPLpH2Y8PEMmwV1p7IxGtoqglbpl95Pal0O6G0kv6iVtQ3hrgvcwWsglTH92Vm+cIgqVyWWGzssrxtd3DrNZzmKp3mKl6njeORmIObfuGWd/z+BvieY+zYmHzP8oBKdTwgaofLBHwVAAvXKzKztenjR02+69j4HHPvv/idSX7EGuu7PgCvzb7rkNv/tar//wnB94emYC2kqzf5xLf+gr/+6p8RFSLleLb8mJTncs1lF/C8/TsYLGbUh560Cf1lXLdNID1nIntrd1RZZs5Kk8/lMQwLLwroep7KqVC15G1x9aXWwnxC7JTNQHmIOHZpdhbQ0l16UZeO6ykNs45FxsgoNYOWiMXWInJ9EsklaLZZWemw0ko4uRJwYingxHIP38iQwibT6DHZ8nnRlRZXXbODF77oTqzBiyEeJZApXhZ94njrxPRaXeWMszMauYECqXxOVe8IoCVaRJQRl1udpLNI6Dmk9BSGllVN0wLO8j8zW8ZIDai4ytqsx/Gnj7K6eIjWSpOl+SaRZpKpZCgO2ezcOUwxHZLVOqT1NobVxg1cEm2U6UMNglqMGcp6LSbQQiKpoJdxNRJVjFA/Yi4RH06fhJK/90G4P/0qykl2ENkcqXwZuzigFDH54iC2WJXV5CuhOh3F+fY6NTxHAoR6tL0EvTLy+pe94w827MVniRUbk+85PoCS7aDr+sdM07xqHXylLVjxvoZxGoCfrXg4E2z7VuKf5s/6ym0dYX+IaFh7oB9mgxUjvEYzrPPPZ06961/rfy4iNF0emPka7//f72Q1rJJLZ8lpJueND/La216ETYuU5mHikklHNNrzSuYWReKmswlcH0tSHLSEUk4ChxJqspnPSNA6dLoOmpHGkw42y1S8pKqC11Nio6Pn17ByPqEugewJWbNISrNV3KZIzDxPFRaT+CGhLOVkERlqLK50OTJd48lFn4OzMY5nEcU2tHyKiz5X7YJbXzzOTS++mcE910J6J4ln4VTbONUWMwePM3t8Sk3fW7aP0Og0VGjR6Ph2JvdcgD04gJ+TICMXuksEnRXMBCzy6mQgzSRe0sRI26RSwxANk4R5Aj/Aac+zcGqOlfk66UyBdClFaSSHoXfRghZW0EKP6lh2F82MSKIsRw7M0ZmXzjdJePPwE48wNpVZRY9EEeIr8JW830Rcj1rfbi7JdJJgJwvWULh+26Y0NEJpeIx0eZBCZZhccQArmyESUO916TU79KqrNKtLdDurqr7KjQ3s4ck3v+Ldf7wRpv7TvEV/gttuTL4/wUH6UTeZmpraZtv2Rw3DeOFpk8Ua+Kpl29r0+1OD7w+h87O+A4XWZ460z/Vr/JfBd/3RzgRcNSSfwQNLUtl08ATv/6t38cjxhwmDmEwML7niQl59+wtI6TW89iJp08fzanSDNp2ui+uJDC4tMlukRSgF5CxdXdYGXsiWbTtYXF5hcXWFsfEt1JtdRUVUxgaV3drU+kEvRA5R0pGdlKpHL2kVMkZa/VsAxnV9nIYEwTSVM6uYzWIaKRYWGkzPtZhqazxywuPUyZhubBF2I4bbJttTPq9+8RC33nw1Wy+7iSS1FZIymg+NmSW+/U/f4IFvfVuFqu+/ZC+1dl0Fmu/e8zxufc0vMLBrD17GxM7FJO4CQXNO1UWZiF5YTC0QaA00XXrYhkHbjKQPBVKMKmESrk/k9nM8ElNTiWeycIy9JnrYwtTamCkX0wwJ/YjDD59i+VgD3ZWf2yM0QqLEIBLjSqJhi9JCqJxQnJABrU5TRXMKBSWvv2wmo8LxU+mMkphlpTaoOEC2NKDMFnY+q1Lz/F7/6qFXrSrwbdUXcBo1Gt2I7Pi2X/qZ3/2zjTzfs8SKjcn3HB/Ao0ePTuZyub/Vdf2G9UWb0A7KYLG2cJNYxb5Qt//n/x50ReX7XH/WAXT9q/2lmty6n2/2DOtweno+44HkMrX/p58UfCa10O92e+Zj/XbqNkrHFlE3p/mrr/4pn/rap5RudKJc5g13vpSLzxsiCebQQrGgrpLEDo7Xpd11aLXaWGaGtJVWVeqREyoHWhLGpLNZtmzbQk9q4TWpKLKYmZnDkZLMgQxxSkLkdTVhF2RjH/mkJYPCLmIHWdWa4Rseba9Jz2kTOz3cdgsiH1uq3s0c3a7G7HSLmWbC8cWEBx+ss9AJlTSu3EwxHni84vkFbn/JBVx2w62E2a14nk1ay9Bb7fDY9x7nge88yPETU4RmTKFSYmBwlMuedy3XvPhlFLZtJy6k0FMeib9A1J4Br6sWgFAhTBJCo4mhhVjWIBjb8IKAleUlFk/OE3aaFDMGGUunMjiMnSmg6zZa4qvAHst0SBQAi6km4NhDx5k5uEzi+CR6oK4EJCw/DsGQ4xq5eJ4E0UsRaqjUK6adUlpfQzfJpGRJKVcXNqaoHaS5eGCYnALhkuJ8hXYIFXXTwamtqoVb0G2oYPVq28cenvil29/zxxvge46xY2PyPcsDuri4OBLHsbQX37I++Uq8X19mJpyb5DxIV9uPO9T/EvewXou5DtvPKHv7sLr+p1+Wua56OL18Eyxd0wsrRliBa9zf2q1FUooETU4OKrhHPYQPeoeOscjnvvdJPvPVjzOxeZCrLjmfC3dOKH2rrbVwnUUMQ+raDeqdNm6vx9LCIhkrozSn6VSWnhfgeYE690gc46bxEcoCqLFBrdlgfmmBSHZVtmRnGgoEsprBSK5E0S5QKYyTK4yBkcINA3pei5XaHIkUZ4YuTq1BIt1vtqX0q1a6zMnpFQ4fq7HSSPP9A3WOL4W4nkWuqzEceVy6SednbzuPl958J3Z2kjAM+gs3e4B21ePYkVlmZpZptjoUCiXGRsfZs/d8RnfshKEByIsxoUdCjcBZArcrbDRanFVTqBhURJNtpYZAG8F3uiycOsH3v/o1jhx8nHwuxeaJCcaHxzn/vAvVCSY0YiLDI066ZNMx6ZROErgcevgJFg7Pko5NehKEb8pCNMbtii7XUyaWVEpXtUst0TkbFrl8VqlupALKFNCVHYRlY+WKWPkyqaIAsIBvmXQhr06O0jHYa9dxpDeutkxYrxI5PvVegjY6+dbb3v2Hf36Wb5WNuz/7AnbjiJzdEZiamirbti15vq88TTusTb1n6nxPZzyc3dP9iHuv88DruuB+RpoyZfR3MwoAhZ8kVuVCqiJIdVasgbOyLitdqMtq/UkePXIfK91pSDtMbK2QzyTofg8r9rC1ANetYVgBuhmzUlulmMuzMDtH5AfK6CE5wyE6vcDDsHUsCfPWYyw5KcU2Xc/H16QJIkeo7NOhCt3JWxbldIkMBUrpUQbLk1ilIp1IbNRt2q0lvG6VxvI8njjfhONMNLLFAYxsiY4bc/jQIrPzMfc/2WS2nkfTK/j1Gna7w+5yzKtfsplXvuR2CulRun6PxC5SHNiJbuRZWely/OgcTz/+FKvzi6olYnxyjPOfdym7LrmU3PgESVrU0C1ivwW+hxml0BOLRAtIBESxMM2ioiKEl3aW53nga//Et7/5debmZxkqVhRnOzE+yW133YU+kMOzEvKlDFlJY8umSeKAg9+/j6Ujx9A6kqchIWwurW5TLXWzdoGcnccPOtRqC6oHL5crkstkVBGpuj6SfAuxYJuidiiRKg2QLlfIlgfJyOSdzaN7IZHv03Ga1OuzqnooaTTAiWgEBgxPvO229/7Bf///7aX7b/SBf9w49m/0sPzkP/ahQ4cK+Xz+LwzD+Fm1MBJZ0prWV8B3feMsnO9z2Yx/8md61i3/pUH59G/0GXOGwLLU8ciXxOPQB18BRwHm/iQVi4XB8ImSHp4/T739NB13AewubljF9aXmxlVTpjQV57IZXLehlkDSz7a6OkejUVPmDbFVI7kGYb/up79MQ7m5vLCrMibiQELWixQrQ2imgR86qrU47PUYrYxRtMp4rZiMlWdAZREMEyQBjlel01qmunCK2vIcvY6DbUr+sVQhDZDKVvB0nen5OsdOdnj4sR6Hp3V0e5BuexW95rCnBHfcOMLtt7yUocFtxGaObGETZnqMKMzQqrvMTM3z+COPcOzpx0iZsZraB0bHuf7Wu9h36QuIbWmU7qHHPYmFw5AcCzm6ekii+0TqKiKNRgFTN0lcl6UjT/PEgw/w6MMPUJtfYHF2HtftceV11/DSV72SzMgAmWKedC5DQSbSOOKxe77Jycd+gNENiaRBRPKMsv0rKnlO+bn92FP6YiF6bEsY87WroCRW8jPX88XBTTpfZnBiCwObJshVhtCLFVK5EkYQq7yQRrPG0tJJqjPHCet1RCfSJY0xtuXtd773v/7Rv/q1unHH5zwCG+B7li+M+fn5bBRFf2oYxltOc75ngO867/ujjRY/7TexLjVbn27/hV/j2qfFpiEaVbXIUogrmbQimwpIZHuuOXSiZRxnka67onIKTLONHzQIgxZOexnf71Aul+j2ujhuF9MySKVNotgjlYJOe4l6q04YJ8pQIU0SBjrdRm/Naq2pBmG1hdNNLE3ajIex7LQC7VjCvomUdGyoMEouNUDgSnymTiplUMiUSPRQ2Z6dZoPFk6cw4pBcwSIMXTwnxqn7ZAslOolHJ9I4MeVw6HGfbz/QoBWmiJIIq+Vz4YjBz9+5g5e9/MWMTOwFc5A4KpEkRTqtGKcVErgRYbfLyvxxLKkOil0l09q+73KKI9sgJYE+HZU/IdO6roBXcpcjEs0n1AwVLGRoBQzdUknMjePHOf7Yozx633eZO3pYKRXkWJbHxnn5a1/L+J7dWIUCmXIZKyvArXHywEM89LUvQrOjlopCyPtxV7Vf6LEUpRrI9QtmjK1ZeNLD5vUIQ2kN6ff1qeWbnaE8NEZ5dBOF4VEKMvWWyqRzRQw5SXoe7XaDVnuF6twU9ekZQickkhPk9r3vuOs9H/x/f9pX6cbtf/QR2ADfs3yFTE1NpQ3D+CPDMP79aanZGu2wbjM+c/o9y6db43R9VFSYKgfqh6Wf5g7OfILTv93+bCu2Y1UFr8l05tKLVqh1TjBfexovXKHRmSGMHIaHy2QNlEvNIqBZXabTbTMwNES2mGd+dZml1UWK5QyZrEUSe2pj3+l2iKX9OJNWkjEt1NADnbDnkS8UVChNqMfkyxWGSzuwjAyOIzRCg3Iuq+iDqBcQ9TS1tMvlCmhaTKtTp2RnZcOEqzt4bZfuapdNw2P4msNSdY50nKG55CD0dZQLiewUU8frzB9OuOe7dY4tRPQSyHbhxguL/PIbLuWq664gO7gVPTtB5OeJvAyBZwqFSxJopE2TVnURXfOpVAqkygNQGAQzg4phC5skgcSB+mq5pex3AoRGRCD2cdEwGwViCXhHI1ipcuoHj3Dv5z7Lw/d+Uz1mcbDMzGqVm195FzffeRepwREoFpSdw7R04k6d2cce4gf3fAtb2j08l2xaVzSB5FGYia1qpWT6lSsK6eKTzOg4EZ5daIgcpmisAzDTWUojmxTYFwZE+VChVKmQSiT5rEu9WaPdqRL3WvRqDaVJlur4wvZd73ndf/5vHzz71+7GIzzn23PjsPzrjsDBgwftQqHwQcMwfnNd4XAm7fBs6uFf9yzPvpcAb5+3fcZMvG4oPlMZ8cwCTlmUxREVB+iGhxvNMbP6EEdm7mWh9jhW1iOVMZQhYrgyRNh20QOZRmM1aTYaDZYaq4xum8TOpegK14mPZUhrR0zPDZUTzAtCRTlkMwWKmTK2lqIrNfK+R1pkTSZksgVy2QlMTaPTXiEOewxmS6S1LImnqxBzKc3MlbJ0PEcFANEJKJbSBFmP1nJbcI8tY5N0aHN8+hglvYy7HHH86AwXXLsXLWcwf2qZ1ad6PPhIm/ufTGh5MJ42eNllRV52/Xae/+JrKG07j4hBSCpEnk3g62gSFO8bqtSy3WypGE9TNF22TqZSIDtYUo3MolDQ5PcgVxJrQUeqT8OUQy2dJKJ6KRDFupp+vdkZnvjmPXz/q1+hOj2tTBGunhDbNlt27eF1b/pFytt3KhebVuqfbPCb+MuzPPz1b7M8vagkZkjriQTgS7iRB54vJhSpCZJMhwRbHG0SrhMFivPvOi6tTk91zY1s2srolq3kpTk5m1UnRTMxCQOfZqtBtbpIbXkev9MhciOq3ZDK9l2/96YP/M/fOTev3Y1HWT8CG5PvWb4WkiQx/jmg5n3/PIr+tirQtKWFty81kw+ZPtYph+eiHlS27xkytOf6dp7zNn1ZgkoHOzNep08FK2HZM2lmit8VRBBVg4uut2iHRzi5/G2mV++j4UoRZI90OodtFimmymi9mPGhQbqtOp12Ay9weezwkwxOilC/LEW+xIGrksvEwtqLxMaaRoSuA+VBbDNLEonUqUTKkh63SIXFC3dalmVPdogo9Gi3FojcDnkzTdGWKSyN026riMTIDKm2asqc0VlsU5GlVKZLt9bGbwSUskX8TMj0/CIj2QncOY17v36KG+/cx+CWIrWlJRYP1HjiYJfvHQhZ6Whcd8E4V++xCRo17njdTZx/w0tIGEG3hyC06ImfNjbxHXG9Bfhu2O838zp0gq5q78iWclRGBhkcHiObyyj1SBz6GBKDKeArlI6cHmMdK1Ug0VJomoG3NM99//CP/OPf/h1GGDE0NkJpdBiyWfbuv4DnXXEVpZERkmwaXfrs7AAt7kC3SWe5TbsZsrrYZGH6JPW5OZoLS2h+REZCc1Ia2ZSENbn4ga8UHCorWr0MpFopTSpfUNx5eWSUwtAwVrGkwna0SMPreWryXV1dorq8QKfRoLpSI7Fz4c6LL/2PP/POD/7JWb5VNu7+rCOwAb5n+ZJIkkSbnp7+rSiK/ut6kElK3gyWbLufCVU/E3h/FNieqcVdX9L9sD5X8PaMX5sSNMgkrMS5ayoDwYN+C7LUjSeypVG5Dz5oVeqdw5xc/A7t8GmqvaeJtKpSIySRTRJmGKtsJh1bVHI57JTOzNwx5ldnqTt1UsUMmZy0EWfIGjZaEKsamxY9NSEGjkfGyGGZWUrFIRI9i2VnSEuR5j/nBfvdHoamqRol09RYWTxJdXGWQirLYLZCSTJ+NUOF7/TCHq1eQzUp16YbUnaDZ7fQJXu3FQiTiVGx8TWDAWsLUw+v8uXPLnD1S4bZf+Uu3E6T2QMrHD3S5gdPuyyswAv2j3DN3hwnn5rh1tdexTWvuI3M8GUgDrVYx3V8DGwCJ6DdENdXWzUF12orLKzM4ccu5YESW/fuZYs43jJZBXK+76jePsnQFSWCnBtDYSBsSWDLKrUBXofG8RN8/dP/wMzJE6QLBYYnN7Nz//kMjo2rY5LO50iX85gZg5guWtIm6LXwXY3iyB4SvULsBfQW56jPnqKxuKLiO5cWZlQVlSaON6mwsox+n6Bp9TXVpk06lycjPG+hSKY8QHpgCC1TUCdM6W9T7SlOS1EasrjbMrmVTTt3k1iZ1+W37/vEWb5VNu6+Ab7n/jUwMzPzq0mS/Mk6xbA+7a4D7rrk7MwJeP3vZ0ZN/sRLOQFfmWhUbJnSMqgfSoGsKtzs79X6Q7Ay+quqmChqoBtLLNQe5OjsPdjFJr1kgY5bVW/YruOjxTa7Nu8jQ5Fuu0ViuCyvzlBtLWLnTQW8ppVWoTYD2SH00MRKp+haTVZWFwkdj1KmTMYuEEYGntiNU5JoliIloOR7yj0mi7p0yqLTlgVaHVtPyKdsCpboZU3a7S6ZfIauL1GNHp2qS6/XxTcddTks3Wu5bAm9mEaTid0vU5/2Of7UMkObK0zuHVMlnt2ZhEOH5njosQWeOtRhUz7iip0p6gs9rrl5Cy+87UbOu+w1oEvCWZpYuFFp33ADwmabhekTtGqLrC7NcvLECUzdZs/u8zj/iiswRkeVdtawDfxeU7U1G5IIGkuAvaasveLO04wMhlwV6DGJtI6sVjnwwEMcPnKE4tAQ+y+7jNGJScxMCs3UMGxTLe1SutAGTXpem1orYmTyEozshPrd6qpENRQfMbHTxm03cVaFr+3S7Tp0Wk06rTZdxyEUi3EQY6bSZItlMsUixcFBsgPD/bAdy1aLTRX+b0ryXFqdtOXyJkk0lqv1j4xt2faWc//O+bf9iBuT7zn4/U9PT785SZK/PlNmduaSbR2Uz3yqM6fa9TjH9Yl43Xm2fpszb7s+BUuThfB7kqerwFXVw4u8SQLaZeJN+lpPWa7Jei6RjX2NautJ5lcegtQyhcGIprNAL2gTRh4rS8t0O122T+5ioDhBr9sliB3aTpW2ZBhYMDo8Sj5Xwu9BPjeEQZpe4LLam1HtERL4kgQi/TJpdzxljkiLs0ooGeEyiXCdpuoIk8v5lJ2jkMvitOrEoiGWFaIknZFREYpygpF+NK8XUG81VWBM2sizbdNeNk3sxMjnVElo7FmkkSnO6h+XrBRkxMRtm3YnZLna5ODjR1g8cRg6y7RWa0zsstj/gou4+rrXkR+8AGLR5OrgJiqNTEJmjh98ksWZ49SX5rn/O9+n1/R44fOv5cY7bie7fVLpZbOFPF7YQtcjbHEzxpKzm/Qzdi2bWJfM3DRxEuJ3OzSXluhUV3GaTVZqNbbs2Mnm3bvIDkjbdD8IRx7L0Dxiv0rPb1HtRAxPXkpsjykNsZ54mHK8xaWoCCYNI+gXtapGlCRWVyJxKNkOkm7Wb0uRCVi3xXQhQG+qGiYB3h+yXUqnWxgRqVS0hFq9+ReTk5v+3Tl4q2w8xBlHYAN8z8HLYXp6+uYkSb5kGIaxrnBY53zPlJqtB5k/W/P7bBpivfHiNNAKhyhuNOEW1Yfwiv3uN5l8lXosEuDtV8GrN64l0Y11YtrKu99o1fD8FXreHLG2Qr4S0fNWVCaDZogVVqPdqDE7ewoNk5HRrcodJRNQ12kQuB3Sps7WiQlKuSKrqw0SQ1qL0yxXl1htLagGXfm5s9KuYAp328NxeqRTGVIZm5RtkBgRYdRD96VzTCrmU8oY4DptfLdLSrrvYhNbz9NrB4q66DhdNPleDJtyYZBybowdWy4gX9lEJMYGoT/k5KPZStHRvxIQcVcaibyRsk+hBjqNRZzaKdzGAoHr0Par2GVbmSvs9ASGLpGSBlZskzgRndUmJw4eYvbYcWqLSxw88Dh4MZdecAn7rrickf27GRrfSnl0SBWOgqs0tkkoChBJF4sxs1k0I09MBjcI6LXbdJbnWZk+SdRpqVzegZFhBrdtxSgW0DNCU1gKNCXBMwlW6fRWqTZ9BicvQktNkCBNKSEpLVKUQoh86Mq0qFyMGmoC71vFI1WeqknMpFRKyRd1jUBasOUoqRaVvqVc6Cx5bcndpPNNDDhhGEWNWu2tW7du3rAXnwOs+KEB7Bw/3r/Jh5NYyTAMHzRNs3Qm6K4D8bOXbqejJGa9oAAAIABJREFU/taO1plpYz/uAP5wMlnf1aYygeN+x5DodnWzi+PNMLt4gF6wRLZg0gscgrCLjkcYthHFrAjz5b+GlWAaGpahUVtZpd5s0vUjBoc3MT46gS5Y1gvQfJ+MFpPLpQhE2G9EJGmT1foqzVqD1VpVsc+SMyDpY4PlAYKuh9NqIyarXDlDbEnqVoAVJUqiJVkIppEm8GN1uZ4Ra3acYIppwhpgYnQ3peJm7GxFqSRK2f5izDCkdSMDhlh6BW0EbPvaD7EuS84CFIg0B00XGZtGr30CrzOHFnXIZG38xKUXe2pZWG/UFGBJHoUs/TTXJHI0VuebPHr/4xx5/BDdZoudmycZGx6k0e1S3rKT5193E5M7t2MXLaJwrfAzsVXQsoCXmUujWSUwi7jtgNryEk2piT9xhCOPPMipQ0/T9jz2XXkF19/xCnY973J0CRCSE1viijoY11vFDXUqI+ern0tgUxkpVLSoQaLrBOs1U+r1ILLCPrjKBKzO0aoIsL8IVIkfatqVxpN+vocArxoC4gTPlxwJTS0Oe71e3eu4t4xvHn/wx702N77+0x2Bjcn3pztez3nrY8eOjei6/pCu61vk8nqd4z1T5/tcbrd/tettTcjQ/88a56u4Rhl3xAVVpdq8j/nq/cr+W6xkaXYaLK8s4vkuXc+h3W2SzhnYWWmZkAaEniqulI92SyrppWq8wNjwJKOlTRS0PJYfYpsRZibE17u0445K8ZqZnaVZb9GQPNhAErak6sxiYmiYwOlQX1nFDXwyA1mSrKXmUhkUDZG9afJhEbhCmlhKkpZN59i9dR97d15FPrOFlCXZDiVVCa+LaiPsx1MQ6+q+kUx2pq3CxsViK+lmGmU0o0AiPGtioAchiTuH111Sbr7IgEwhp1QchpnQ6a4QRC1smZIDnW7bxXEiWo0ej3zvEQ499CTZxCYd69RX6mipDJdddwPX3HgjE9u2qnSwOGwry3ZfYZBS/cJGOoWRzYGVEy8G7WqD5sIii4cO8cDdX+GBe+/G0CK0lMl1t9zMHb/wFkb3XSxJ7kjUWhRU6Xo1Ii1FeXgPSVzsT7EKfOWJZKJVVL86rmJ6Vtja9zAqcFXKF+kKVCaQ9YCl9YLAPgBL8Lq6uor6kZTiiBQ7s+s6x3pd5+atW7eeOAdvlY2H2KAdzu1rQCzGtm1/T9O0C59L5bA+6Z7Z53bmwm39u/lxkrPT3/XaMk3ee7JIE7WD8vEL3yk8nTHH7MLnaAUHyOZSSu8pk2/Pczl8/CirzSqFSoHJ7ROKBnA9h26vQ6NWU0siWWiZsSyKUmTSZSrWEOdv3s+u0c1EcYuav8B8exo9oyv12tSJkzREktbx8VzJFNfR/JjRUomRcom0rXFydpqZqoM9kEVLpTDDgHxGDGFd0qqVwSb0NLXs2X/+JZy3+3LS5gQ6I2j6AImoEfSMms4UzS1gIUEzvg9JrOgLTTOJNKm1l4wFaW/Ig54V05lSAeDXiCQRzXcIJRtBNK7iUem1cMNV/KhB1spgSnoaGu3ApdFqMn3kOE/ddwCzE3PkwFHwLfZf8nwm9+xj0/Yxtu7cRml4nKBbVxZsQ12E5AgkMShtYeX7P3OspQk6Ac25ZRpzS0wfeoLHHvgWJw8dYKiUY9/+/Qxs2c0L73wtmaFRpfONoqaihnzSDAzvRNNLirtVAKtAfq3zT2TcazkefQZ4ve1v7Xbq3/2rg9P3XRuI+1RDrAA4kubrWJc9njrWvV7nW+2299rdu8dXzu27ZuPRNibfc/AaEKOFbdtf1DTtJWcu3c6kHZ5dpvls8F0H3h8fwCPI0+98kwvLfg2R6Dnl3ScfPlizzNXuoe48qqiGbreBLrkMBhw5eZyVxiq5Sol8uaCSwsT9Jnys23MIvB5JEKv8264XUhkYIWMUuXTHReyZ3EYctTi1cphj84cYmRxRvG51tYHTc6mttpQ7LejFxL2Qndu3MD46pGRj9U6TI1NziidOF9KEiUcxZ5O4HlYYqcYLsRDv338lu3Y+j0x2AmKZj/PEIoGjjK6LW6x/iSxLIr/Xz5oQ3lICZDTdQrNShLGuJnIjnVVBOUksOQgRWtCFsEuv5/RpCqmol6lTCjzdBZKoph5H0tHilEUgObexRyQtD40Ws4dOcu9Xv8vM1BLbdz2Pa264gy27ximWc1gpG7fdwDIlPEhoAVvVHiW2gZUfRLMroKWIHA+/2cZpNVV048yJQ8wdf5rFqRMKGrft3cvVL30xhdFR5UiLdJ9u7NALTQZHdmGYQjusg++6seYZDO6/nNf132uRomd09a2/3EXFkGD0rxZiCVQK+zyvdG7Guorg1DUt7rrdD8+c8t519dWbe+fgrbLxEBuT77l/DRw+fPj3/3nj8i7LsrQzed91uuHZCWdn8sDrwPuT0RBr4Ku23P8fe+8Bbdd91on+dq+nl9uLumRJloscWY6d2E4lJiEhE88MMLNIgAR4b3iBN8w8YDEIeA8eZYAJkwABElIoiZMMiYOTuMclbiqWZOmqt9vOPf2c3fub73/ljMnKPBgsl+B71rpLV9K9e+/zP3t/+9u/71eoy2MjntWrL0vAcRYgXELbO4gLy09h6LZRLZoIrAEGdg9n5s/BCl1Iqg5OVGDkiowdXCqY8OweJCGFLMmw+y5OnTvHHvXzehEztUncsHMXykUFy+0zuLh8GjkWX96FHyToDh0Mei5ihzpSYuDy2LxxI/McWFiaR66QQ6vdw9AKWfFNtQSKJEOlxF1riM1T47hmx3WYnroGkjIJpHlA1NkjcBrRJJ+MZrTV90w3moyCI+nP1cfvNL2c5kAmNoKETJIAiSJyyA9BZG5uXEym5TYr2KRc8/o98J6FwcIFPPHIPaiUFdz4pjfAHKtCKuoQcjrzSKBH8ZSGZUMLF89dwGOPPoqtW/fidTe+C/k6eRsHCH0PzqAFVcygSWQhD0SIwKmUGjwFSCNAnCJzbHBRgGGvBce3Yds2Ii9gET5cHKNaKyJfz4HXZeh6EZmSwUs92BGPan0TK77Pe0MzR2cWsnr5fP579s/fRncvt7qXzfIv37bplCGsnLnapTFjYrBBb0KURB4xgcgZhsPh8Gc++9lPfmbfvn0vjBK88hfQa3CLa53vFfrQT58+fWMQBF+TZbn4nQnG/zOe7/MwBHsM/AdUbi88zNUByuXOhaO+d/W64HkHPE8x6kex3DuCxfYJDL0WNs3OoNts4uixQ2zAxMkieDJaKY6gmK/BdwLkVBlC4iFnijg1N4d2x0YiZmj3B5BEBSon4drtO7B96ywct4G+tcwKUq89AJcp6DhkzBJi2HUROJTjBpRLeWzeugGt1gqb7ywutTC0Q6imBK7AQxUlKBGQDm287dbrcd3O3ZCEKUCZBZI84jhDTLhwwkFyFaSegJhSHEgMQR6+ogzTzENUqTOmxItVcUNC9CmtAAgGEoq+YGgyeTEESD0bKfkOLyzi2DNPIeq2cHL/Ezj+9DPImzLe8K7bceMdt6A0W4FkqMg4wlclBISHcyHSzEejcQ6WnWFq4gZUqjMQOA2JF8CzViCkBKOsMi5iErloJgR9PcBVEdk9DJYuwuu1YCoCFMOktDd4EbFUBChE/UKAQkUBJ9PnKQNSCjdx4EY8KvXN4MXiKt5NoXrsPCDchCiFBC8Qz/vbve9qmb2sgFytyzSYJRbGqpczw3XZv1HnS4kalIaxSi9L44x8mI/Ytv/DV1218bkrdJmsbWat873y58D+/fsL/z1K6D5Jkm54obz4u6ncvhsG/HwBfmEX/J3KtuePmrA7utCo2U2YixYRPCOACq99BMvdZzB0GizvK0j6UDXyLEjQ6i3j4tJFqDkdhWIVOb2Gcm4UqZOgQB0aXBhKir/6q7uQQkehpqPV77JBDaEZqixhx9ZZTE3kUcqJaK0swuoMkUJG247Rt3y0ejbihHwFMmiijOnxMYRBAMex0e2vDuQERYRSkmGQHZrrQIlCvOeON2N6bD00bR04cZpF+0QeKcYyZFEM3hEJMYBPuoKEh+2GsGwHuVwOE9MTLAKdIpsIcKV9p3IJnFRhPNtvD51Cn4VC2p0WFs6cxsXnjqB/6Twe/drfoXmxhWq5hJvf9Qa87o6bMLp5BLKusC6b8GSPbgIGjygdIk2HLLHDcURMj+9CwZwBfBGI+siCNrjMYV05hX5mSg6ivg68UMawt4jWyeM4dP/X0Z2fR310DNtvoH3thJArMVMiiRElfEgaD4GoX1kIyx/AjXnUxraAp8Ejq7ur0ALHmNGrhZg9FVz+r1X2L73oyYA5UHw7uYQV3GR1wMbOMbL4TCNmzEPG+vRvURQng8Hwl+fm5n77zjvvfN5I5MpfOK/hLa51vlfow//85z8vzM7O/u88z/+6JEk0gPu2vJg6YSq4z3s9vJD7+zzG+0JBxQs74e/WEVOXszrDps4mAieGyODAduaw1HwcdkBwARnYFJEvSYi5hA2OFlYu4tLyecSIoWh5jFVnIfM5CJGAsXIJw9YlFE0Ozz77LJwghRfHzCJy6FJXGzDfg6mRAt5w0w6M102cmzvKVFRUDDMlj87QQ3tgkzgMYUgG3TGEjEdO1xD4AcIY4CUaimXQ8xoKhgh4NiZKRbzz+34Axdw4OGkEAqrIshxSL0Pqh+DiDGkgwHVSRAkVJJENhFqtFgLfR61aRn2kCs3UIWgqKztRrEJSSuAUYg1QW8gjizOELnlD9LF4cg6D+fM49sQ3cfLgM4jsGGaxiu233IDXvfUmFMaL4LiESaApQp5s3mIpgaBySBOPiVeInha6CkbKW2GI4+CCIWKvCZH3wPFExxOQSDmIxhgEqQhv2EPj2HN45K7P4ehjj8AaDlCanMBt73wPrrn5FlRmZlkAJ1SieZGUQkIY22hbbURQMDa1AxyXpxb/csGl4rmK+9NUkZFdmDc+rREV3dXv2funbvYyLMHgBargzGhptSNOGLyyGkWUpFEW+MGTbhDcuWvXroUrdImsbeY7VmCt+F7BU+Lw4cOTruv+jiRJ/4pFyEvSarKsIEBVVdZRPO//8Lz3L/1J3cZ3YsAvLLovlCAzdIJLkdEXHbtAVCnK8Wqg0z+IoXMEnDgAB/JfqMIsyLADC71BDz2vhUZrEZ1Bh+GioyOzCF0gdGIGTbSXL8An794oRKdHPOCQyWK7Qw+WHaLf95BXeOy9fiM2TlWwvHAWvkv5bREErQAvyuAHMSyHUnPJYzxBGqaM8yswFgINxlapUZLIoWSKEBIX1++8Hre/4QcQJ0VwYgECV1x1FrMzJEMXWRAijjjEicjsGanY8zwJGVLEQQDXHUI3VORLBegFHRkl+VISUkZpwjwyUYNgFpEJBsIgRdC3YM1fQvP0UTz4xb9hHgm6UUBpYhZbb9iNzdfuhBU6aC1fQqWiYXSyBLkkQzBkCIrCIuyT1IYfrKDX7QNxHlV9A3RBQeITbk5sZxlRpiKRVvctKQVkbobuuXOYe/SbuO8Ln0O7sQA3dDCxfha1yWncdsf3Y/0OSkguIWOKQBGu38NSdxkQc5icvRocX2Rpzpe1EpctRVn+MPMrpqGZQDcaRi0j5zWyESUcd9X7gxExqONlfusc/MBfTZUCxxR5aRIjiLyzMZd9cPv27Q9ewctjbVNrxfelPQf2798/NhwOP6Gq6ltkWRaoAFPhDcOQ/fl8QX4eeqAu5DtFGC+EIL6T/cCKMoMbViXEFGvLcUNYzhlY7rPg+IvQKFkXGsJAgqhSsQqx0lzG0B+Al1MMvCF6tsuSDbhMRbPZg6Eq8L0Bmo15dtEGHgkleBhmHj3Lg+XE8F2qqCHWjxexfeM4wnCI4aCHzoB8fAVoqgFTMTHsWfBc6q8FDFwP6eUhmUJMB15kEljfsWHqHKp5Be++433YtOEWZFkNGUdUKlKqSYAVIekPkFA6BrXTnMSGVqtyMh68wIMTM/ixj57Th2QoyFUJbhDBhxFSN0BCSdK5KqTSJBKljiTVAD9F1FzGxWefxFc//WfozJ9DeWIGm3fvxXU37oGRNzEY9PHM048wDPa6G6/B5MZJiNRZq2SkQ4rDAEAPQ3sB7VYXOWEcVXMEfJRCoBsjJVvwGkLCf0nhZ5SQ2AkuPncSD371bkipj/OnnsPKwjkUVRW6oiMTFLz9X/wQdrzxVgjFEgQ5hZcO0HP7yMQ8YzukWY7ltJFrGRVKwnwzgp6QsMJKhVQgRctlSJggGDpNGADBBmo0IUiQkvyZCHUCHSsPcp9M4zS1bftiGMT/Yffitf+Nu5NIemuvl2oF1jrfl2Bljx07Vm40Gj/H8/wPiqK4QRAEmZzOqHASHPE8xEDf/8/sJr8Tjvg23kuUKkqvZRU6ASeQU1kftjcHPzgKxWhD1TOEcQrXj9iFSfloruVg4PaRcDG8xEd7OESc8ahUx9Fs9dBotNjFHAYuu0hDL4TIZYylEMYJvDBDGGWIHRfVnILRooE49uBGIWyfvGQBU9FQMQqwuxaDKSg7o+8Tx3hVc2XKKoXSgPAH3/MhcymmRnL4wL99P6rlLczaMeMrjNPLQwFnR0jJIGb+Ik498i10Ls5D0QxkvATNzGF8ahK16THwpgpe5hBKHFJNgqirDAmF57FHbdEoITNHkGpjAF+gbHdwVh+tk8fwxDfuhjtoY3Lzdmy+di+q1SKGzUVmpPPM009Ay+m48Q1vxMS6dcgUGbyqrA6xeFp7sshsoD9YQepLMHgdGieCoxj3kAMnqohpzkfHa1SRRCLOHT+JP//jP0JBkzFaLSLzLSzMzSEh/2ROwdjG7Xjje96H8noyeY8QCQ6c2AOnFFEor0eaGiw6nkzmGei/GkLPnoYETkYckpfHqkyYzjMqtauzg9WumAI+6dOgG3JCYpM0QuilSRoJjdTHveCFT/u+/dhtt91G7fva6yVcgbXi+xIt7uHDh43FxcWdcRzvjeP43aqq7lRVlcI2ue9kQzD04HLe2/MQwwt5wH/fYIceEGmqz4EJnVgqxRCO/xyC5Dgq9RiqzqHRWUR70IKfuAxv9TwfMZl+i2Ax75kgQDcL7KvdHOLMuUvodvpMDSYKPCSBKFOAofGIkoh1sTzhmK4HheJ7ZInBHh4NtyTCs30oPM9cyYgjPBzS/gQ4EQefuKOUuBGn4KIEMiU603sIHMyM5fCBH34fckYVcVYEJ01DEifBZ3kgSJA5DuwLZ3H/Jz+D8wePYuu2HUgyHq12F0Yhj5lN62AnIUY3zGD9rp0QSzkksgBZUcGxQE4XtFCU08aZY+ClEpDJ4OIIfnMJS2dPQdNUlKY2gYeMoNuA6LTRXDyLp/c/jcr4DK6/6Xbka5OALAOquBqFRMQCUhNigCS14NkW4DvQhQwi+au7CQRRR8pxSDIdkl5DJufg9ob42n/7Ms6emEOv2cDuXdtRMww0Lsxjab4BjxPxhne+GzM7t0HOZwgwQMfpXe58tzCqGTEjyFCJzgHGTGCZfKuwAin8yEiduts4oxtviCiNWHaeF5JRUogg8RjX2XOHxOWFKhS+VVBrf1DTRu+79tpr+y/RJbG22TXY4eU/B+655x6l1WptCYLgjTzPv1lV1U2maY4pikLFmBXeF2LEdIQvLL7fWYip/DKoggy0WBH2EeI0MvESJqc1SmDHuZU5nFuaQ7O3jKFnwQtt1gEXi0WmYqMbQKlYhaHnMex5OHniAlpNixmJE5xRr+dQNDioUoSUhAaE1/IiQjdEOHQRuQlERUYqG4yTaigeU7LRgC1LeMb5RabCsmJ45NvAiWwIR4GRpmkCsYjIGWK6KuPOd9+E0VoBMXSo2k5Iylbw2Ri4WAQCD0m3g3ChjQe//A0cO3oMC5eW0esM2H4K5RyCNMaWa67Be//Nj2D96/YQoIxIEpAKMZRkCCT26kRfMMDRF6cwu0TityZBiFRSIKl5uK0+TnzzQaycPAqdi1ColzG6fgsq05shFUZIj4xU4FnMO7OHJF61QLStEFk0QBycR+o1wHkuEieDKuehyDkWHw91FJlWBsIM1vwy7vrUp/DYow9hZLSE22+/FZNTY2iQ21nkw6xXMbl5Pcw8SZQdrPSaCDMDlfoWcEKJ3XzjhPBZgp7IsJ9mZxGjpzHpuD1Eo91A1+4yNZ8XO+hYbVh+H0Hqw3J67Gf4mAPlf06NbvjGdbv2/vTPvvcX1iTEL2N5WOt8X8bFpl198pOfVJMk0S3LyqdpSpDEdsMwtiqKMiUIwiTHcTVRFPOCICiSJEmCIDDRxgs7Y/Jd5cgknR44hRCibEOQ55HL+ZicKLM8sYXOGZxtHMOZi3NY6S1haA8gSCI0sj+MImaArpCDFkdxOTz6HRfuIIQ7JCNtHmOjBsoFHhTUQK5nYRIzxVsSAKmfwunTYzIPUTVYN10sijBNwmozxEmCQd9GmkqwB9QFB+B5lVlEep4HRVbY3327h3opxdtv3YItG+rMySyfuwactP2/r9QMuERF7NgQqAD3QoRWiJV2D63OAG7fhtUeQJNk5AsFyMUixjZtRn3jJnC6iVSRGWVLiNqA20DidZlTGC0ayYfJmwFkRSmoSAQVgpRD4meYP3oM/cV5lDQNkzMzEM0cEl5iYZgUTx+Q6Y+uQtEVSJoEQdJY8QVvI4nPw+rNwWqeBWldclINZm4UgjIKaJOIUhN2qw+31UHj/HkcPXwAg14LnjPA9OwUrr3pBlgZUdo0yDkdxaIOO7Jxav482naA6vgGKHoF5FJEQ1ry6fV8H8PhAP1hB63BIvpWB50esSMi6EUDsi6tijlCG1FCrBhKM/YY/Y9sPxXRQOrDHa1MfmX79p2//hs//JE5jvmUrr1e6hVYK74v9Qr/A9vft28fzUnkIAgMAJUsyyZ1XR9PkmQyTdMJ+juA6ctFuSiKoibLCq8bBicoEgexg+KIg2rFxfRYDdMj0xB4FfPNUzi/cgwnLh6G6w/Q6/ZgBx68jB5lVwtIRsOgFCxnLbRDZF6GxEvZk3WtImPTpjEYeQm9YRMDmyhkKVybIhoowYLEayk0UWDdn6iT4EGBpgnMpMdxXfh+il7Xh2VlkEWTJSYEbsAelwmGULQU+VyAPdeNYc/O9dCgQeZmoZi7kPEbARSRelRAfcDnkXgJAklCRMKCKINMw60gBkfBlXkTmZ4DbxK9zFyVG3MeOLLVtC4h7F8AHw7ApwEEkVgTZEVpgFPy4NUcoFZWvyLKcBOQhQkiL8Sg02ExSsP+AJ5HjnESypU6yvUKlJwMXTPAUZim6CLh2oii82gv7gd6MUyQ9/EEBKMGrjCJ0BJx7Omj2P/oY0gDH/VqEW6vA6u9Aog8rr/19dDH60jJ+0KRoZg8moMWHjl0AIfPnYFRq0FQNYRpgjD0YTsW+r0eXIKRePq3PuLUh1k0MDE7xWhrK50mE1NIMoVkBnBtj+kzmJiCfXaEUWeAh7Bq1p69ZtsNv7V351sf2VXfNdy+fTslta69XqIVWCu+L9HCvpjNUjTRnXfeyZdKJX5+fp6/9tpry2EY1oIgmLFte8ZxnKnhcFjkxKBQm4yn3nbH1t1btlfksdFx5LUxBi8sLp1Aq30CjcZZRGmMvhPg6AlSvKXgVB5mucAe12kkI6Q8AstDOEygiwKqhRxqVQ0bNo2jNJbHUmseC80GerYHz+IY55YYA1XDQJ6FNaaIJI6JOSSZKEskqvDg+RFcD7AsmsxLUESdDfI81wcnSSgUZeiKg5tfN4s9O9ZBiTm4Ax2jE69Hym8AR8GWZNIThcgI/yV+r0TWjRwiy4JJNohhwNgZKOaBQg2Qyb6xgIzacZrmpy1E/bMIeuchpRYkktJGZCZELC0VgmqwgiYWpsDnphlDAbEAv+9h0BmgubyI5vIS3OGQDUspJkRRDJRGSqiMFlEqFJhXcSb5yCQH4FZgd4/Dbw5QlifBcyPgtQq4XBUJl8fpZ47iix//JE4cPISiqeLqnVvB8Ql8McPmG67FzNYtEDiJPX0E0gBLgxbufughPPD0fmSqgZA8K2SRdbOE9xMfmCxBtZwCPxyiXKFB5ATj/Da7PfhByBgrrVYXvusz/w96/wRXUOQ8c+MEx+KbvJ6HnFyxrrnqhudGK1MXY4/zBV5xeKBZqZaOlXPl/T/2gz82z7Fp39rrxa7AWvF9sSv4Cv7+Pfd8Np+vL31QMrr7zEpmFIrjUKVRJGmMpaWj6LXnsHyBXMwcpEoOz504DcsPIesaSrUK65iIp2uqCgLbYWyFgl5AKWfA0AUISoLiSA6JmODi8iJWWn3EoYjAohifDGVNB+kPcoYKuaCDF8nlLGFdLxmg+6uqCjheDNeOIAsao6CRGY9OXbIOaKKPt968CTdevRFiEKGx4GHDltsBcT04jACRAp46Mzax55nog0S42dCC1+mwrpga30Q3IVYmIOQnwCkVQFIZVs1lHYTU+VrzUFIPEsNnY0QhDc2IDiYwLnCijkHITUMzaoCgsQ7Y7fTQXFxGe2UF1mDAJNKW47JkiFK9iJHxEiqVMjRDAa8mgByD43qI/QUMV5ZQz00hSyeRkdhDLzKpc7Dcx4lHvoWvff4LGLSbWLdugok4RjfN4KqbbkBM0JBMuH0Gi1vB0rCNrzzwEP7yK08iUYm5oYGnJGWy4hQJc47JwgJGQUJ9pIhipYAgjLCw1IQs69D1PFYaxGbps1w2enlkFyrzzDdDNwRwaQpT16FJKoOexuozuH7XHjhWhH53SGo3iKIQaoJ8wVT1ByRF/kbeNObG1s82fuYdP0Mx1muvf8IKrBXff8KivVp+hTrkUwu//+7l9vE/zlfFer4wBUOjbivD8ZPfhDU4iySwsdDoo2mlOHdhEX6UQDUMmPk8HHcIRRYxWi1j6dIFmCoVX53F0BQKOUgqD05JoOoyesMhun0HVj9A6CTwrBiaJEJXKHxXRnWszLijvpfAdQK2H+q+qFBEaQbbCpCEdOEncOwQZl6ErqUYr8h4897NuGaljRjRAAAgAElEQVTTFDLXRbfpY3bjzeBl6nzHgdgARxBBsspjZWbBjo3lY8fwxL1fR71awPot22BOzIDPj0LKTUDJjQA5ExkFhiY24qCN2GuBjy1mYcln5JNLXT/BH9Spc0jVOgRzCnqhvjoMDIB46MFzHGYwP7SGiOKI3ViiOIaeU1CqGsjlc1BNBUpOhGRIbPiZhA10W2dRKYxDFbchEfPgJR1ZxIF3YwzOnMfBRx7B/iceRzmnoZIzMIxc7H7LLahtWM9SO8iQaBAt4nxrGV99+HF89suPwiWGm06+HCJ4ifLhEqgmUB5RUarpMPMahrYF34sgChpEXkN7xcZKw0ISpyxSPggpSWQ1BYXU2OQ/ZBoSE6lQfhsRRIj3e/XO6yHzBuuYXdfHoNtjAzopozmA3jfM3EVN1Z4dH588uH5q3WM37Lnp+G3rbvNfLdfG98JxrBXf74VP6f/nGJ88/tubGq2DnzNz6bUzk1tQK8+ynz5y6hH03QsIEwenL6xgoeGi2aIk4AyqnoOmayy6J2doKBU0lIs5FAwdvXYbZ05fhCRKKJZ1yEQ30yn6nUzCRRac2VimuKE28wswcmCx5dWiAc+O4FgJongVS8wkHrImACLH8tScQQTPTllQZ74owNRS3HbTVuzdMQlTjGCI5EecR764FRBnAWESSApMLUZ0KoqqF2hQNOijde4sDj7+LRi6iW3X7EZxcj2glcGrJXBafpUSRkIIFiMcIQkHyOIh4rADjnOQxj5LP5YFHVmsIObJ8DwH2Sgzz93zc+dw/NljrGiNjIzCLBQYlzZZNVYAJ6UwCzR401jR1XIy5JzGjNmztINW+xh0NY9y/kakfA4iryBoDrF84jTCwRBWr4PGxQs4sf8ZFMngnEuRnxrB6971NtTWz8LnYwyjLg6fPok/+szncf9T55hjKFcQwCkp63aLVQmjEwUoBocwJTFLhDCMoEgGdKWEbtPC/IUeC/Okgsrz5P3AwQ8jlu8nyxkMXYJRoOEjxQZFqynTGdg2Svka7KGHXtdCq9FeTTQJUyiKDIMlW8upIsiRwIn9sdr4oVv33v6J9VObHvqh236o/T1+Wb0sh79WfF+WZX7pdrJ//59IA5z6zzw/+KnZ6SmRXMokQcLZlaNoDM7CiYc4dWEeFy514DgRfC+GwCvsIot8H3lTQ7lgYuO6SawsLaHfJnlximbbQTGvo1TQIXMZu/AmauPodlxcuLQENwwIGoVW0pjAIi+J6HccDHsxMvLhpUGOIoCTYiIVMAcyq0cDH1K3UbqGgPG6iPd+/15sGlNZV1rQ8tDNKYCfADDBDHayzABIJpzEiH0XUuCAc2ykloVeswcv4GAUxwG1CNWkIVhpNZFBpnSLDJJSJEoIEPnIUkpC7oDDEEnmsSRiSSNcWUVsefAtB0mYMLOgfmuIJx97Cvv3H2IS63Xr10HRVRQKBUxPT6FYyUMv6tByOSh5BWpOgWIS9EIFuo9m9zCTUk9Ub2PvgQQQ9rlFHHrsSdx/z9+hWiphpJBHngPOHz4Mw1QxyALsfudbsXXPbmSaDAcBvvHYt7Dvd/4Ci70eYHDgdQ56XUWuJKE6oiNflOFGxGSgwhsiSzjkzQpCBzh9fAGxS8kVFIyhMKN0+jmCh0SZB9leGHkZskLddIaEI94ysUFEBjXktBKay13mWucMfAQWwTirzwskapEVGZpKQXNkI52ioBVQL409Wa9UPxFy3n3v+ZF/vfih3R+KXrqz/3t7y2vF93v782NH//jB350plpOPGYXsrbyUiUSq7zltzK+chhdSYvEAy60+el0HYZgiiTioss6KryLwKOV05Km7DUMEjg3H9WF7MXTq6gQOBl1kgoRKvowzp5aw3OgiX1ERChmMag5B7MEURfSbLjrtCEkswgti6AXysiU6Gs/i5YcU/+5w8JwQxZKKyVEJP/zemzA7SnS3PvhMQb6wAapKMtoRcNwIYqhM/JB4LgSyg7T7yDwbWZgi8AW4oYpUKEGWS8zNzLWHWFy6gKXWEkojo3j9zW+CpBUhanRDIHWXA07wEUU2BE6EQCyMTEM66MFpLGD5wjz7ai+34Q49DG0Xnf6QMUUajRWEYYCpqQnMrJvFzt3XYHbLZih5FUbFZMWZbkRh3MZK91n2CL9u4i1ARrzmDL3zy7h47CS+eteX8OxTT2JqpI7rrtqKiUoJS81FJKaMqWuuwqarr0ZxbBStIMB9Tz6B3/iDj2Pe6kKtqBALAnIVGbrJQdM5aKbMAlJpwOnaCRRBZ3aeyxc78PsJU/gxteRqpDETh4gyB1HhWYyUkVegmZSyQd4QZKxPwzgOkigz+KXXumwRSgklQca8MYjfDOI3CwQr0blEKDzHfIy5GNAVwykXi8dnx2c+tW185ku/8eGPN1azjNZeL1yBteL7z+R8uND81LX9ZPFTw6SxszvootvtIHIHMDWSGKfoWkM0W0OGb2aJAJEEuJTXFQTQZRFSljGLxygIWIabZpZYJHwQeTRsQSlfZP4DcUCYrssy2UKSAMQugiRCUc9h0PWxcMkFWQ6wi10C9LyMXFFnOCP9f5qo6DQdiGKCzTMGvu/2LbhlzxQUOYVtR5DkcRQKmyEKdcSJAV7IgUtFcLbFvhKrD38wROBnyIQSYpTA82XEHo+li5fwxOMPYWC14WXAta9/I/be/EZo+SLy1QpLByaZLfkgJEnI0pnZ1IkidLodNOaO4tN/+qc4e/wEqsUyuq0uRscmEJKKjB7ZOcC2bHTabViug007tuP9P/lBjK2fhFE1WTepmuSl0cT88iFEforNE7cDKbEIZfRXWpg/cQ5Lp87j85/9DBoLixip5LH7mh3Ycd3VKM2OITJkFGt15CtVDLkEh06dwv/7Xz+Ko5fOwxzNIVMj5MoiJCWGqpGFJnWgKqxhiMimxA4dzaUu7K63GnhCdZfnGe1MJGaiwjGYSNFFKCalisgsw4+GtF5gsbWRBJ7l6MXE6Q4EdFaGsAYhIo9bxYQZWZpkmRnUvIJiMQdZFpEzDGRxykzyefCoGhU7J5j7J2sT/+Wm1113/523/W/2P5PL7Yq8jbXie0WW8ZXfyEPnP6ny/MV9vXD+5+bOzkkrl5YhxxkmKxImp+pIBQGd7gCBTx4AKosdIqUcyWJJDktROXycIvIDyJKK2uQ4bM+FGwewPJcVYEPVmUevQlzbOIQTulhqL8PxPMiygTgU0GoMYNksAAwCMwyXIMoifD9EGkngoWL+Qh+uFWGkBNyyu4wP/fhbUK6o8PwYtisgZ47D1EaQBCJLs+CggXdDwHaRDIdw+g4cj4Og1sDzFQSujHPHzuPhb9yLgqmgVMvDTgTsuOFm5l1cGq1jesNGSPkCy6Ujgx5S+ZGWgMsojTNE1G3i4tGj+Ms/+1McfuopbJydhqmbrGPvOS6OzZ1mfOJKqcREIpIsoFCr4s4PvB8791xLeZkM3yZII8oaOHXmIBbOLWNd8XpE7Rib122BK8m4dPYShittzB17Dt986EG0lqkAF7Dn5htx67u+DyNb1kHQdGSigF5k48CJ4/idj34MxxcvgDN5yHkBhQqZx/tMZScR1YNXGJ1PzYoYtoNV9Z9PqUU8M0dKmQNeClnjoBoc8wrWdAWqQabtGfts6QYURkSVSxiUQEGmxPiYGl8PQyX4YYCLF9osZ4/oduTdU6jkWdH1Qo95RVAsE8EVHE/IMsdgiIKShyFqYc6oPFirjn5EldOn9k6+bbDmEfw/Akhe+eqxdgQvagWI+fDV4z//rxvDsx87fuZIobXYgRTxqBc4bN+6HmPjkyxqx/VilpDg+xGiwEfgkEN5gIxsIaMUoe2Dp053vAYpp8NLQhYlb1kWZPKfIMOWLIWiSvCSAMudFbRJzUbJvvJqlzoYuHAcF7xErmMUJU+2OiJyehmBm+Hi2TaWF2OMl4E33TyC//iz/wqyFrDujLLgBMjI6wUmLyYIQ1CL4BIdmQekdgjfJpUWdX15ZImGwYqNB+9+AAefeAa7du5Cq99BbXwdUklDdbyG8mgd1+7ZA07WoRplKFqBWSyGgYd+twEuCyFRwoPl4MBj38Q3vvIl1PImqCZFKdC2LDhkNCTRTYsUzz6qtRL23roXu299A4oTo9ArBngxhiAN4fnnceTgATz98LMYEdZh6cgC9t7weuRnZtHvWxAFEUPHxv79T+PRB+9HWVVw4017cP0bb8LM7p0ojo0hlXlcap/Hw089gd/+6CfQ9PpINR5GUYVmUgpFgISy73QdlCEahTy4QEJzoc9SKKjjFSQeCqVFZzEx/qDqPDQqvirhvSI4kQZ9LKuNxQhRjpuuiYxjTE8GjG8smCjm6+h3Pfg2RSTTUFFEIZ9HoZhnMnWyIG22m1iYn8fQslmHzUyjOAE5Iw9DNSBmQiZBahbM4reKRv7usfHxb6rbCpf23bbvNWvgs9b5vqiS9+r65b995t+/eaF15DPPnTk42mwOIXIqNM3H+ukJrJ9Yj1p1lMXiULDjYGjBdxxkYcBCLBUSWgwcZmYjGwq0Wh6iobCudmhZCFyXhVzS0Iu6HFJ1OZmHHklXgwidlZD555ZLZYiCxLLJvMCD45OklQx6cjDkIjrNIZbmB+i2Mhg8cMsNVfzaL/4oClUeqejDCwZIIyL7SxAyEd4wQcrnoeXXgyPjHV9E5gmIQnofPHMo6y93cO8X7sH+xw5ibGwWUHRYng81b2Jy/TpsvXoHzEoVCQQUSiMYG59mkEPouzh16jjarQbK+QrDK4XIxf7HH8KxA0+i121i1/W7MTa7jnXMqmbC0Az021340RCTG0Yxu2MHylOTLMlZUcnzoY1e/xgOPX0UT957CBPiFM4/eQplo46NN74OQ9fD1m3boBfyGFoDPPbQg5g7cBA37Lke3/8v3wttso7caB2ZwuF04wQ+/YXP4RN/83U4XAQhp0LNq1BVMkYnwQTdCEUEYcZUjXbHQeSR4m+VwlwoFyHIHBukUVeuahxEmYaQHHiRPH7J6SxFHNJMjLi+CkolAzxPghZKESEPERmqUsDCfAvtJRf14izGxydXMV5FZ0q5paUGBv0+BEmC7dhod7uXt02DVh5aXkNO15FXNZSMfFbOFYfd5dbxnFK6+823v+eun/s3P3fm1XUlvTxHs1Z8X551fln28uCRX7v+/OIzXzx6ev/MSqcLXlQRZjbKpoqZkUnMTK+DKGtwfA/9QReBa7McNSHmkHgx89ot5XKI6VFcFRmWS4WTJKze0Ea9UICYZbAcC24cIpJ4DJIAfcen9HX0Oz7KJQ2j9RoiMmRvk7FLCFmkqXgOaSxicaGLQSuEZ4ks4Xj7Jg2/8ss/gm2bR8AJLpJsgDS2WZAnObK3lnoYDID6zPXQjVlIGVlC5oCMKGIcIscH5ye4dPws5s8sIwpEPPLUIcydmoMbWHjz278PN978RvCKCjfKkCtVsHHzFtaZ0Q3l+JHDOHTgGfCZgNnZ9SxotKRJeOSBr+G5557F+i2bcdOttzIcVtVNjI6MM9lxb7AE1Uxg1Oow63XGeDDIiC08h077CJ56+Ci+9fWT2Fa9Gv2zTVw4PY+ZnTvghAF27NyJ7dftgJnLsySQxx+4FyOjVdz0plthjo8BioBMTfHc/HP49T/4KB588hgClWNPInrBQAYXPCLIPA9r4EPgdKiyiX6nA1lKWZer5TTIusCePDgxZfCPrJDNZcKM7GloRqkVWRwxdkjeNFEu5lcLb5qALFCZZzInpwKnJzy0zBvwkFKi/vFEweN73YFw9uwFbmVlBUGUMMy7WCrA8mwGS1G2npY3VnPjwhA5RUVk+2guucwYTpdEVIu1Yzuu2vVx06x8ydhhrHz8Qx9/zbAj1orvy1IWX56dPHn4I5MX2vs/d2ju0ZuavSUkl0UEhsahmJNQr01CECVyc4XtdOE5Fmj0xsUykApMWEGPpjSYdoYB4pgEFgbLX+s1mpioVlHQTOYH0RpaaFkuQnqEDmIEFPkTk7+tjxphgaKEbmfAcGVJUpjJNz0aN1c8tBoRuEBm3ZGRS/B//Lvb8O6372VdpyBQNlobFDcsCAlCK4A/zBDyeZRGtkDXZ4GoAg5lxs9Nafrux3B6FnOPjDwBp09fwnPHDsF1+phZtwFbtu5gkfIr/SFkw8Tsxo1M0ZX4Pi6cPIXHH3oQvWYTOU1FrVJGhSTDioQHH3oAIWK89V13YGyaEoglmLkCNM1AGPYgSjY4WYJk5hALEQSFOMSXsLzwHJ689wQe/soZ3Lb7TuRVEycocsklBojBGApvevvtqNbGUCiU4dgtRImLSq1KKgrIBuBzFvafmcMv/dZHcfRCB2meB0wVkiYgTRwofErqaRBMS1l8xBTJMheCFEMzJSb6gEQGHDEyUsER40QWGAZMlpNMXkLFN4mRJ7ZLLse+z5I0ETnZFiC2OV67qCm5UwKMRq9tW+1lj2svu6Jju0LgR2XH97cEQXhNhHSUkzKRCj0N8ogFYTsOFIW41uRyx1klMz/07CB1eq4Y2LGOlPQ9vCCJksALnFur1w+XCuUvjOj1+9/19vee/NCH/vlT1NaK78tTF1+WvRDnt5c13nHi7P7fPX52/0Y37rOkAkpWUEQOhm6gPlaBIHJwHAvOwAUXC6txOxkZp6us+DrOAJ7lI4pTqIqOiGhdQx9F3YQhqigViujZDi512rAi4jxICCLyAc7AI2TKKVJgUGawJIjMc9b3A6haAWEg4NL5HrorPiSZZ0quO94xiw9/8D0weRsSPLjOAH4aQKSuLU0gZhIiTkPM5aAqU9C09eC4CZZwnMUkBRYRuRFinyp8Bt9dDex0bRquc9B1g6ntBp7LzM3zxSLypgGFF7FycQH3/d1Xcerws4itIQRewtj4BG7Y+3pMrluPhXYTozPTyFUKjDdMNy6R56AoAcD3mDkRRQv5qQVIHXS6c7h07hROHmjj3EEP12x5MwbtHipFDUePHMa6jbPgFRHbrt6BiamNqNTqMPIkQrGR8SnilANPPhFygnufOIp//2sfRT9OkOSIOrKqfMsSD7ogwOsnUDixrfClpU6jV+U4ocBniSYqAq+VOZTHDFRGDKg5Sv2gzpTuH2Q4RKGZRFbQA1MtLIoSdzEMg0aWxB1VkecEZOciP1wS9UK7II339k4ifN/7Pp/+6q/+KnfsqmNc6f4S3zN64tyRuXxreXk24LI7bGf4AV7BhJ5TWeDIoGtD0bhMEdXzk1PT/48mSCdW5jtBEqUSF/NFWdZKPDJd5Hk95bNyksTjcRhVDd44qfHyHx84cPzSy3LRvII7WSu+r+Div1S7/vJDv7L7zML+P1jqnLpp6C1zisBB5RWkCFAfLzM6UeD66Hc8SFApa50FRZoFBbwYIU4c9mhq2S6iiEfgJkxSrGQicorGBjRO4KPrBugHgJIjPpMOUeQhicQgoFzMAGnMM4oaDetool4sV+C5KZqNAZaW+oioAIjAhhkZv/Dh92JdLWL2kaoiwg5cOL7L/p+2y5NXA29C5iuQxUnIInWi00BaBxISYmjIghiu1UcSeCzjjRLLKOeNyxIEiQ/Xpzgkm1GvcmYOhqTB6Vq452+/gm/efTeifh+u58GNBdzyljfhzn/7AYzMzELMGSyqKIMHwEZGHGHRgygFjE6X8SEguehZ53Ho8OPotiycPdrHlonXY6a2Ffd/9WswJQHNhQXsuGY78uUy5FwFG7ftQrFWRb6ssG5X0cl43kPfvgRBlfE3XzmEX/7NTyGUAC5PWILEbqY8PdN4MRByl67buefdt29929Fms6le6vfH5hcv7Wi1F2603faWCM5IviIZlVGzqBp8RScLTCF1JEW6MFKt3ztR2/y3G0ZuO/2hOz80eLHn4jt+7B0zDz5w/8c4kXvjxPSYNr8wTwZF89u3bv4P/9ePbvvinXfe9Y+KJKIg2ve9733Za8G8Z634vtiz7lX4+8R8uPtb/2n3mXMHP9ZzLu4uFRUIGXm/egz/i2IHgeeg33YQOTzSQMLIyDgmp2tIBZuJEGzXQrfXh+uQNJcHH3FQyPvWC1blxlSKsgQdy4ebJExmS5lqRC4lQ/XAo3BLQBHJEJjSNVYlwrbtIyT3Mi9EmAgMjgjsED/9/utx++4qqoqEyLYZ3jxwySkMMIoSZE1DSinJERnP1GHmNwECuZCtAy6nHXMJvRcfXEp5bwKj8CbkepYl4LkUljOENbRYJ66KGsRUgszJOHrwCO75q7/BqWeeQaVewVK/h1233Iwf/omfhFkfRa5aYXim7zeRBC0IGEIUSEFHj/AhEq6HhGvi5IWDOHH6JCqlDajmt2CitBm8y+HR++7D2aPHELYDjI2PYteNe+AmCsZmNmNsZhp6icxyEvBaDEEPMHTnMd9s4Rf+0+dx78OnwOc4cIaMRARUYhGkKfy+Pyyb5V9+/cZbP3rXXd+9sFEhu/vpu9V4OK/5mVvmFZ0fma71d23bPvzQO/e5V/rUfeihh8T3/5/vfxPPJ+9OsiiL0+yLP/EDP/Xovn371qwpv8tirxXfK30Gvkq2RxDEs+cOvJWTw9/I5YOrB/2LjH4EPkbK+XCdFvrtAfotwl9zmJ3ZgompMQiyDzvooNWjqX0fgRchiTJEboi8brLuslwqsQ7SCRP4aYa+4xJkDD8MkSe3MiUHux+t4pAs6j2ArNCTbsiSN4IoXY035zXYdobOUhe3XF/Bj7xzBzaN6PB7LWZiMwwBJw2hlohFUWJDm4xikYm0pNRQqG2HoG4EJ9D0vQ4u0xnVjdIgCSqhaRNL6yUTdcovI2FIECIKyadCYNaRmqjDs32ceuoAvvmVu3F+4QwyTcDet9yON7zjDmilGgSdDHTI34KSirtA3EGWhsh4DqrqIE4X0bdPY+7sUZxbWEESlzA7dT12bLoeUpTi7JFDaJ07j8bJBRSKJey4YQ+sQGNOc+u3bUFlrAwxRxH3HqxoGecXj+Fv73kIH/nYMQyGKcxRDYIuIUzos0gR9kOMVEf+ulaq//zhBw8vvkpOOXYYWQbubW97q67MKtndH7/7ihf4V9N7fbHHslZ8X+wKvsp//+8e+L9nhsHC7/vh/PcbOVmSDYoZH2Bh4SR6rR7EJIfpkatRyI/D8RxU6gYieGgPeugPBgi9AL3eAEsXl1nCccnIo5AvwnZCDMgPIeYw9GyGedZqBZa4EXocrH4Cz45Z4Q4ii9lHEu2J+MGipDCDH8cHXIdD7HCBnrrP/sS/vH5TTV4pb5wyEQUeAijoxSESJcXk6Bj67RVIXATT1GD7ERRzHIWR7TCKWyHxU8iyIkSuyIaHSEUkqYg4CFnkksRLSAk7DWNEQcxcv0iyFl+Ots8GHpZOnsLZ83Pw+QD16TFMb90GJV+GpJnIFQlftpCGbSRhG2nmIOFdcFwDK40D6PTOo9nr4bmTi2j3ebi2ittv/j5cNTuNoL8Ev70Aiew8FQVacQRmZSv6XgKtkMPUhvUgB6Pl5hKe2P8Ajp16DvfcdxZPH4gY7a8yVcbQ6bEcviwC8mru7PVX3/DGB+968FVVeF/ll8Kr7vDWiu+r7iO58gf0J5/58Fi5nn6wUOJ/mtc79Rgt9LpLaDf6CAbEd6hAFCi2pgBRTRHzAbwohOP4sAYuep0hGvNNZidZK5fDnFFy0lQILs630WpZimbKqlnKVN2QOEVSmNS1uWQnrk0ukRERLCjZB/kSdYpk8MIhCDnYTjIYDsJDK4vZ74kentn34Zt/8o431X7JlFfEQWcRaqGEpUEfDhLkFB2TtQo67UXmxkX+FW7KIeJMiNoYSuVtqFe2QlfGwGOVikYuZSAuMCVfUMQ6TdvIGiwTGIeVhowU/susgr0Y4cDCYNiE7Q0gaiKKlRFo+TIE2YAo8eDFEEhJxNCFGy7ADc+h2TqEQf88s8s8dryBhZUAc2ddhCGPnJbHeLmADZMqts7qMMQAEsUeVWZRHtkOXilA1nNIORVPPXMEX/vGY8yhjG5Kd/3tYSz3QyhVkiaTcixARukdgjR/za4b3/3klx49eOXPlLUtvpwrsFZ8X87VfgX39Sd379N5f+HtZsn+zVRc2TwYLMG3UqzMe+g0EhhGHps3TwGyi5XuAiu+hPfGgYDIFdBdcb1+1z3MZ8IDkqgcCb14cGnZ4VwbRqGI6uhk4W31kfJ2nhelleXOqYX57n6afcky1kkSNyVR05wTCzrFF0EYBCF3yvODr/eH7iMLx3CWnlg//CPbxn70x/fcv3HSucrqnAGvZOgFLppDi6Uez05MwrH76A9abBDHUVBmJsAlyStXRM6cxmh1E6rlachaGYJWAgQVgA5AAxLirqpAqrDumPinlC6c0VdMEUohAm+AJPYZK0BRdfCyAkGSGVYOwUGWdeEHDbSHJ7HcPIRu9xQk8n0IKzh5wsXT+8+j72fwfNpWDEITNs5I2DArQxNj5As5mOUaKrV10M06RKmCg/sX8Od/9g0cPtJGfbwAx4/QsUMEBg/JUBA4DgRKK3a5brlS+pXW0c5/fQVPpbVdX6EVWCu+V2ghvxc2Q3jcH/7FO/f4XPdXLHv5dYOWU1xZ9JOLp62IUnI2bi2I67cW2NCtNxgijSWkoZrYA/6gN8Bn4MWfjuOe8/DDzMqX+sXnzx/u1ltn5VIpMnxR471WbD2MCzEeRrZ9O4ReD6JSNnI5Pi5GEefzvGwFwdA5cwar0qoXvPb9/HVv/8kf2/PFnNLUw7iBgT9Ax7LgWy5VbwiyhFarhSDwYBgKZFHAcGBjuRHCtjgYhobJqc0Yn92AfK0OzaxCVkrghSIELg+OywMgrjKlF7MKjoz8D8iGkhRfoQ8+DVdpcxRSSok5xOAQA8RJD37UQHdwCYsrc2h2zqLXa0LIqmhc0vDlL51EGAswijouXGqjVOSwdcs4ZqZFzM4YWF5cRIoQWp74wsQOMYGohr+7+wLu//oSBSyzoZqoi0iJVVaWyAKI3XhiKzPggEIAAAkdSURBVEnypvb7G7de9SsH7j6whqV+L1xw/8AxrhXffwYf4v/qW/ip37y5FLTmb1+6tCx1muGSb5kcD22DWeLrk+uVbfVJY6tlOUZrpTfnDePPd4fKfc8+3O//r+7nn/rzx5/9xT+aHvV/PApOiWHWw+LyMjP+IX9EzczDdn14ngsFHMKhBVOWIPISegMPi40YfppgbF0RxZEytHyF+fxSl2nqdahyBRKXu1yINXC8yqKOWPeLBGlK6Rc+0tRng8IYAeLUQ0LuunEfvt/BcLCCVmcZ3aGFboc41JuSu/5ybv6hB5Y8XedUQeHLgpgphQLHjYwUMkWLOFnlRInn+EJZ4vJlopV5KBYqkLJpfOKPn8C506u8O54012oCieh71KDHGbiIc+HhK1etu/rfHXj4wJpR+T/1xHqV/d5a8X2VfSCv8OFw7/vZvWqe5+rd5kquF3uNh/966WW/2B9//Bd3bJrR/loWz+8IwkVYdh/OoMtwT5IJk8Vj6PqQ4xSDxRbG83nUSiUsN5tIyVc4iOAjgmjKbJCViERVM2EYRRTMGkytDE3KQ+RNFmGf8SJz/kooXigJEMUUFeQgSFyEqYso8VhCM5dliMMQsR/Acl10hgE4bhbHj4RP/PmfPvOHzflwKY6hgcNYZUSumznRCAI/c5xUCWKMGQo2arowla/w5swGURutV+XmEuLHHlqQPY9DTC5rOnW8Ipm5kTDGkSAeTX3hy6Ny5S+OPXOh8QqfH2u7v4IrsFZ8r+Birm3qyqzAvn23im9/040f3HlV7nc9/7SWpj1YgyW4vsXCLsm0a9jrw6Bud76BzIqxcWYcvW4PRqEEzlCw1GsiljIk5NAlcOBlCYqiQpc1GJIOXTFZogfR0UIWzOnDD214noUoCVkhjjMPYeYzdZyh56ErRaQBjyQAvIDHwFewuKgcvufLz33gwbsHR1Z1fexF1xWP7eBx7Nt/F2EgJwnarJnn1+slJ5fX1GqrEeaH/XRnwnFbZF0qeWmY8Hl+UdbEOUNTHzUV7mtVZ+PCgQMHXjOeB1fmLHr1b2Wt+L76P6PX5BHu2/dB/Z1vnv29WrX/AV1bkHipj4HVYoOsKCLXrQxZGDFLzM5KE94ghCHLkEUNUZQiM1NQRk/MC4g5EbKiQyEv4oyHJpLsedVOMeE4Ahbg+kOm7PPskDEhSEIcxgEzppF1Uv4ZUJUSi0iiDDqOG00WGupTjz927qc/+yenDr/ID0mcnJzMu5mrC0UhllRpuHRgieR0a+kPL3JhX82/vlZ8X82fzmv82P7wtz4wXq93/vOGmeQHxycFWRADuK6LJKG4mxS+78LzHLi2hdAh828OCbNXVCDlVUAXmZcDWYmThSQ5v/DJKnwgSRwUjbriCEPfYoq/JAgZr1mSRZiazlgOUZZg4HgQNROCUIAkVZDEGuYvxfefOef/ko79+/ft+/tDw9f4x7b29v+RK7BWfP+RC7X2Y6/MCnzkt2/fMFpOfm/rRvMduVwiUv4YwQLknkW+whTpHkfkPUtmMRmiIERKqjpBQUr+DpSqwKcsFJJelPNG9jgk+JCUFEFkw3bJDyJetdWkYEmFDBsymIUiK94XGyvgZBOqNoY0rnjnzjpfXlps/sff+tVzC9/J1nhlVmltr9+LK7BWfL8XP7XX2DH/5R+/d1NBufSR0VHxzbmSLmZ8giD0oJkmU8sFxEl2XbjukEXh8PS0TunJnAQ+lSByEnMrow44JomzkEAgKpciMiNx33URezYCu88SNDTdxNCxICk8EjFFn7phYzwRhKmLp445HzvSWvroX+y74L/GPoa1t3uFV2Ct+F7hBV3b3EuzAl//zNv+v/bunTWKKIoD+Jk7O/twX4m7iVlcwcJO0CJoKdFKBBEt8glC7PwMooWks7KRQFBTpbKKIFiILxALEQIpEvGRkBDduLvzuDN37ozcQawDSbi7uf9Aut05e34n/BnCzj1nCk54v+v9ul4etcvVEYdEGlEun8/OKFZrgfzAIxEHxCy1oUGSOrWHqS/OSrWizMpWp0exIJHGlMur79pW6JjalyZTkqJPvd5OtvSSsUK28FO9hpMtJVU2pTX6qtNjC5/fbn1YWEDwHs6UzboqwteseQ91ty+e3mr1/c6sF23fZiWv1TihDoyQ2U4xtbpI/agNDTz0KZGcmLrXVRuaI0FRFFGiNjdn5z4wkupX7aIrFCiv/s2Qi0nEIXFfEA/UAxYlSqjqup71zI/ZE69bX5mb+7TvoxeHegD48AcqgPA9UE5c7LAF1GkMDx9cupxY23fsgj9ZHy02K5ViMV9gVK0VidmCXHeXRKjOExbZnS5X5yLEkiJfkPRSCt1sYXG2ccEpqyfSyqQ2zXGZUiKshFkVV/La+69r/N6jx9/eHXZPuL6ZAghfM+c+9F3Pzk46lvX9dLs9cnVsrHHTduis4/BGuZraFuMko4A83yUexySJUegFJLyUnNihitrCnKr7Ypv6YUhdLohVq0FksQ3Hct7YVvn5jzX/9fz8z87QQ6GBgRVA+A7saPDB9iJwd2oq51/sjo8fr55JmHc+SYMrtXruQqmctsKwz3oBpz/q6EsvpJPNCWrVm+Tu9EgESRKEyeb6xvZKINOPpebIF5G3Vv3NYH1xsdPbS228BgL7EUD47kcP7x1IgZmZc+3GBLvBbP8aj4NTfdctcz/M1/P1uFqod71dsep24pc7fXe51Pi9tbT0/8m0gewHH+poCiB8j+Zc0dW/rQrT0+1iGPKcEInV63XSWo2i5WW19xdPj+GPRK8AwlevP6pDAAKGCiB8DR082oYABPQKIHz1+qM6BCBgqADC19DBo20IQECvAMJXrz+qQwAChgogfA0dPNqGAAT0CiB89fqjOgQgYKgAwtfQwaNtCEBArwDCV68/qkMAAoYKIHwNHTzahgAE9AogfPX6ozoEIGCoAMLX0MGjbQhAQK8AwlevP6pDAAKGCiB8DR082oYABPQKIHz1+qM6BCBgqADC19DBo20IQECvAMJXrz+qQwAChgogfA0dPNqGAAT0CiB89fqjOgQgYKgAwtfQwaNtCEBArwDCV68/qkMAAoYKIHwNHTzahgAE9AogfPX6ozoEIGCowF/bvxtuK/m6mQAAAABJRU5ErkJgg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05783"/>
            <a:ext cx="3400425" cy="3981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6700395"/>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EA8016"/>
          </a:solidFill>
        </p:spPr>
        <p:txBody>
          <a:bodyPr wrap="square" rtlCol="0">
            <a:spAutoFit/>
          </a:bodyPr>
          <a:lstStyle/>
          <a:p>
            <a:r>
              <a:rPr lang="en-US" sz="3600" b="1" dirty="0" smtClean="0">
                <a:solidFill>
                  <a:schemeClr val="bg1"/>
                </a:solidFill>
              </a:rPr>
              <a:t>THYRO CARE CAPSULES</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155575" y="838200"/>
            <a:ext cx="11806237" cy="400110"/>
          </a:xfrm>
          <a:prstGeom prst="rect">
            <a:avLst/>
          </a:prstGeom>
          <a:solidFill>
            <a:srgbClr val="EA8016"/>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74613" y="1219200"/>
            <a:ext cx="11887198" cy="923330"/>
          </a:xfrm>
          <a:prstGeom prst="rect">
            <a:avLst/>
          </a:prstGeom>
          <a:noFill/>
        </p:spPr>
        <p:txBody>
          <a:bodyPr wrap="square" rtlCol="0">
            <a:spAutoFit/>
          </a:bodyPr>
          <a:lstStyle/>
          <a:p>
            <a:r>
              <a:rPr lang="en-US" dirty="0" err="1"/>
              <a:t>Saarvasri</a:t>
            </a:r>
            <a:r>
              <a:rPr lang="en-US" dirty="0"/>
              <a:t> Herbs </a:t>
            </a:r>
            <a:r>
              <a:rPr lang="en-US" dirty="0" err="1"/>
              <a:t>Thyro</a:t>
            </a:r>
            <a:r>
              <a:rPr lang="en-US" dirty="0"/>
              <a:t> Care is an excellent combination of different herbs which can be extremely helpful not only in managing the symptoms of both hypothyroidism and hyperthyroidism, but they can also be an important part of restoring someone's health back to normal</a:t>
            </a:r>
            <a:r>
              <a:rPr lang="en-US" dirty="0" smtClean="0"/>
              <a:t>.</a:t>
            </a:r>
            <a:endParaRPr lang="en-US" dirty="0"/>
          </a:p>
        </p:txBody>
      </p:sp>
      <p:sp>
        <p:nvSpPr>
          <p:cNvPr id="16" name="TextBox 15"/>
          <p:cNvSpPr txBox="1"/>
          <p:nvPr/>
        </p:nvSpPr>
        <p:spPr>
          <a:xfrm>
            <a:off x="3572942" y="3276600"/>
            <a:ext cx="8388870" cy="400110"/>
          </a:xfrm>
          <a:prstGeom prst="rect">
            <a:avLst/>
          </a:prstGeom>
          <a:solidFill>
            <a:srgbClr val="EA8016"/>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3510131" y="3657600"/>
            <a:ext cx="8458199" cy="2031325"/>
          </a:xfrm>
          <a:prstGeom prst="rect">
            <a:avLst/>
          </a:prstGeom>
          <a:noFill/>
        </p:spPr>
        <p:txBody>
          <a:bodyPr wrap="square" rtlCol="0">
            <a:spAutoFit/>
          </a:bodyPr>
          <a:lstStyle/>
          <a:p>
            <a:pPr marL="285750" indent="-285750">
              <a:buFont typeface="Arial" pitchFamily="34" charset="0"/>
              <a:buChar char="•"/>
            </a:pPr>
            <a:r>
              <a:rPr lang="en-US" dirty="0" smtClean="0"/>
              <a:t>Acts </a:t>
            </a:r>
            <a:r>
              <a:rPr lang="en-US" dirty="0"/>
              <a:t>as a thyroid stimulant.</a:t>
            </a:r>
          </a:p>
          <a:p>
            <a:pPr marL="285750" indent="-285750">
              <a:buFont typeface="Arial" pitchFamily="34" charset="0"/>
              <a:buChar char="•"/>
            </a:pPr>
            <a:r>
              <a:rPr lang="en-US" dirty="0" smtClean="0"/>
              <a:t>Reduces </a:t>
            </a:r>
            <a:r>
              <a:rPr lang="en-US" dirty="0"/>
              <a:t>the weight gained due to thyroid malfunction.</a:t>
            </a:r>
          </a:p>
          <a:p>
            <a:pPr marL="285750" indent="-285750">
              <a:buFont typeface="Arial" pitchFamily="34" charset="0"/>
              <a:buChar char="•"/>
            </a:pPr>
            <a:r>
              <a:rPr lang="en-US" dirty="0" smtClean="0"/>
              <a:t>Regularizes </a:t>
            </a:r>
            <a:r>
              <a:rPr lang="en-US" dirty="0"/>
              <a:t>the menstrual cycles and cleanses the </a:t>
            </a:r>
            <a:r>
              <a:rPr lang="en-US" dirty="0" err="1"/>
              <a:t>genito</a:t>
            </a:r>
            <a:r>
              <a:rPr lang="en-US" dirty="0"/>
              <a:t>-urinary system.</a:t>
            </a:r>
          </a:p>
          <a:p>
            <a:pPr marL="285750" indent="-285750">
              <a:buFont typeface="Arial" pitchFamily="34" charset="0"/>
              <a:buChar char="•"/>
            </a:pPr>
            <a:r>
              <a:rPr lang="en-US" dirty="0" smtClean="0"/>
              <a:t>Diuretic </a:t>
            </a:r>
            <a:r>
              <a:rPr lang="en-US" dirty="0"/>
              <a:t>and anti-inflammatory in action helps cure edema.</a:t>
            </a:r>
          </a:p>
          <a:p>
            <a:pPr marL="285750" indent="-285750">
              <a:buFont typeface="Arial" pitchFamily="34" charset="0"/>
              <a:buChar char="•"/>
            </a:pPr>
            <a:r>
              <a:rPr lang="en-US" dirty="0" smtClean="0"/>
              <a:t>Restores </a:t>
            </a:r>
            <a:r>
              <a:rPr lang="en-US" dirty="0"/>
              <a:t>the lost vitality and energy levels.</a:t>
            </a:r>
          </a:p>
          <a:p>
            <a:pPr marL="285750" indent="-285750">
              <a:buFont typeface="Arial" pitchFamily="34" charset="0"/>
              <a:buChar char="•"/>
            </a:pPr>
            <a:r>
              <a:rPr lang="en-US" dirty="0" smtClean="0"/>
              <a:t>Enhances </a:t>
            </a:r>
            <a:r>
              <a:rPr lang="en-US" dirty="0"/>
              <a:t>skin and hair tone.</a:t>
            </a:r>
          </a:p>
          <a:p>
            <a:pPr marL="285750" indent="-285750">
              <a:buFont typeface="Arial" pitchFamily="34" charset="0"/>
              <a:buChar char="•"/>
            </a:pPr>
            <a:r>
              <a:rPr lang="en-US" dirty="0" smtClean="0"/>
              <a:t>Safe </a:t>
            </a:r>
            <a:r>
              <a:rPr lang="en-US" dirty="0"/>
              <a:t>and effective- for long term usage.</a:t>
            </a:r>
          </a:p>
        </p:txBody>
      </p:sp>
      <p:sp>
        <p:nvSpPr>
          <p:cNvPr id="18" name="TextBox 17"/>
          <p:cNvSpPr txBox="1"/>
          <p:nvPr/>
        </p:nvSpPr>
        <p:spPr>
          <a:xfrm>
            <a:off x="3572942" y="6019800"/>
            <a:ext cx="8388870" cy="400110"/>
          </a:xfrm>
          <a:prstGeom prst="rect">
            <a:avLst/>
          </a:prstGeom>
          <a:solidFill>
            <a:srgbClr val="EA8016"/>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3503612" y="6400800"/>
            <a:ext cx="8458199" cy="369332"/>
          </a:xfrm>
          <a:prstGeom prst="rect">
            <a:avLst/>
          </a:prstGeom>
          <a:noFill/>
        </p:spPr>
        <p:txBody>
          <a:bodyPr wrap="square" rtlCol="0">
            <a:spAutoFit/>
          </a:bodyPr>
          <a:lstStyle/>
          <a:p>
            <a:r>
              <a:rPr lang="en-US" dirty="0"/>
              <a:t>1 to 2 capsules two times a day or as directed by the Experts.</a:t>
            </a:r>
          </a:p>
        </p:txBody>
      </p:sp>
      <p:sp>
        <p:nvSpPr>
          <p:cNvPr id="22" name="TextBox 21"/>
          <p:cNvSpPr txBox="1"/>
          <p:nvPr/>
        </p:nvSpPr>
        <p:spPr>
          <a:xfrm>
            <a:off x="155575" y="2209800"/>
            <a:ext cx="11806238" cy="400110"/>
          </a:xfrm>
          <a:prstGeom prst="rect">
            <a:avLst/>
          </a:prstGeom>
          <a:solidFill>
            <a:srgbClr val="EA8016"/>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155576" y="2590800"/>
            <a:ext cx="11827974" cy="369332"/>
          </a:xfrm>
          <a:prstGeom prst="rect">
            <a:avLst/>
          </a:prstGeom>
          <a:noFill/>
        </p:spPr>
        <p:txBody>
          <a:bodyPr wrap="square" rtlCol="0">
            <a:spAutoFit/>
          </a:bodyPr>
          <a:lstStyle/>
          <a:p>
            <a:r>
              <a:rPr lang="en-US" dirty="0"/>
              <a:t>Licorice, </a:t>
            </a:r>
            <a:r>
              <a:rPr lang="en-US" dirty="0" err="1"/>
              <a:t>Ashwagandha</a:t>
            </a:r>
            <a:r>
              <a:rPr lang="en-US" dirty="0"/>
              <a:t>, </a:t>
            </a:r>
            <a:r>
              <a:rPr lang="en-US" dirty="0" err="1"/>
              <a:t>Bacopa</a:t>
            </a:r>
            <a:r>
              <a:rPr lang="en-US" dirty="0"/>
              <a:t> </a:t>
            </a:r>
            <a:r>
              <a:rPr lang="en-US" dirty="0" err="1"/>
              <a:t>Monneri</a:t>
            </a:r>
            <a:r>
              <a:rPr lang="en-US" dirty="0"/>
              <a:t>, Black Walnut, Flax Seed, </a:t>
            </a:r>
            <a:r>
              <a:rPr lang="en-US" dirty="0" err="1" smtClean="0"/>
              <a:t>Guggul</a:t>
            </a:r>
            <a:endParaRPr lang="en-US"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data:image/png;base64,iVBORw0KGgoAAAANSUhEUgAAAV8AAAGbCAYAAABjzJMjAAAAAXNSR0IArs4c6QAAIABJREFUeF7svQecJUd57v10OHnmzOyudldaSWiFUFxQRjKYa4NtEMEGY1/b1/Z1whHsawwmGDBBBBvHa1/bnz8+3+tskn++xgEHDAhJJIMkJJRAQhLaMLuTw8mn06enznlnS6XuE3Zmd2dEzf7md2b7dFdXV3f/++mn3nrLgf2xLWBbwLaAbYFT3gLOKd+j3aFtAdsCtgVsC8DC114EtgVsC9gWOA0tYOF7Ghrd7tK2gG0B2wIWvvYasC1gW8C2wGloAQvf09Dodpe2BWwL2Baw8LXXgG0B2wK2BU5DC1j4noZGt7u0LWBbwLaAha+9BmwL2BawLXAaWsDC9zQ0ut2lbQHbArYFLHztNWBbwLaAbYHT0AIWvqeh0e0ubQvYFrAtYOFrrwHbArYFbAuchhaw8D0NjW53aVvAtoBtAQtfew3YFrAtYFvgNLSAhe9paHS7S9sCtgVsC1j42mvAtoBtAdsCp6EFLHxPQ6PbXdoWsC1gW8DC114DtgVsC9gWOA0tYOF7Ghrd7tK2gG0B2wIWvvYasC1gW8C2wGloAQvf09Dodpe2BWwL2Baw8LXXgG0B2wK2BU5DC1j4noZGt7u0LWBbwLaAha+9BmwL2BawLXAaWsDC9zQ0ut1lrwWSJBl0/Z3wtXnjjTfi7W9/e5LWzo6jik39zp4X2wKnsgVO+AI/lZW0+zq5LdCHoAfAPXr0qO/7vut5nutoP27vx3ddN89fAF6hUPC73a6fz+e5LX9z/U8XgBOGoev7PivP60x+vSiKuJDrcBv+rX96cRxzXVUmf6IoUuV5nocoivhJeCZRFHGFuA9TLoujKEpc140AhP1ffs//81f+5qfajmWFYZj4vi/lyHdxGIaR7/tREASqvCRJ+BkkSRI0m81uoVAIoiji/+MkSRTQ+RnHMevB7eNOpxPv378/uvHGG6N3vOMdLNv+2BZQLWDh+yS+EJIkIbTyKysrxSAIir7v5z3PK/i+P+l53s44jquO4+zwfX/Kdd0KgDIA+SwSpkmS8Nf3PI+QzMdxXGIZcRx7juMocCZJwr+5L99xHMKToHYIUYKdP2RTf5n6jtcev+ePuhAdx+2vqxQxf13XFXXck6u9MtY/wzAkfLkDQpkgBZcRpIQgf/rFc0eI45j/V8v7nOR+1bI4jlk2Pwlv9ek4jgJ2/5MwJzz5GcRx3HJdtwOgHcdx6LpuSEj7vh8A6Lqu2wrDsOO6bjOO47rruo1ut7uWJAn/rkdRtBAEwWIQBJ0gCLoAmmeddVanv68n8VVpD01awML3SXAtHDp0qJTP56vFYnHScZzd+Xz+at/3LwVwluu6u5Ik2QGA31UcxykB4K+SpH3Btt4K/D9/CSv+8m+CSf4m/GQ7LifwOp0OcrmcAh8/gyBQkOQP1aksy+fz6juqYS7nL//udrsolUqqHK4j2/HvdrutlnEd1oHrs4xCobD+HcthPfldq9VCpVJRZfH/XM7vuX6z2VzfT1+Rq2Nj/Vi+XiaXy48OfR6vtA+/5//lmKQMaS+9faU9tcutFcdxkzD2PI9QXozjeCEMw6NRFH05juMHOp3OXJIka0EQrOzbt6/5JLhU7SFoLWDhuw0uh3e84x3u29/+9mK73d7jed7uJEnOJmSTJNnvOM5TXdd9CiELoJokiYIsxaQJVh0m+nf63wSHDg8dvPxbwEm4EjoEY61Ww8TEhIJhuVxW4OurWQVkgrXRaGByclLBUSDM8vh3vV7H1NSU+iwWKbihyiZEl5eX1XYEJyEpsOf+uF/uj2VyOb/nsunpaVUW1+H+payVlRVVFr9jnQTMLIPL+Ml6sg5y3H3lrMCvP1zkGOTBwE8et7QD66NvKw8vc1nG5UfF3XQcpwFgLQzDhSRJDidJ8qDneY+EYXjEcZyDrVbr6NTU1KrjONbO2Ab3sVlFC98tftIefPDBwr59+74jl8vdkCTJtZ7n7XEcZ5oWgeM4eb7y61CVm1xXXaJeZRn/L6/oojJF0QmQCNf+6/zjlC4hIxAi9AixtbU1BTWCq1qtqk+Wxx8B0urqKs444wzwUwBNwFFtEor8jp+EMJUqVSTLXFhYwI4dO9Q+uC/WiyDmMoJZ9se6EppLS0vYvXu32g+3J3hZFtdjWQQzAc2y5EFDyMv6Uia34bHqqprHIupY1DX3yXbgJ7/ncj6EdLXftzQeB2O2jbwdSFunXYoC6/53UZIk7SRJanEcz7uue08QBLfMzs5+6Lzzzlve4peyrZ7RAha+W/iSeOSRR4qTk5O/XC6Xf9lxnKm+r7quKrOqLkrWVLdiKfCTcCAseOPL67+Apt+Rpb4jaPt+qVKKYi8QTIQsIUaYCQRFwQrMCTGqQYJ1z549CpgCLh2+BCbXIRwFmITn/Pw8du3apeBIwLFcwpfLFhcX1/fLuhHqBCz3Iw8EvSwT5PJQ4nayPuHNOhCgBC3bQhS6PGy4f9aN67BO/D8/+X9RvmKZiIpmvUVNC3QFrCZ89eXyBmGea+nfcxyHXvNfdDqdt0xOTs5t4cvZVs3Cd3tcA+wrWllZeVmhUPgrx3EmBIKiXrPUUpryNe2GceBL+PBHPNB+xIFShQJfgkte9Qlfwpj2BLch/AgqgS/hRkAR/FnKl8eqK9+dO3cq+OrK14Qv68jvx4Uvj48PAx4DHyAEehZ8BbaEsEBW4Mt983tRvgJfLpeHmQ5f3TfWz6XuDctyQ/2ue84stw/yWrfbfWehUPh9x3HY4Wd/tkELWOW7RU/SzMxMeXJy8rcdx3mlKFb99VVuUrMjR+Cb1pGm2w6Eoyhf6TiT13DZj6hi066QDizxTtPgK8qX8E1TvoRrFny5jUBblC/hnQZfwp4PAYEv4Sm2A2E6TPlmwZeAFeUrDyvClXUQ+OpKWJSvqPos5cs2lYiNNIWrn1e5NM1zLODW33CSJPl8u91++cTExLEteknbalnluz2ugVqtttt13T8Pw/DF0tveD616nFeoRx/oCkmALa+tZu+9dFyJkpWONPF8uXwYfKVzivAVCIryFc83y3bIgi+BKZ1kuu0wCL587We9CUbCl7YD1zfhK6pWPF85VvF8deWbBl+BrdgLmw1fOVdpNkSa+jUsiaPLy8sv3Llz55e3xxVua2mV7xa9BhYXF8/N5/PvT5LkOforqtxwooZ0+Mp3WZ6vHKpELRAiAl0TvqLQqAx1z1fWoyrMgi8VcZbyFduB+2Y9qBjNDjdd+dJGENuB60qHGzvo+F2a8hX4Et6mhaF33rE9RPlKh5t4vtKJZoax0R/W4Wt6vsOUL9tSV776/0346opXt5P086htX6vX6y+sVquf3aKXtK2WVb7b4xqYnZ29oFQqfdBxnGsFprr6kZvOVERiEcinfJ8WMkbbQVe+YjuIl5ilfKUDSjxfgks8X4kmkBhbsR0k2oGgFV9U4MtOOOlwI0wFvlSic3Nz65EQZocb4ct1RPnqHW4C00Hw1ZWv3uHGOkjMsXTKsaNRlC4/Zb/D4Cuerw5cE776ORwUAWGef+O6aDUaje+amJj4xPa4wm0trfLdotfA/Pz8xcVi8UMArtA9PlMNyc0qh2FGOMj6omAFJuL5ptkOuucrHX1iYwzqcJMYW4KMsOI2YjtwGTvJCF/prBL46uFhWfAloAk61puwpRqWaIeNwpf1Yf34KaFmMnBEHmIygENigVlPiXLQox1E+UpIGuusd7jpni/L1s9fWmebfnkKfNMeuIzqW1tbe/nU1NS/btFL2lbLKt/tcQ0sLCxcSvgmSfIMHaxmR9sgL1AfKCCe77jwlWgHHb668iVcpMNtGHxpFRBuafAVq+BE4cs20qMdBilfiTWWtpBoh82GryjlUeCrgzWr002ugwz4BrVa7fuq1eo/bI8r3NbSKt8teg0sLi4eKBQKHwTw9DT46t6veQiilDcCX+lw0+N8uR9T+Q6DLy0EqkWCmfAVz5eKmFDSO8kIRekk43a67ZClfE3Pl1YELQyxEUzbgbaIDNjg8bCNTgS+rJv4wmnKd5RoB135bgJ8w9XV1R+enp7+8Ba9pG21rPLdHtcA4VssFhV8zdAiUxmldcYIWGRdU/nSFmDHUZbtoMNXXr1ZD+lwkzhfwpdglSgHgZvYDjK8eKvAV+9wSxtkMch2kFAzGcmXBV8+WKR9ZZCFPixbPF+Br+nlpp3fIaqXX0fLy8s/vnPnzr/eHle4raVVvlv0GujDl57vgVGUrwnoQfAViGaNcEvzfLlM4l2pWMeBLwHECAgqX/q0jELYTOWrh5oNU74mfPU4X4lHpqpN63AT+Eouii0G33h1dfVnpqen/88WvaRttazy3R7XwNLS0tNpOziOkwpfif01wWx2uIk9oStfrjMozjdtkMUg+OqeryhgUb60D2gtbCZ8qTxlhJt0fPGYCHmJ8x3k+ZpxvjK8eBh8CVtJwsP9jmM7iPKlqpWhxuYItnGsh5SrOFldXX3l9PT0+7bHFW5raZXvFr0GBL6u6x7QgWq+oqb5vTqQ5W891MyEbz8HrvI/pWNNQtlkmURLpNkOMsiCgJUcD3qomeR/oBcrypfKkvtiVIAeakbbgqo4bYSbRDtwPyyLo9+4vijftMQ648b5mraDtAePR7K2DbMdJAGPHiss7cHzIW0oA1GybAczEmLYpbq6uvqq6enpPx62nv1+a7SAhe/WOA9PqEUfvh9yXfeyNPhm9Hg/Lj+vvt2gON8s+IqXLPGwumozbQdC91TBl/CjhaHDl8dndt5JVjMBuZlYRxml/dwOZlYzCTUz4ct9EPbDOtz4UNkofNOiHgZdrsvLy6/auXOnhe8WvafNaln4btETtbS09AzaDmnwTVO/Ato024GHqH8vI9z0QRbyKiydUKJ8ZTsJOZMOOn2Em2Q1S4MvwS6dcpulfAW+MsKNMDwV8BXbQeArUQ56SklJl7lZ8OW5M2O5sy7Zvu3w/27RS9pWy3q+2+MaIHz7I9xSla94uebRmDkcTAtC4GqmlDxR+Eo+3yzlK/DVPV96q7QWTtR2IHzFdhDP14Svntths5SvwJf71wdZbBS++rlMi3Sw8N0e9+y4tbTKd9wWO0XrD4Nvlu2QBV9Rv6cbvlSrEu2w2fAVz3dQYp1huR0Geb46fHXbQU+4cyLKVy4pc4SbQHlE+NoOt1N0b27Wbix8N6slN7mcpaWly/vK91J59R/W2aYDVrcadPWre5iDQs10f1e8UX6atgOVL/1SGewgCljvcNMHWbDD7USUL/fBV3mWm2U7ZMFX8ktw38Pgy0EgkttBIjYkNE+3HWRKJPGAJdXkKIl1zGgHE77mEHL9/wMuM8L356anp/+/Tb4UbXEnqQUsfE9Sw260WMK3XC5zkAUnwlQ/0gGWpXp1+JqddGaomZ7PV6YFkgxe0jlnWhE6fNPifAlFGWQh8KW9QCDRF2Z4GOFGcI0a7UClzO2oSAk4mclCcjsI9Hm8hLzk8zVtBwJfMqQxOoOgZjvy2NOSqaellKTHK0mB+JmVUlJmweAxyiALqlc9hE/aOC23g4XvRu+e7bG9he8WPU/Ly8tXlEqlDwh8BbgymCKr2qJsdeXLbU8lfKlS9cQ6Onwlt8OJwFfPamamlDxZ8JVMbzweHb6SWjJtDjcBtwzKYBnyxiCJdSx8t+iNdwqrZeF7Cht7nF0Rvhxe7LruJSZwBwFYj2rQ19tK8JX5zySr2aA4X1356vl8JXJC4oqz4JsV5zuq8s2Cb5byzZrDzRxebOE7zt3w5FzXwneLntfl5eUr+/C92LQddKjqitj0dvVDO9Xw1T1fUb6SWCcLvuId64Ms0uBLZSlDlcVjZptwP/o0QoOSqafBl+unJVNn25nKV+wHM58vFbHMfCxzvonytbbDFr3ZTlO1LHxPU8MP2+3c3NxV1Wr1A47jKPjqkBX46t6vGd+r/5/bn2z4ShJ1dmgRolnwTUspKcp3FPjy9Z3w1fP50ms+HfAdNI3QsHy+J0n5/uz09PSfDLu27PdbowUsfLfGeXhCLZaXl6+i52vC1/RydbU7jvIlxKjQCHB2tFHZmR1u+tRCAu9Rk6mbM1mwkysrn68OX33eNf6d1uGm53aQGSVYP6pOSczODjfJDazPhGxGO2R1uOlTx5vRDoMm0KTtYHq+MjMIy7Ge7xa94U5DtSx8T0Ojj7LLPnyZWOciuWn14b66FZEFXQGmAFZ63PURblxGADF6gZCQXA7cZhh8ZYSXmduBy2XqeH0mC3OEW1o+X776cznhJ/AVaFNN8iGh53aQBDdsIz23g0Q7sCx27hGKEmpGhU3bgNvw2CWhDtW7jJrj/tkm0oGp2w6EvxlqNmz2Yn3qID23gx5GmBblwHMrCXiGdLYy1OznbW6HUe6urbGOhe/WOA9PqMXKysrV/eHFF4rtIPBNU796R5sUNip8deWrw1dUrm5b6MrXhK8knOHnicKXwBVg8m+ZOl5Ppk74ciAFv9OzmkluB33qeMI1Db5UyfzR4cuydPgS9jIohSDm8XI7fopvrXu+3I8e5ysj38TrlU990lKBe9bINvPBOyDMkPBlYh07vHiL3tNmtSx8t+iJmp+fv2ZycvIDruteaHq8ejiZ6QXrhzMKfAlTPc5X4KvPXqzDl+AQpSzwlQk0dfhKjLAMcKA6JjAlq5k+ezGX7d27d326d4lQIAw5gaYZ58uYYa4v8BXPV59GiPvTLQwzzpcQFeVLkBLuAl8qYF35sk0EvoSrKF/pUJN2GAW+PF9i8Yg1o59fHcLysB1D+dqUklv0fk6rloXvFj1ZKysr1/Q9XwVf/QbUVe5G4SszFAsQdPjq8cGyXOCrJ9YZBF9RllyHwJThxVSFYhUQvmeeeeb65JU6fGdnZ9cn3iRcuX8TvlTCEmrG8tNALvAVz5cQ5TFRZYvtMC58szrc0may0AdZyINJUkrqFtJG4Fur1X62Wq3aDrctek9b5btNTgzh2w81e5ppO5iRDGJDZEU4jOL5ZsFX8vjq8BWbQle+hBohSBWp2w6m8k2DL5edddZZqrOMUQyEF38JQ8JXQtQITAKL+yFg+Z1MWc9jJ5yphglySREpFgbrJZ6vTF+f5fmaypfrmZ6vdPTJ8OIsz5ff66FmMmxbJtXUH6z6eU7zf0fwfDmTxf/eJpf4N3w1rfLdopeArnxHha/uBetWQRp89WiHNNuB24gqFgUs8a6m7SAzWUhKSX4SVlxfOtwIQ9120BOgE74EJqFI8PH1XTKR0XYQ+BJkfP0X5Uv4EvqEvUQ7sCzuR4evRDvoHW667aB3uHEdye0gHW5y3JLbgZ+EOY9Bz+1AG0LifyWlpMBXPHAdvjK0WD5N1StvNbJ8GHxrtdpPVqvVP9uil7StltECFr5b9JKYn5+/mnG+ruuqaAeBoYy40m9M8YB15av7wtJpJJENeoccl8kwWEJV94kl/wNBKgnXpVx+R0DKRJEEmHRIycSc8lpPAMksEOKlsjyWJTCVLGGEF2HJH5ZNsBKUBB7rKqkwCT9CnmXrQ5W5TMK9WBbrSJUp88hJh5kOVoJS6k6wy7FwG4kAkWgFmX6J38k8b/rMFfoIN9ad/5d2kg43eZimfYrXboLXHExjdrwlSRLX63XC98+36CVtq2Xhuz2uAYaaVSoVDi9eh6+oWb2DRvd/0+wIOVrZxtxW1K2uzHSlLYMBTHAIyHXfUl6v0zoEddBIWaK49WgAWU9ex7kO9yEPEFHh0lklECIkxY+WY5EypEw5Fqmfrii5Do+JoDTL0esu58B8KzC3YdkCZ71uZllpUM0Cr7zZ6N9r5zdZW1uzHW7b4/ZWtbTKd4ueLAk18zxPhZrpHW5S5QFhR+sj4oatK0pXbmzpGJKy9fhUAY8+4EIHgl4f/UEgcBUYit8pMBRbRMAqHVJStn78OkgFgBKxoadq5HqyH6m3QFyiCNLqI8erPwT0B5h+XHqyHKmrlMlPgW6a4tUvu7SHpt7ZmXWezfau1+u/Uq1Wf2OLXtK2WkYLWPhu0UtidXX1mcVi8QOe510g8DGrOgi+aTe37hnqN7yuvnT4mmo5bf+68hYYCsCkLNlOB7mUrYM5DXi6KhZo6g8Us+7maDIdnPq6ZlmirPU3AH0dc1t5AAlgTT82y59NU7ppbwpZDzJpo7TLttlsvrtSqbx1i17StloWvtvjGmg2m9fn83nC93wdIPrNZyqmFB9w/WBFSUnnjg5NfTtZT8CTVqb5uq4DRcqV6Aj9/6JATVVsPihMNW6Wb9oJYl8IxEQBm1aKHLuupFm22fGlrzesTQWyOvR1W0A/Vr3eopTTHijmFTrsPMv6rVbrt8rl8hu2xxVua2mV7xa9BprN5rPz+fz7Hcc5z7xB9SrrN7rc0Loy1NcVQHCZhJDxxqbPyR92hkmYF/1K/s1l/J4dXoQct5PoAlmXnVwS0sXyZFvp7JLyZd426WzjcrEcuMysl+kF6ypTQM7tuS073qRTUNpLrBqBMTvbJEyO6xDO7MCTv9kJxx+uJ9/JdPX8jr8yxJl/s1x+z1/+n9uxPP7KdlyH/5e66GDPepCawNcfRuaDTz/XrVbrd8vl8i9v0UvaVssq3+1xDdRqtW8tlUp/FcfxudIDLgqIAJGBCPJJOBKU/OXfAkaCkj35BCJ/9e+4rQCVIJSbXPYjNzoBwl/Wg1AS5SiA4nf8m+vLuvy/rC/lyHFI1IKUI2CS9cxPWc88c6ZC1h8+kiRIlkmUiHzyez2XhXi0EvEh3+v/ZxvJ/2V9KYOf8qNbN9JGXMa2Ibz5S1jzgSHwlr+5nMv4f1km0ycR4vyen/qPeOedTucPy+Xy/9geV7itpVW+W/QaIHzz+fxfUPkSpIxfPXr0qBoowNhXxtZScRKsomJFZckNrN+0VGVyUwsAdDDoIBWYCjz1/5ugFLjJK7/udZq+pa7gdXDKKZBtTV9UV4jm6UrzVrNe5bPKT6unXoY8DHSQi0fM49AfYvImwXMisBZA628V/E4elHxASg4KeWvgNpJ1jvvl+WHYGkPsGPfMWGbGRvNvLu+HwFn4btH7Oa1aFr5b9GQtLCxc2mq1/s/dd9/9rDvuuEON5uKNzUEIHN3FX44K44gw3pD8lVdhHZD6a6n5Opt26Lq/qK+vA1GAIyqS2+h5CvQOJH0fWT5zlgdsep3msQwCvrRB1unVgWpaN+Y24guLmhcIm9DW3xj0umYdt/7g0v9muxLOPAY+ZOXtRR7AfAjzAUw483q4+OKLcfXVV/N6+I1qtforW/SSttUyWsDCd4teEg8++ODu1dXV3280Gj9IsFLpcCCC5DcwASAgkldeeRU1O9iyPMNBzWDaEDp8ZTt57c4CptRXV7n6sjRwpYFbVPAoDxJzn+a25sPFbCsT9mKpZO3bhLGp2HWVLso/TaWnla+3j1geVMkEsmR8m5ycfN0555zzO1v0krbVsvDdHtfA/Pz8xfl8/q9833+m+Kziq5qv2uarfhoAzZtcB0sapNLUn6xHcOieqQ4ZXeWZ8MwCs66UB0FVB1bWerIPHaRpyjZL7eoPJ1G8UqYJ3zR7JKvdzIeOuW2W1WK2mbmenHuej1qt9padO3f+2va4wm0trfLdotcAJ9D0fZ9Tx18iPfKsqgB4mDoapmSHKcc0L1XKFI9TYGjG8wqkpQzdHhBQp3m+gx4C8vCQMofVX4eo+XAyFbAObHM/AnEuH6Z8h11Kej2GKX19YIYO7rRjkbC+er3+hunp6d8aVg/7/dZoAQvfrXEenlALJtZxXZdxvheKAtPDlXTPUr85TSgNu8nNHY+yvkRbiNXAfZowTVPAuorTlXjWclM563AeZJ+Yqta0TbJgrL8NpCljParDrNugh8GwNh30oEu7PNPWT5KEw4vtTBZb9H5Oq5aF7xY9WQsLCxxk8X7XdZ8qIVqivrJemfXX/zSoDlOLArdh6+nwTbMS9GWj/K1Dz4S2XhfTnsh67U97MJn7GGY76G0p62bBd6OXkNmGw2Cd8dYTrq6u/vSOHTtsYp2NnpBTtL2F7ylq6HF3s7i4+GzP86h8n6LHx+ogHmQ9ZClafbkJNh2+gwAsHW6EhLzypnmRuiI3lWIWZNNgnqaABY7DHhS6wk6Dsr69DmQTzvLgk/ZPe1DpD4e0B2HWsZkDL8a9Vvrrd1dXV390enr6Qye4vd3sFLeAhe8pbvBRd7eysvLtSZL8led5Z0mAvnymAUMH3SDll6WyBsFRh4rErOoDMvTvzeVZ4NS3GQZcAd0obac/BMx2MtvF/F73d3X4ynLzwSfljQp1XX3rx2Q+QEZpDx3u/fU79Xr9+6vV6j+O0k52ndPfAha+p/8cPKEGSZI4y8vLP+C67h97njcto8vkJtdjWE0FKVDTVamso4/uEsUqEJD/p0E1bV25+WU/AhBzlNwg1aoDaBhwBn0/TP2a0Mv6vw40Hajm37rq5ndmXLWk2TThrHv2+jZpXv6wB4d50SRJ0lldXf1vO3bs+MgWvKRtlVJawMJ3C14WSZK4i4uLP++67m94nlfizSlQ1SFphnzJdwJEE6hZINRhlKbCdBUo9RCw6PsaVv4wwIpFkLWeaZNwPbO+pl1gqmbThtDrnGU7EKa6ohb46g+lFBg+4coy9y3g1mEu+9KtJka46EO8zVwR/XPR7NsOf7cFL2lbJQvf7XENEL5Hjx79ySiKfjsMwypHMknuBR3CEo6ke4a6RWEqPAGmDMAQRa3DRQeEbK/D0AQg68X66bkNTOANU7hmmWkgG1XdZqla8xjSrAJ9WwE7QSdDr82HS5bdYL4FSAelCWsT6NJOUleG9Mm5lXPt+37geR5/Xc/zvFwu5xYKhahUKn212Wz+4K5du+7dHle5raVVvlv0Gnj44YcvX15efm+3270+SZKK4zi5/k0ZOY6T8L7zfd8RRSQgNV+JTRUpcOUnoSJDkmU9LtfDxtI8YgETP9Pgm6ZcTXtkWLOn7TdtmyzlO6h83Q4Q4OntIn9LzXOWAAAgAElEQVRLbgu2kTlzhpRvdpaZDxIpS3I36O1sPijSzpVYRf23nOUwDP85juPbPc8rOo6zG0All8st5PP5W84///ybHMfppYezP1u+BSx8t+gpuummm/xCobA/SZIDcRxfEsex6njzfT/kTed53nXlcvkSPcuY7iOmAUZXsjpYxNaQ77Nidk1lRljo2dXSlLK5bBCY006Fvn7atmk2g1mOuQ7LyYKmDk+uIykixceVh5v+kDMhqpchf7OdmEhHh6+AOctmkbec/r6SIAg+3Wg0Xr979+67Z2ZmWJ7HB/DZZ58dnHPOOR3HceItejnbaqW0gIXvNrssPvzhD3tPfepT9+fz+R8rFApvzufzvAHVUejqTYeL6TWKchXlq3vK+g2fplbN7wW+ZgpHAfUo8B0F2sNOUxpgTXWqv+Zn2Q76chO+0m76vmR93X+WtteXSYYz0/7IsnRSHnRxEAR/U6/Xf+nAgQNLw9rDfr/1W8DCd+ufo9QaPvroo9/sOM6/ua47MSz214SveL56SslB0DUhLFCReF96vpIMPW1dHcSDVJ55oFnrZp2yQUA11ampYPUyBa46fMV2MLfTI0/S1LCUa8I3TR1nHX/fCiJ83+e67uvPPPPMxja9bG21tRaw8N2ml8PXv/7183O53G2+7+/U4SugM0EkwNU9XRO+0hRmaJkJT9PzJVhktgod4mnQHRW+44J3EPh0YKb9neUbm56veamYIWY6tHXYiz0jMdJ6XXV1LNvo1oT2MIu73e7/XFtbe8uFF17Y2aaXra22he/2vwYOHz58TqFQuMPzPPq/Q2crFigKfPmpT3GT1smmL0v7W6Ciz/AgANKnKTKhMsjHHRXOpoVgKts0Zam/AegANNeV9UT5SqekCXjTV8/aJ7dj+8k0SmnlmA+FFBUchWH43mq1eqPjOL15n+zPtm4Bq3y36embnZ19KpWv53k70l59U27e9c4eUVtZ8E0bpaYrWv173fPNgnWWd6zXcZDS1dW6eVxZqtVcngY307tN83Rl6h7dVzf9ZfMtQz8f4v/KzBS6qtW3M0GuvzXw7yiKoiRJ3nX//ff/2rXXXmvhu03vW73aFr7b9CQeOnTo8mq1+mnP8yYHhTvpN7EOwUHKVx+sIdubnrD8X0LNJCRKVGOakjb3bwImDcBZUJb9jOKd6uDNUqdpIE6zHbiedFBmKV8dvlJulvLVjyMNwHJ5Er5xHN947733vtfCd5vetEa1LXy36Xlk1rNisfhJ13XLgwCkA0/vKOM2+uy9AtMshWvaFvIqLX6v+JlZtkOa+pWmH2RDmIBOU7RSTtZ3abaCvo35vcDV7HATiJugNlW1ePC6n6sPtJD1zYdmGrS1cxY+BvB33H333b9p4btNb1oL3yfHiVtcXLyhUCj8k+/7airbLPCY8NVhdiLw1bfXox1M+A5Tvmm2SNqZMaEt6jBNEQ9TwaY9kAVTUaOjwneQDaG/CcjMx9yvCdo0FW10vNHzvTGfz7/Xer5PjnvYKt9teh7n5+d/qFKp/LXneeocmirKhJZpG4jtoE9NpKtf3W4wrQfT8x3U4Waq22H+rwlV06rQ4Wt6tIMeQubDaZB6HVf5pilrvXzWUx5UpuebBmJpb3rycoxJktB5eOcDDzzw3gMHDnS36WVrq621gIXvNr0cFhYWXlWpVP5Iz6BlvqKnqV5ZR+Arw5LTbAcT2NzW9Hb1EW6DQtT0Zk4r14S9CUsdWqOcsjSVm6Z0pSxdefJvHgvbRoYWS0SJDlV54KWpVtPLFc83a3+mojfLJHyTJHn3ww8//Os21GyUK2Drr2Phu/XPUWoN5+fnXzMxMfG75rBX0z/VASyKVU+sIxmy0sCZFvVgDj3WczvoZegPgnHUblYHmwlfgWDW+qYVoDdimk0g3+tvEGLLSFYxE+hp1oEA3uyUoy0jsdD6QyAN5qaC74OcyvfXfd9/t+M4Ns53m963j7sOnwTH8A15CAsLC79QqVT+QIdvmvLVXlvXQ80EoGmer6hbUac6gPW/pdGlw40KOEspy7pZilf/Pu3vNHCaSjrL886CcJrtYCpjUb58QOmJi6RN9UEWpvWgq2KxHfSBKOYAjawBG1p7MNrBwvdJdLdb5btNT+bi4uJPlMvlPxVfUMBhWg2m8pXXYa4vio43fpbyle3le3178TEJXkl5aaplXaFm2SBZp8BU8aYiFAgOgvMg+A6zJnTbIW3WaNOq0FWv6fmaDydT/eqK26yXKN84jt/zWAfrexzHsZ7vNr1vrfJ9Epy42dnZ76lWqx90XVdFO5iKcVjnGW9oE76inHV7woSvqV4lysHMN2zuP61+g06DaSdkeb5ZtoM58MQEtKlUdRjKthLna84kwnUHRSuY+ZG5PttJkg/px6IrZBPA+sOm7/m+54EHHniP7XB7EtzAjFB6chzGN95RLC4uPr9UKnGCzV26AjThmNaRJp6vqFjxJ/V1Tf82zXIwlamujgXkJ3pmsmyEUYAt7ZHmC5vl6v/Xt9P/1pVo1nJ9HXOEG79LeyOQeGAd5ll2SH+Q228ePHjwRtvhdqJX1dbazsJ3a52PkWszPz//knK5zCxXZ+sj0nSv1oRpWuEC4nFe3QeB0XzNT1NzOphHgSyPwwylM5X0yA2npd40HxD6gyvt4ZGlsmVdeZgNW89U2QJf00PWFbjrunG73f6L5eXl15177rk2peQ4J3yLrmvhu0VPTFq1OLHm7bff7k9PT59ZLpdfk8vlfj6O47zupeqvqmmv0lKu7lfq26Qpw1EAqSu/tFd6s17m8WV5s4NANuzUjQJBHZy6nz0Mvml+9CCYZ72RZJxn1XkpbyQyW0kYhve1Wq03+r5/0969exnxoGY1GdYO9vut2QIWvlvzvKzX6rFkKt6xY8d2djqdc3O53Nme5z09iqLnua77TY7jTIpqEviZ6skEYRrkssA3CMpZzWbuL8urTYPxIEsgDYbDgJ4F37TlpnVjHp/5gMv6Xl+e5nvr6li+F1VvvrWIXaHtmxEPjwC4HcCXoih6KEmSr3ued2jPnj2LdgqhLX4zG9Wz8N2C54sKd3Z2drfjOJc/NmfXtY7jPBPAZa7r7nQcp+q6bsF1XUdgpY+ESlOgusrNUrHDwDeKfzoMhmn7NpelwXoU5T0KDIetM65SNkE77FLSAS8Pk0FWR5paZlswwVkcx50kSRpxHK8kSfKVOI4/F0XRTe12+94LLrhgdVhd7PenvwUsfE//OVA1IHABeDMzMxc4jvNf4zh+KYDLHccpSseMPn24DiTdG8x65ZfDHMWvHQbRtCYbtl9zmxMB6jinKgukafsdx9rQ19XLyrIhBu0v661AljOCRM6tCWIZaSif/e8J49ujKPqw67r/eujQoUPXXHMN5/yz1sQ4F88pWtfC9xQ19KDdPPTQQ1PlcvmqKIpemiTJiwFcxH4hfWp33oR6yJPeU84bXB9RNQpoh60zChxHWWfc5s2C1aB9pcHzROo2DoQHPaDMcnTIZlkeWapcf+MQAIsdYYBXD2Xr0p54zJ66GcBH6/X655/2tKfNjXsu7PontwUsfE9u+w4snTMUX3zxxVd2u92fcBznxUmSnM0p4hl/y18BrPkpsDUtBv21VrxFfR151R1F2WapOv2ATgRww6B/Gk/H2LseR11L4WnKeVxvWveS+bdEu0gcsaaK4yRJ5pIk+VySJH/muu5Ne/bsqY99oHaDk9ICFr4npVmHF3ro0KGdhULhhzudzmvCMDyfINOVrsBXX25CV8BqgtKE4kYgOfxIemtkebcnG7ajPCRGPYbNWm/c9h5XcZsxw+boRBn4YlgTQRRFf5kkyTvPPvvsg5t1rLacE28BC98Tb7sT2vLBBx8sTE1NsQPtFzqdzkujKCoJVGXEmYyQGqR4BXijgHZcGAw6sEGgGAWE+mv0CTWgsdEo+9zIfga13Wa26zh1TPN/5a1GlLDpCfeBzITsVMHv6XQ6N59//vntcfZr193cFrDw3dz2HFjaYxd9bmFh4XvjOH5dp9O5MooiT7KKmcpXgCwATlO9uuIUy0HUcFZnzmYe7ijRASfyaj5OHbNgngXGE/GHTxdkR2kH3YLQB9uI+pXv9f/TDw7D8F1xHH/w3HPPbY2yH7vO5reAhe/mt2lqiUmSFObn53/4sUERvxYEwZ4oihw9t4Ixmulxfu8w8Oo71EeC6R7wyT5MfV9mz/84wNssWA8qR4fpVgbrqOdMBzC30Tvi0qIiuCwIgqOPhaq9ft++fX8z6n7sepvbAha+m9ueqaUtLi5WkyT54cfiM9/e6XT28mah4uWPHsEgf+tqN8vnlR0NAsmphG/agWf1+ssr8ijbpB3nRk6ZvBnobw0bKW8rbKtHQcjfaSpYlvGzn+jnkTiOXzkzM/NJOy/cqT+TFr4nuc05Qm1paekVURS9udPpnMfBEdylhI4JDPRQMjNuV+9Y0+GxFQEyDPgCZOk0GrX5TZAP8o75Xdb6g7Kd6Q+F7aSIdYspzYbQ1S+/Fwui//lgkiQ/c+utt976/d///dGo58Out/EWsPDdeBsOLOHo0aMvyeVyfxQEwVMem/pbjUoz/VwBgpm6UCwEM6Z3s9XgSW4CVbwAwnxFPhX71h9ST0bla7ahmWhJV7w6iCU0LYqij3U6nVeed955D5+q82H3Y1NKnrRr4LGQHndhYeFKz/P+rNPpXE7opGWtSovlFThL5fTttht49Z75tLSUm3kCTLWqq1/5Ls2mMd8mpE6notNyM49fLysr053AV88tHARBOwzD33cc55379u1rnqw62XIf3wJW+Z6kK2J+fv4sz/PeG8fxf+92u67p4wpgzbAy0+MV1ZYGj5NU9bGKTQMUl+k3vwmzsXaQsnIaVPXV0iyJNBvBBLFu7+h13k4WhN4OpgWRpno1//doFEWvPPvss/9ho+fHbj9aC1j4jtZOY6+1sLDwo0mS/E4Yhmfw5tVnGR4UvytWg65+s5TZ2JU6CRuY3mqa4koD44lUJSuCYTPeBvQ21s+BPPxOpL5bYRu9Ay7DcpDoiKTb7f5nGIbfs3///qNboe5P9jpY+J6EM3z06NH9+Xz+g3EcX8+5uzj9uNgOpvWgT0mudwaNC4DT9Yqs39xsypPt6Q7r0DNBbKrkUVWz7s1vV+Wrq3d5G9FtB1G9sqw/GeprHn744T983vOeF56EW8MWqbWAhe8mXw6HDh0qVavVdwdB8D+iKMrxxmU8Ly9+HbRmp5v5yjtux9CoUNrMw9XtBX2I6yj7GKZizTLMCAbTWhgVkOZDatB2JoBH3ccox3+q1zE73YyIB6V+Cd8wDL+YJMkrnvKUp9xzquv4jbY/C99NPuOHDh26vlqt/mO3291jAldXvab1IK+340J3k6v/uOLSACkQNH1dM3QszXcdVNdxlPtmPGiGQVevq3neTmabn6yydeXLv/X8D/I339LCMGxEUfS2ubm5P7CxvyfrbPTKtfDdxPadmZkpF4vFX02S5E2Ekd55ljZM2OyE0wG8idU6oaIGKVN5XdUhOChuNwviYlOcUAX7G21UjWZtb3bGybnRw/42Uu9Tva1uD+nw5d+ErpzTvvXwyXq9/n0HDhywc8WdxBNl4buJjXvs2LGnFwqFPwuCgLNPPM5m0EevyY2t2xBbCbwCRR1AAlAzYF+UehZ8x7UXsk7HoHLGBfAowNXroa+vv7Fs4qVzSoqSNjRVr6F8CePlZrP53y+++OJ/OSUV+wbdiYXvJp34d7zjHe6rXvWqH/U87/eiKJoSr1c6zmQWCt3b1ZWxVGNckGxS9YcWI6+tvFH1H1FU5rKhBWoDL0ZZV9YZ1mF2Iu1otvkwSyLtjWWcYzid68r50j1fKt/+cGOlgjlNUbPZ/LtcLvcjNvPZyTtbFr6b1LZMFblz584/j+P4BziMTZRvVhyv/hq7VYErTWMmahkE2iyFOqoCzlovzUM+0XYbRfma60i99CgUecDqD4YTrdMmXYYjFaNHORC6uu0gIO50Ogvtdvt5l112me14G6lVx1/Jwnf8NkvdYnZ29gLf9//xsfmzLhPg6nOupQ2y0DvXNqkam1aMDkEdvmlKNw3GwyCcBbdxDkA6/7K2GQWy+raDFHBalITAV6/HdoGvHnKmA1hXwQsLC6+58sor/5fjOPE458WuO1oLWPiO1k5D15qdnX2553l/8djAikkBrW416Il0zBjeoYWfphXMULJxOtUEViaE03xkE96myk2D7DiQGxfC8laiWxg6fPXyzPDB03SqRtpt2gM1S/ly3aWlpb/1ff8nL7nkktpIO7ArjdUCFr5jNVf2ynNzc7/nuu6rCSg9T6+ZJpIlDMustUlV2nAxRgJuFaucBjL9pjZhO8xuMD3ctLJMYMv/BylffZthHu6ghspSw3od9LearDba8MnYhAKkbvL2IvaD2A79ULP1mN9Op3N/rVZ72VVXXfXgJuzeFmG0gIXvJlwSDz74YPWxqYE+6jjOc1icmSRdB7CoqnGU2yZUcewi9A62LKthEHRlh4PgOyqYT1T5DrIR0hpkFIWsQ1fKkLcaXSmP3eCncAMTvtLZJipYrIcwDOcXFxdfcc0113yU/aOnsIrfELuy8N2E03zkyJFz8/n8ZwGcIz6g3JBpeRy2OnjZJLonmAbSYeBNA+uJ+sAmfEdRl6OAd1xFnAZeeZPJSvu5CZfXSSlCRrzp4DXhGwRBc3V19c1LS0t/ZIcbb/5psPDdhDY9evToM3O53CfiOJ6kypWZh03LYbvYDWwSuSmHqd5RbYZh4NVPgw5bbsd2S/OQR3mIDbMfhpWRBvGsZXK+N+GSOulFyJsNIWwOspBlYRiGtVrt98vl8q/akLPNPyUWvpvQpocPH/7OYrH4kTiOPYJ3EHw3YXcnvQjemBzpNC54WbFRIKsr11FtCbMTTuybURpjowDW98WyssrTk+GPUq/TuY4OX1P9igLux/v+ZRAEv3DgwIH66azvk3HfFr6bcFbn5+d/yHGcv+EFzRtQZiROm5NtnN0JmHTwDFNq45RvwlIUp9yM+vemzWBCM80a0O0Ks2MtzcrQ655WflZ900BsWhNploG+jtQ/DaxSl6xMc1KObjFt9nka97yOsn6a9UAVzAcvf9rtNjqdzr+HYfjDl1566eIoZdp1Rm8BC9/R2ypzzfn5+Z9xHOd9XIE3IOEr4DU72zayO8kXcTJvbIJEer1N+OsPgSxPd5jyTat7GpjHsTN0sI6ikEfxg02gD2tzUcR6SOFGzvVmbTvIHxf1aw4v1pVwo9H4Qq1We/nVV189s1l1suX0WsDCdxOuhMXFxVcnSfJ7vAEFvnqs7zjJWAaBSNSZ3FA6EAbdZIMO0fRSxe/Tt5Gbkw+SLCtCVOkgG2GQspXvTL932OkZBYpmGWmq2LQTspS6vj9RwlK+fs6H1WvYcY1yztIU/7BjNc+BDmCJcpD0kjzvzWbzqysrK995zTXXfG0jdbbbPrEFLHw3eFUkSeIsLCy8FsBv8+YzPV/ehBKIP+6uTG90Izd0GhTN8rgObzh57RTQynr8Tu/8SrvRzW1GVbBZZelQ1mEz6HhGaScdtmlKWL4315P/m28FUjd9u2HnO62MLOgPK0u+Tysza1s5V+ZoNy23L1qt1kyz2XzJgQMH7hy1Dna90VrAwne0dspci/Cdm5t7HYDfFPCmDSs2VVIabNJuIAJPFLV+Y5nqzVSwpirKUqRmkm2qn06no6yHSqWyHnLG8rhMjsO8yeVGNuFhqvO09dKgaipsE2r68eptIW3FMrMAnQZWri/HJlEp+qcOV3M9/QEhyn3QA2DQ28Eo8M16OzDbYZRLWwewnmxHHsKtVmu12Wy+7NJLL715lPLsOqO3gIXv6G2VuiZnKT527NjrAbyXXi8BLGrXTKqTVkDvRop7EexaGLu6CZMIC/PzarPde/fAdXNKmabd4INu6CwQCXD0V0+q3uXFedx111247rrrsGN6F4I4gqpOkqi6SkW5zASnPgTZfODoN7oOpzRQZSVnl3WzFLZ8nwU/E7z6+ll/6yGCj4c74Gh3UNr2ozxkVRv2z38qfJ31FkfCHcYJEm4QczlPTO8a8lyOQOTCBC4cJIiP+4q9xWp9ddoYtdGvnNM7uYiiGHEcIQpCuKD330Wz022u1Ne++6LLrvqPDd4qdnOjBSx8N3hJfPjDH/ae+9znvjEIgvdIR5vZ2Zb2iqvfqLxJeEM4Dm+Z3k3hcFkU4v577lGK8xlXXgnH9wH0fFf9x1SX5iGlgSjp33ou7+U47qm+hOkiE8weOYzP3nILvv2GF2JichoRa6Nu3H69+gBWqll917/ZFZx7v2l1SntADFJ6wxQiv896o0iD+6Bl5jkS4GbBmm3MNjl+A7F1evlnevuR3+NnQ84aTx/RyBblZ+84+2e+x0E4PB/EpzzsFIB7O3TA7wCH0JWKMHl/3ISDEFGnhaDTRrfZQNhuIeoECqjMBholQMRO4UIRuVy+NxrT7dlN3U5XvfUkQRdeEiAKu0Cp0qkHyfdc/pwX2Ny+G2TFE+7LTS7vG664JEn8paWlt4Zh+LZCoaBgwE9RSMMg0BM8kjSqd1PxJnPjHgi/dt99CMIAlz7jcsDlzeY/TrWcaIMLCJSA0uGbxJibOYLP3tqDb4XwjR2Efah6ZDSVuvqVmjtw1pXx4x8MomCzHhhpsJZjyrIN9O8Hvd7LejpY9WW6atcVrX7uBsH3iW2vJ/86Dl+9rdX57T88lXpVEBVlSwULJOqhBjieqxRo76KI1K/LlXm9hCFXBIIOuitraNfraCzNodusYWV5EbXlJfh8skYhfOpgx0EuX0KuVEahMoHiZBX+RBXI5YA4QqfbQb1Wx+rKKjq1NXTqy1icn4VXqYb+rjNf+b0/9er/faLXmt0uvQWs8t3glZEkSW55eflGAG8S+Mogi0E+7+PAom4o/vBW6ykhwtdJYjxw330IowiXXX5571XTyfVuWP199wSOIRW+vKnjSMH3c5++Fd/2AsJ3CmHsIOrDlze/WA/D4CsKWPdnzaoKnAcdzyClP8qhD7MWpD319UZRvuPAt3ej9eDcOx4XMd86emdzXUH3NHDvvUTp4jiCS0uB7R51kHRaiLtNdGePYmVhFmtLi1hdXETQbiOXRIjaHbTbLTQbNezevRO+6ym4O66DfKmC/MQkChOE7w44lSqcQhmIQ3TaLTQaddRW62itLiNorGFp4RgCP59g8oy3/eAvve3do7S1XWf0FrDwHb2tUtdkEvUdO3a803GcNwh8ZZDFsE42KdBUvj01FCkQPnDvvevwpfIlfHv+cHqGsVEPR4fvcZvgOHzXle9Ez3bg66paj3aIpnyVB0lU8B28/yNqVn9ImACVdUzbQfd09WMZZE+McsymgtXrZvrEIytfXeSrO+m48u3h8/jt1fN0I7VIqVvH7dk5aivaNroVQa82hsc2jQJE7TZaa8uozc6gPn8MjaUFdOuriLsteCwzCuGqMEdHXSthGGC1toqdO6bVm5iywbwcvGIRucokcoTvxBRypSkU8iUF31arxbAy1FfrquzWyiLmj83ArVQRlne86/te8/a3jdLOdp3RW8DCd/S2yoTvrl273gXg9dLhlqV8BSCmyut5vj01JD+ugm+s4BuEIS674gqlXk6G7fAE+B49ojxfKt+JySlEVGlUYf1OwCSJlFWheKKG27pIosfn2zY7zLL83lGhmtV2o5y+rI4wc/nYytfM89XvNet3aT0RvuuuOQHsKOW7fr6J4iTsd5iFcGgnLC9g+dhRLMzMoL68hKhVBzod5AnssKPWV9Dux5ezw4w/URJjdW0F5UoZpWKxd44UfEvITUwiP1FVtkOhOIlivqDg3em00W61sbQwj9byEsJmHSuLc3DLU2j5E+/+3tfd+NZR2tquM3oLWPiO3laZ8N25c+e7kiR5fT7f68CQlJImZLNerQd5vg/cc08fvpfD8TwmrNxgjXubZypf8XxvuVnBd7I6jTAxle/o8OUx60rYVLOjdrildhoOUP9ZbZ+mckUFjw1fsk6/g/p/Hz+fjz9VNBf6XWz9OAQq3p7KVW86URdxu67U7cKRw1h49EE43Q7CThtxt6POfN514SYOHJedcUkvFJAPP3VleErpxlGIldUV+L6HyYkJJLQevBzcYhmF8iT8iUmUqlXkyxPI5fNwoi7CbheNRgPHDh9GZ20FubirPN+kOIGgNPWOl7/mnbTW7M8mtoCF7wYb8957783v2bPnXWI7SFYzCTkbVryCj+H5chulfAF85a67EMURDlxxpepwE893WLkm5AQwsjwVvqpTJ8bc0Rl85uZP4dsJ36kd6/BVII05zXivM1Agrnr9zTC5/o6y/N605SfiYw/rlDOP27SCsuwIPbzM9H/X2/YJtkOvVah8+3EIPY+B5oJDjer1vu8vIzIJ3aTbRmdlEfW5o1g5dhi1pXlE7SZyYUt5/7W1NdXB5nse8n4OnushcYEgThBR1fo+4jhBngtjhpw5aDQb6HY7mChPoJAvAn4OfqGMXGkSuckqStVp5CYqcPI5uHEX3XYLa2urmD0yg7jVQNhYRRR00XXz6Oaqb3npa9/2a+Ncc3bd4S1g4Tu8jQauQfju3bv3nUmSvLFYLCp/TdTvKDDZbPimwUgOQK/PWPBlh9s6tal6j8N3PQTtBOGrAN7v/R+lvcyTMUpnnF6u+bcZwyuwPhH46ixWVlIS96IV+MxUEQ3Urn0YJ7FSue21FSwfOaTUbmtpHm7QhheHcGJGMyQI2i10O21UiiX1YKQvm8vnVChaQpXL+FxluSdwE1c9n+n9cp9LiwvIezlUJ6fg+HnkihXkyuxw4+8UvMkpePkCPCdEu1HD4tw81laWgU4L7bUlIAzQ9gpo+hNvfPmrf/U3N3ir2M2NFrDw3eAlocOXHW4CXlG+x/3U9B1tRfjOU/nSdnj+DT3l2w81U2lgXSEAACAASURBVOBSfu/G4atDdyOnYBTPeBT4DoLyUOW7PgiidyTrylfZIj0tTEW67unHIYLVRcwefhSLRw4hqK/AD7vIJyFyUYQkaCMKI8RuTsXdUoGW6d0mIbr0gmlB9O0t1pseL31d9hzw4c8ON8931TDx+sqagm++VEa+MAG/PIH85CQq1Wl4Ezvh+AV4CNFpNVBfW+mFrC0vorO2rFR5M/GSpld+/ct+8a2/s5HzZLd9YgtY+G7wqujD98YkSX6F8BXly8438TuHhlFtsu2QpX5HVb46fCeU5+uqUDMTvsrL1QZZrItjbRDIoDCzQSp91NMyimoeBb66PaFHO3B5Jny1Svb1rJgtva7TROIZ1EgWJGEXQW0Vq3NzWJo7gtbqIpyghYKK2w3ghIH6VKMh4KDLMN6gizAIUMjnwI5O2hmtVkMpaRnUA3a00RLqx2Cr4JMoQi7no9VkFEMLlYkqJneegXylCr9URnl6J3ITZ8ArlODEAcJuC91WA4vz81idPwY/7qiOuKV2ROX7updb+I56SY68noXvyE2VqVxzi4uLhK+K882Cb5YCPtnKV9/v2PB9wQ1qhJt0uClAoTcEtRfr24tFlRFu48J3s9TvsFNowjft/+L9jmU79DVurx2Od2LykUR3V3Wi8Q5jjtxWC43ZIwpsjZVFIOzCCVtA2AYjt6NuRwGanXIqx4KKXIhVTl2CtFAqqE+OeOMgjG67A8/1UfDzSGLuC0hUJ1wEz/f656g3AjAMI4QJ4BcrCrqVnbt6oWblafiFIrwkRNBpolFbw+LcHLq1FRTcEN1OCyvtGA1/4pdf9gu/+rvD2tl+P14LWPiO115PWPu2227L7d+//+1JkrxFh6+Emwn8xoGvCopXLmuCr9z1Za3DzeOwp8wa99QXXz572zqJCyfxe4hgOJKc7cd1FNGd7N30vTH+wMLMEXzmlk/h215wA8r9aAcZSkv1RfCqbVTsby+a4XFgH1H5ng74Zna4UeGqTjH1hzbDtKsp38fncujF9fYiDXT4AhE8PpziEEkQoLmyjOXZo6gdPQQv7KgBE4zfjYM2kHQVbJUtQXciitfzd3hhoDrCgjgEI2lUVjnPheN6qNXqanhxpVgB0zkwzjqMA3h5X6llRjpwfZ5dzy+oaIfEzyNix1tlAtUdZ6BS3YVcvgjfidBu1bC6tKSGJTtBG3FzFc1GHU3k0fTKr3vxK99kbYcNssLc3MJ3gw3K4cVzc3Nvc133rRLnq+d4GFZ8T/n2ToPEhxKCKvw+ifHVe76MIIzwdEY7eNRIx2OBe5lV2LnS61sPkaARrqLZXUWpUELJnYATFeF77JgBPHbGcEdi2XoJEjdGqCDiqA4bL3axdOQwPnPrTXjuC1+AYnUaEfehtuHotgiJkyBiEhdWXQVI9BO9pBysbjtkWQSj2A8C96x4Ydl1msWjh5BlhaD5cFT78FAT16fXAEc96PjQ6j241GnqN796oBGwvUQMvcESavgvCwjgRh1EDN+amcHCkUOIGzUUGDHdf3hFcYwoDhHGkRoYERPUalQjz0+srAePHW6tprId8jmGkTlodlrqPLuep1Tx9OQUkm7IIDOlbt2cp3xhfs83FB6v7+cVgHPFEtxiBX65Ar80Ab80qZRvzmEynY4Cb6teV8o3aq6h02qiHjmoe5U3vORVb/qtYdey/X68FrDwHa+9nrD2TTfd5F922WVvdV33bVS7+kALWhDDftLhq4Y0KPh+5e67FHyfceXVgOeTDD1ACAdExUZA6MWYjxbwsds+jv3n7cdFey9E1d0BPwZyLm9Phor1atQbvsq7tZe8Rb12M340drB4hIMsPonnvuiGx8HXVZCNETl9YHNz2o39JAWqXimqVxTuRuCrt2NaJ9sg73cU+Hpw4PMhpsFXlHAPvhxMomIAe3HLKoLB7Y1Yo12gAgxoCQRA3EVzaR6LM4fQWlyEF3RR4HpqYEQvN4ZKShRFqrMsipj0hlZD1BtWrpgeK5iz86zTaKDA6al8D4sri+iEAcoTFcRRgmplEl7E68VFyHPKUW5qsEZ/RKLKJ+3DzxWQL5ThqWiHqhpokatMKSAziQ5th3arhdbamorAiBqraLcaaMQe6m7pV178qjf9xrBr2X4/XgtY+I7XXqnwveSSS97q+34mfAdFPIwC324Q4vKrrlmHL0OLyFyly+R9NwRCP8QhLOD/+de/ZP81nnf1s/GMsy7DGZhCLnHgwYPv5PpDWnv5BCjk3P5otZ6KA+ZnjuDzN38Kz33hMPgyBwVv+97swjp8TYWqvs8IKRtF+Y7SiaifnCwFnKV8CVoeybr3K9YDVSbfGNRo4f6rg0oB6qnBDWx/9R1Dw8IukrCNxaOHMH/kUUSNOkoukIsT+G6CThT2xmRE7HyL4KiOtQRRECAOwz58ewmL+Nt2Qniei+ZaXQ2yKBULSs3SY6cCZn2nJicRdwLl/yaeq6wHAp0P1OMTero95VsowStNqtFtxakdyJWrfc+3B99Ws6ng26mtImnVFHzrkYs1p/jml7zqTb++wVvFbm60gIXvBi8JUb6O47wtzXYYFvEwDL73f/lOEL5XXH3tE+Drr3u37C1P0PI7uKv2MP7k03+LpeYipnMlXHnBZbju/KtwTvFMTHsV+MxxpeJBcwqaCsCUTIriIRIPmJ05gi/cdDOe98IXDlG+Tx74Og6Nhx582Siu28u3oD6V5dD3HfqRKQRvrMaUJapDjZ1rYW0Zi0cOYm7m63BCqt0EuX6SJKrPjtd3KcJeVjJHqdxYwTcJA6WAlX+LWAG0nYQqpCxoMbfDmgKyn/cRJhG6QaD82olKBRHLom3SV9Qq2kFZE0oKryvfHJVvcQKFyarqeCOIGefrI0TI2F4m11ldXbcd6DfXIgc1p/LmF/3c6y18N8gKc3ML3w02KOF7ySWXvM3zvHXP1xxifOLKN8G9d96ubIcrr30mQHUTu4gZUsThpP2hZbQC+Iq65rRx8+E78Kef+zvkpnJori0rlbSnuAtX778c33z+Ndg/sQ9VlJFLOLKJnTccFdV/neaLq9NLKfmfN92aDl9Eyu+NVHazBC479FVe2eMZDcRmMK2CzVC+owzEGOb7pilkwpedmfTb6a0yKTnBq5Qw3QWyV+XY7fWu9V44HHjKPgjQmpvFsUe+hpX5GeSdGAV6tEmEHO0C1+0lKvd9hFyfbxocKRiGalv6u0lf+aooEg4bVp/s1GTnXIKo00Gr0UQYBQq+xTLjdgs9C0kNKe5lweMNTXC7Xm+Ke+6K/q+fKyJfrMArTSjboTS1A35f+RK+AeHbaq7DN27VlOdL26HmFN90w8++4b0bvFXs5lb5bu410IfvWz3PS7UdNqZ8Bb4hrrz2Og2+vbgGj4rVg/JguwgwG6/g7+/6d/zzfTdj4sxJwI/w1YMPo+gWUWj6uHT3U/Hy62/A9Wc+A7ucSeRi3ry9ziIVpgR23ITK8/38pz6D56Yo3xgR4n6Hm7KM+x1uikkpj/LN6nBLO2vStk9QFCnpNnXfNxu+fRtB1K7b6wxlQiMFXpn9IaY/HtDEVcBbPXQQB++/V+VEmCxy+G+vM44hXx5HoiX96Al4KnIh4kAVh35uL6dCTz0zt0MvvEzla2CHm4J0rHx1jyBVgO5N5RTw0+tBXY1oA9CNOPQ7RqPZhJ/zlGWhOn9zBZXLt1CcUB1uTK6jhhf3PV+Bb6vZQJO2w9oK4taairSg7VB3ym98wc++zo5w21x02NmLN9qeSZJ4x44d+9XH/LV30GMblFwnM9ysX4nj0Q7HO9zuvfMOlVjnymuuU7ZDT/kym1UMJ1LZARB4CTro4sHGQfzppz+ILy08gOLuMs4+5yzc88D9aLXayMU5hLUA+8t78UPf/DI8f//12Ikp+Azx9xwEKq1hjBwCLD76KD576+fwvBe9aN12YEccO9wIX8JeKd+4p3zX830bHW6DlO+4Pu8oilepwAHgTYP08fheJW1Vx5qCoepg48AFB/A4lLeXooEdlwwdceM24tYK5h/5Gh6+7z7kwkB1qpUKeTWqzfWZxpFRExxSzI7MRG0bJaGKVmhFbbTaDaytrmJHpYKSl0PUDdift56yM0h4Vnodc3EYIe/5iDvdvsfcS1rJNxsOuiiVSipt5EptDTMzh1EsFVEoFlGtVlEpT8LNF5EvVFSHW64ygfLUDuQnJM63N8ii2ejBt1tbfRx8W7nqG7/tFa+28N0oLKzy3dwWJHxnZmZ+9TGF8Tj4ymALM/41DQ5i3Y4GX/bIh4gY04lSL8TMBRiR+ZkjX8Tf3PYRfB2LSArAZU+7EMuHj6K2VoM/Uca9Dz+EfJLHhZPn4Meufxle+NT/gsmkBEflCFbd8Soh9+rhQ7j15k/juS9+Inz1aAexHSSNrSjfrHAw3XYYBb66fbHZ8H1CBETP6lUuuAoXo9dAtUt1qRLjOMgzYoRhgBSqq7M4ct9tmHn4QQ5DQ9H1UM7ne/lzmXuBIxz9HJJ+uJrHEWlMhMMBDU6Eeruuhg7H3S4qfk7Bl+qXDzROGxXQRsj11ue+g25XPeUIZ5VGkuo46GJ5ZRndoI1SqYxivoTlpWUsLC0qb3iyWsUZZ+xGuTQBR0U79OCbr0wo24HwXfd8u20V19uq1RDU1xA2VvqhZi4aXvlNz//p11nbYXPRYZXvRtvThC9f88y53GQfYyvfOMI9d96h4kCvvOaZKs6XypdyM+ArqpsDB0bNzC3hKwv3446VO/GfK1/GbL6GVtTF5eddhIuLe1WylIfWZvDFow8h4Ktoy8H10xfidS/4aVw5daECMqMgmLGMnTZrhw/jlltuxnNf/GIUJqfA9DCifNNCzXoTOR6PU95M+I57foYp37Roh96yRKVpZCckg/KY7Jw9Vnwr4F1CK8GNaMskCJdX8fBd/4lH7/siGDsyNTGp0jxSfXJYQ6FUVlnE4HFtBrFRTTu9mSbiEKuMoe1wsAXQqdexg5nHqHw5eWUMdBj7m/AtJFbRC4xi6EUwEM4h2FVKD7ixtoaVlUVV75yfQ6vWVsOJ6Rfz32R1EvvOPheVyiRcFefLGN9+Pt/qNPIVKt8CfKrxgNs2FHypfMP6MoJuB43EQx3l13/7T73mt8c9F3b9wS1gO9w2eIXQ873oooveQuVL1UPbYdPhyw43wpdKKmI4UaQU2ZGlAHfe/iju/eo9eDT4GpbOWMRcdQG1XE2lGzynsBs/9azvQrNVx199+iO4t3UMK7QsIqA6F+OVz/l+vOK678MuZxoFFJSaIkWXDj2KW2+9Gd/2oheiUJ0eCb5sxv4czKlTtpuhZqMq33FPz4nCVyXAoV3Af/30j2AnHCWrywEPAbyoi+7iAh64/XY8+pW74Ed1lW2M0C0UKgpkru/DzeWReL7q6GJ9PIdBfkzb0FWpHmk3MD1k0XPRWquh4PrIF4voug5aboIaEU4Lo9ubpYIWD60KDrZYWVhE6bGpsov0ktstxJ22gjj93XqjjU6n24vdBlCZqGDfWWfDy+UBr6d8/cqkeqAWJ6eQ0+AbEb6tXqhZl8q3voJOWwZZTLz2+T/12v857rmw61v4ntRrIA2+erSDPpz1RJUvPd+r6Pn24UuVefhoHf/22Qfx4P0H0XW6WNm9hPkdh7FSnkGQ1OBEDnJ1Dz/1Td8Np+jiT279EB7BClaclpp1Yseqh2dXL8GvfNercNmOi1BCESqMAsDC4YP47Kc+iW978YueAF/d81VTlEvQcb/DTe9g26jneyInblz4yvkhfDlyT8EXvbAzZTu47NDiJJRdNOZm8ODnPo3D992Hks+BFSHKpQrK5Ul4hSIix0VpYgIxR8d57PDy4VM4c3AKYjRaHdTqqygWCiqfA4IQeZV7twW/UkYtB8yig7mki9D3kBMPWEVfOEg6rMMCip0Au/0C/GYb0eoa/ChCpVRGwHC3mMq7gNJERQmBQqHYi+LwisgVy8hPTPVnsuCn2A4c4dZXvhLn2+5FO6wFYGKdX/z2n3zNH5zI+bDbZLeAVb4bvDr60Q5v9jzvRt7Iuu0g+R2G2Q7K20wbXhyHuOfOL6kONwVfL484drC80sG/ffwufOmr84iTAlpuE4tnz2F24mG0Skexp1rEebvPQalTwlUTT0VU8fDHN/8NHgpm0Xa7cKMIE00f5wU78fqX/Byef8G3oESTmEG+hO/Rw/jMJz+B73hRH74qR0Rv8jGVTN1JEDscDKAi03qhZjKLg8zMa0whv1WVb29wRW+0Sewm8BKqVZoEDMPjCwYnUeoiWJrFXbd8HIfuvRM7fA8+k5kjQZkzAVcmVCiXmy/A4W/OVxEIvsc44Fh1pHFa9oBRCmGAUj6Hdr2mOs8mKyW0qFYrRSz4Mb6ONuY5im6irCIeOt1uz44IQjjdELlOFxP1NvY5OezohAjnF5A0mHQdyJdL8HI+JqeqKJbKCviu68Hz84DLfL49+DLUrFDtwddnbgfG+XbbaDVoO6yhvbqEbn0Fq0uLWGx1k6C047Uvf82Nv7fBW8VubrSAhe8GL4m+8n1zLpcbCt+0Xelq+PjIXHZ/MYari7u+dAe6nQDP/KbnIAh9xI6Dz91+BB/7xP2IOkUViN+eXMPM9FexcsYR1HOz2FGo4IqzL8W3PvV6XFTYh0PtBfzhrX+Nzx+7G74bYpdfxEqjg/JaCa9+3o/jR654GapgvliSNMLi3DHc+olP4ttf8CKVWIf4UTl3+rkdlLsrWc1Ub2E/N4UGXvVA0RLu6DZDluUwLB561E63Xo2Ozwi8PgxwfaBE70zQp6W/S/zGDGLwOFBBZXlQojdBgBw6CJeP4cs3fRwPfekLmPCg8izkikWVarM6NdUDGLODqbCuHPw8YccHcV4N2W23OyiVywj5psBcCw5UlEOeVkccoBN1kCtXUM/ncF/YwtQFT8NFl16hcvQS1l0VkhaiGQZYWJzFwdtuw5nNFs5oNlBiIpwuz5CHdquL6o5pNXcbtTYfAFzOUDmP08YXyyqfLzvbaD24pUmVajIO26ivLKLbamFtZQUrx2aAbk11Bi63gyQq73rtSy18N0iKJ25u4bvBJmWH29GjR9/k+/67hinfTPgKvNZXkHSEIe6644vodiNce91zECYeavUAH/nYXfjyV5ZQiqfQDTtolhexeMZDWNh5EPP+UXWzlTsF7HN34ulnnY+LLr4EX3joHnzk9n/H9Bkl7NkxhTsfeQQT7Qn8/LN/GD911fdg2imrvcdJgAUmU//Up/AdN7wIFZVSsh8L3J9AUw2pUENstanP+yEbg2wH/Q1g3GYfBOa0sgS+6ymL+qPUerkbGKcr8CVwXSX6Cd+EKl+FnDHOtoO4voh7bv4PfOU/P4MJN1I5FgrlAhqdAMVSFZPT0718HoUifHa2FvIqUoI+K5PnqBg1NW17EV1GLDBrGZVwt4VyIY+w20StVUOhMoFlx8GXozbOecZVuPzS69CMAzy6eBBhFGLv5B5MT+7CYm0On/z7D6Jw5BAm5maxwwH27jgD5cIkPC+v6kDFzs45PqxU9AZD3jwfhdKEmkKI08cXqztUhxuznXU7NbRra+g0m2jWakhadZScCEHQRi1E0s5Vfv5bfvyX/3jcc2bXH9wCFr4bvEL68P0V3/ffvanwVWnEIgXfKASuuvZZaiLEQ0dW8f5/ugVzqz68RkX5t53CCtb2HMSxHY/gaOEwukXA7TrwVmJUOy6+6fyrcOCCy/AnH/1LPOWKc9H22vjEXbdhZ1jFLz/3J/Bjz/huTCZFuI6nspZxyvDP3HQTnv+CF6oZD8aBryheE7RZylfU7LAOuLHhK/G+/dAsVR9JnNMHMS9+pXw53Np10Y26KvTKcSL4bgy/WcNdn/oY7vvszUB7DZOlvMqX4Hgu2t0AO3ftRXmyCs/3FWwJvnyx0I/vddFstVFihEEup+J+CVFHwTdUs1IUcx5azToaQRPI5zEbhrjbCfCUq67BRRddgc8/cDvufeQraEdd7CxP4/nXfCtKSYJPffTvUJo9humFeVSiCOedeS4m8pMqsoL7oN2g+gyV0nbhs6+A/nOhrIYWF6emUZicRuQWlGp3ki5a9VW06w3EQQC324LTbaBeW0XHzSfdUvWVz/6hX3zfBm8Vu7m1HTb3GiB8Z2dn3+i67ntOGL4qX0Dv1b7307cdkODO276gfN6rrrke8D08+LU5vP+fP4NGOI32igfP8dH0ltDYfQRzZzyCo5UjqPtN5OMcnlo+E+c5U7g0/xQ862nX4EMf/xD2PPNc3PLQbfjiw/dj92PK+c3P/xm8/MIXoBTlVUcTBxAszh7FzTd/HN9xw+Ph26tab5JN1pEB/jJV5DgTaKYNM95s+PbyXfYyj6mBav0BGJxwsvdFT3dwBJr6ZEY3/lFwEQYNFOMAB+/4Aj754Q8g361jouQjV8orK6DTDTE1vUu9sjNKgXCl8mV0Az1XKs1OGCIKY0wwexhtCJX9rJe7gUaHSkjPOdK6DTS6DXSSBAsJ8EjZw1lPvwI79+3DR279V6ygiYiKvNHFt1xyNZ6+5ym45WP/hN2tJs5utuG1Wtg7tRu5OK/2yyxo7Djk8TNe2OvDl3G+fqGE/GQVlekdiHNFtCMXxfIEigUOoGFioEillOzQ811bwvz8MUT5UuJM7fnF5/zIL/3h5t45tjSrfDd4DfTh+wbXdX9tY/ClUJFcvbQdesly77ztiyr286qrr1NhTA8+tIAP/MOnsdKaQBhMqMxaNWcRjV2HsbzzIGYrj6KRb6Di5nHdOQfwnH0HcElxP/YWzsCRhYP4unsM7/uPD+ChuSO4bHI/3vqSV+G6vVehnBThRMz8AszNHMSnb/1kz3bQlO8w+GbF96ap4dTBJlo6SvO0jKt82XmmEuQQvgp45G0v8Tl9c36q13JOxS6v5wznitpqFoeDd34Rt/7fD6M7N4OposuQanSZ/tHNoVqdxvT0rl6WMIYW5vPIM1cu4cvZgF0PXQ4XdlzkcwU10oyKNEe7I0pUKkjG4fK1nuFn7aiNeqeDVcfBkYkCzrz4MpR278ZHvvRJLPmMte1i0i3hwNTZ+JanXob/+Ng/48xWExd0QpTCEFPFKpwuR9T1EqirIeD92a9ztBxoPeQLyNN2YMwvw9qY4648hZ27dqNc9BC0G0r51laWkXD24voKZmdn0HFyibdj7y899xWv/18bvFXs5lb5bu410Ifv613X/fWNwjem39ivnkrUjQh33n6bGr9/9bXPUq+7Bw+t4m8/8hnMLvnoJJNoA2jl62hNHMHq1CNYLD+KenFNzRc2FeSxz5nCU8r7cOXFV+FZF16Fjx+8Fe/7lw+i2e7ihZc8B6/9tldgb343igmnk+l1QM0d+jpuvfUmPF+DLxWfgmuG8lXZ2kW3p0DUtB1OBXzp79LPXYcvh0gw49d6Ix+fsYK5eKn+8h6w8JUv46a/fT8eveuLKDsBCjkgyblq7rOde85CpVxFaaIKL8eOth58fdoV7GQr0Otl5npGTTDhDVTu3U6rhUoxr2J+u51QZbYPgg6azZqyCJqELxIcLLo457LLccb+/Xj/bZ/AoWANXS+C0wnxnPOejmeefQE++h//gP1BgGd0HZS7AfLIw4lV8JqCrhqMQetB5Wim3esjdn2UOWNxqYw2h0eXJrBz7zmocHJNP0HYbmJteRm1lRV015YVfFvNGlrwE0zufvVzf/J1NtRsc9FhR7httD03A77SbaVGVfVffxV8nRhf+Oxn1M1z9TXfpGJHl5Y7+Md//jweeHAJrWQSgVtA1w9Qdw8j2j2P5cmDmPVn0cm3VKIcNLtA3cGlZ16IX3rpK/Avd/w7/vmWTyHf8fGW7/9F3HD+NyMHzmCbU6O3/DjG/JFDuOXmTx2Hb3/qeAVMA7693Oxq7vLHNaWpgs1QM33lQYp5nAgHvUwq3+Pw5Swd/VhZOg70X8NQTTDZ4bTslQrCqAUv7MKvr+ETf/0X+Mqnb0JUm4efT+AXPVSmp1Gd3oVSZbqneAvMnVCB2x/RyKTktB/YDUkrxvF8lfbRc3Mq+oBAzBd8NfNHHERqKqBWg1MBhQiSGCu1VdQ8B4eqBZx16dNx2YFrcOvX7sYXHrgby60adlSn8MJr/wt250r48L9+EE+LE1zRijHZDuCCw8N7llFvIikV/9fLc0HQMh+Fn0Nlcod6WEeuh+ruMxV8aTtE9JyjLtaWltFYW0XUqGH52GEVfrbE8qf3vu7FP29nL94oK8ztre2wwRbdOHx7/ilBq26gfsCs24fvHV/4vPKCr77mOjheHt0gwRduewQf+/jtWOsUELuTKt7UKbZRyx1GY2oOCxPHsJhbxIq3htALkQtdTHVyeOV3/gCayy38/Uf/Bd9x6TfjR7/lv2J/7iw4Sb6HUGbiSkIsHDmIW265Bd9xw4t7tsM2he9x26HX669mxmO6Rb838oydi54aR0FQdYD2Ku786L/hzo/9K8qdGoocDVjxgQL9XsK1jJxSuyW4BaZoLCvFq5IpFYpK+bL8XL6ghicz2sH38j0fOOfCzbuIuxF8x0PcDRE0mipeOMkBRxfmcaTbwJEzKth3+eW4+pJnMW8dHph5uAffHTtx0RnnY3FxBv/343+Lp0UxLm/GmOyE8Ny8ioRRIxRVJop+h1s/TTNBz45EhpsFfMAXitix5yxM7Nyr4Ou5IZJuZ135ot3A8rFDWF5aQCNykEzufvPLXvNOm893g6yw8N3kBmSc78UXX/wG3/dPsMMt7nWQqAGhBnwR4u47blODLK6+9psQO73p6BdWu/jYx7+MO+85hHa3BLglJG6EtreMVmkR9elFLBTnMOfPoparw4sjVBoRrj/7EnzrVf8Fd33pHvy361+CK6YvRiWpqE6pHvOZKS1Q09/cfOvpga+ugk9U9SqPmZ6viuXtDRChBaAeMK6jBi1whic6wJwnjVnD/KiB+794M27+4IeRW1vGtJcgM0V31QAAIABJREFUlwOcko+Es1IzTpbgVR1XBaV8FXypgDmsmEN4HUfl661MTKiRZoRezs8rvzc/QZ81VBZI0cmhsVKDE/QGXDSDBubrK3i0U8fRvZMo7X8Kzj/nEuXD5wo5RL7KHIyCk8fiyhw+9Zl/V8r36e0EkwEf2TkFX84BlwZf+hp8YMSMZskX1CCLHWfuQ2V6N1w/r6IdkqCjQs2W5ufQXFpAUF/G2soSAr+IbnHqLS/+hbf92ibfOt/wxVnlu8FLoA/fN554qNlx+HJmBL4e96DBGNEu7v7SbWomi2uufzbimJ6lh8gFZpdC3HrL/bjzy4+gG+TQaHeR5CJ0nBV0i/8/e98BZ9lBl/udes/tZfrM9k0P2SSbQgpRKQEMIF3gvacIqKhIFRApT2w0FcUHgijowyfSJYDASwgJISQhhfS2vUwvd26/p5/n9z/n7k42u9lNZuITcifZ387OzL0zc+693/mf7/+VZZijIcKKgwV/AfX2AhTXQ0m1UMmXkVYy+I1nvQLnDp0OPSJfGEcm0rWmhwEWpyb/v9EOR1NCPJ6HKBYzHCJ3D4FvnIEbh5hbhi7VPyldw8KDd+LqL3wWczsfRMHQkFYjpNOmWIb1dBa6lYNB0BUThSGTJJshCL6cfPnv+BQaoVAsycJNFnCqIUYJK5eGHbnQpaQU6DY6MIXG8dG2W1hYXsKM30JtYkDMFo5HCYYpwfW+4kNXDSnCZAV91GngFGg4JVCQdalHNoGIDRc8gbMONZ58e7QD2YhUJstOZZl6s+UKikOjSOXKkvUrky8LNLs25mdmMLN3lxRo2t0WYOXgZwbec8XvvrcPvo/nifgot+mD7yoP6FqDr0xpPfCFh3t+cqtYTM+/6JKYllB0+CwTjgC7G+D+e2fw4M4DmKu2JWCbsepDwxmctm0dRjaX0AxqmKvNwvZtwaKlWg333nM/Xnv5S3Hm2EnQYUGnykGVvmSxwy4eJO2wYuH2n0g7PFbwPdrXP3Jijiff2IwXQaN0K3BBsoWQ2W7U8KMvfQ4PXvctMgxQ9QimocoCMpspQtVimoH8rpqirIxmijgfV/5eCb4KUCgwCY7LPE6jsfWafC8NMczlJfXAFAlWD3WYnRu60h7c9F0sFCx0aUN2QvBh8c04rznwONWq0FUVac/HBCKMkibyolhmFhhCeRwJvrEEUIGZyYpe21M05AcGUR4Zg54pIpWmVtyG3W7Atx2RmtVmp9BcnIHn2lDSuUgpDL35517TX7itEioecfM++K7yiBJ8Tz/9dErNHiftEDcCi26WVlC2HkgtOV81Hu6+/RYB1fMuuCjOhlVNuKKvJXCw8QBodTxUW7ZETxq6jnI2g3Rag6oz+NwTFtBHgC4CLLlN7J3Zh3NGT8JAqijLGk5jvDwP+b0jBQvM872BUrNE5/v/GXyPZzsWeFkRoh6/H2/6Y66hF9ZLzjcOjVeVECbpgMDF7ddfh5u+/M9ILU9BTasImYquqsgaaVhqBoaWhmZloFgEX12oAE7BhnkYfEk7xPXxoeQ9EJTJAfteCDNlCr8c2F3R+DpeEqje7QjoZi0dOSU2SEz7Ntq2h269g6FKEUhr8A0FrhdANVigGcHkJB04SAWu7Nh0JQXF0x/B+fbUDtT/aibt0ArafoDS8AiGxtcjlavIRGy3ayI1c7s2mvUaVKeL+vwUfM+BqxqRnyn3pWarxImj3bwPvqs8qL3JV1XVPz2yQPPIYJ2jfStRAcStiXG6i0y+PfANcNdtPxZQPe/Cp8YFmlL0o8iGnDXjUiGjsDY8RhrCsi6GjbiqhvfswYULB57MxT666CANTaYpjTIlB8hrGZSsIlRfx9IsTRZX4/KjmCzEKHCEvVgkyQ8XOxyKlTwR88QqH4JDNz8MwPwJY65X4zqSHXdSJpnk60bsNrOR130s7rgb3/70p9DctxMZzZfJlmYWLuUsFk6qhhRVaqm0yMqo4yWYCu1gxjGSsa3YkphPz/OgGyasbFayHQI/kslYTBaei5CORNdBp9uRv3OZNCxTg8pGY8+FSxOHzeVXDblMBmqK1yLxG0+OPJ5SQ8/uNzYZJ/plUkdxC0bcNhK7muNgeF1jsLspGR1cuHHyrYxOCO3AeqHI78LptmAL5zsHr1mLXW5KBFtLBb6V/+0LX/GGv1+rx6l/P8lM0D8QqzsCPZNFFEUf6FUI9fJ8Vw++Ie669RYJ1D7vAkZK6mK4aIUOWn5XPm67tsiY/MAV4HX4AnZddBxXBPe+H6Jld+CFLpqdpgj7Hd6WObF+AM/xoXsqzj15Gy479xIUU0XMH5zEDT/4/sN0vj0A+GkB38MnMg8KOU0xVvDkxgmRucsBvOokbvjKP+OB71yJjOJD1ZnJkBJpn6obMCWhjBwv+d1Y08uFWwy+FnQzIxNwrPW1hF6gvIwnw0KpLPfjuYEs5PicYF8bHWjMzaXGl5m+6bSFMAFSXu0Eti0yOH6OJ12+sZ1YItkT3W5EcE1S48RlmOiqGaITX0GFkjwXZwnH9AdtxLxq8nVdHG7FyjCsQkV4ZTV0BHybjQaa1UXYovNtIJ1J0V4cuFbxty9+VR98V4cUj7x1f/Jd5RF9YsE3wF233hqD7/kXSqOBHwF7agdw1767ZZEj0mC+QNlCoVNnGgepcOYjwPJ9NbCghwx5B1KMM3RtKVhkSDjDXcxIw2hxBOvKo0ipGhanp3HDtT/A5T2pWRKsI5P1T8XkG8dcSj+FXFUkp44kKjLwHRQM4IEbvoerPvdpBPMHkOP0yVSzBHx5LCkZOxb40jFmEHyttOQ5MLaRgT1SAeQHyBeL8niQ82XYOt8IvtQVu64DXVeRYt9bckxZH++7jpRmigwuDAXIpdJIaoPizjbWDIUs7kxMLwTf3hvBl4FHPfDlxwm+jLZkhxtter6mI1MsCfhmy0NwfCZCsDvOlwqi6tw0vE4T9blpDJSLiNL5wEsV33DBK3+7n+2wSqw48uZ98F3lAV0JvpxwGLyyZpNv5OPOW2+Vy8jtrI6nfTRU0Ak8zNaX0Gq35NK2UipjsVpF13YwMDgMz42wZ+8+aTHgBHjPXQ8hlyqh3VnCtm1PwdTUNK655ho87wXPwnnnnQGDG/1Ihe5zWvJRnZ3CdQzWee7zEnsxl3FJPthjBN/e4T2Ww+14tMRjeXhW8r6UkHGSZG2StCz3shuo6IgcePNT+PfPfBIH7vgxsloMPjRdUHolQTl67Fw77uRrUQ4WT8Q0b/D34eOQzubiynbNFPDl1YjnOHBdW54fpqkLsNp2V05ogeei1WggdBz5PLN8qROWTji2VvjxBG0S0CV0icXGrBaiiSKxpXO5dxTwZcWQ8MVc1mo60oUiSgMjAr5cwhlqALfbxvzcLGxWCHWaaFcXMDY6jLobBp5V+t2nvup3PvVYHov+1x7/CPTB9/jH6FG/guC7sLDwjiAIPvhEgO9dt90mk865CfhGEV1uXdzxk/uQy+XRbnewZfNJmJyawlVXXYOX//IvIwgU/ONnP4dXvvIVGBwcwZ9/5OO46OKn4ZZbrsFpp52GjRu24CMf+gg+8tE/xKWXniomjl4xIxQfC1N7cP31P3wE+PbsxY+F81158FbGTZ5omtljeXgOgy/1u3EDtKcakpkRgy8NDi5SYRf3Xf1NfPefPgPTboi6gQoIU9LJeAKlKYJdfCZUKhkM8zi0A3nfmA/myVfAl1pfKhsCiIOOFBDBl+CYyXASDmW65SRsd9tYXlqUavhUAqSmQYlaXBNPCsLpdCWhjLcplvKHALcH0HJVwsyjFeArqW0C3ly4seLIEtrBzOaRL1VQGBwX7S8CGw7T1VpN6alzW3XMH9iLTCYF30gHvlXqT76P5Yl4gl/bB98TPFDH+rKew+0/xAcfFMnRmk6+XLjdGoPveecnhYw6duyYwpe/+G085znPQaVSRqFg4cCBJXz5S1/Dq1/9SkSRjr/71D/hta95OcbGRvCnH/gH/NwvXIYbb7waG9evw5bNp+Nv/urj+LMPvwvnPXVTTF3EbmaoWhezU3tww3U34dnPff7DJt+fJvBl57BMh2K9jVUkiuLBirqo7roH3/jkx9DYswOpyBWFA6VohsYw9BMHX+p8e1wwa9uFEybP6wcSuNPt2pLny/p20hE0c3C65ijeajVgmgyNiOLoxm4HGctCWtfRZrIYCzZ5MtA0ZFjM6XoywXc7HdhOBwXm8kqORI+Nl8Qg4f2F9V3J+TJf2OTCMI2AP2cmg0y+jOLwhHDBlJoFri20R6u2LFNva3FOMocdxQiDzMBbn/Eb/WCdVULFI27eB99VHtGV9uJeXfxjpR16UoG4vn2F2iEKcDeDdVaAL11wc9Nd/P2nvoRarYYLLjgfz33uU7FzZx1f/MIXcfkznyVypO9+97t43et+GUNDw/jAhz+Fk08/GevX57HtKWdiz85pfPQvPoH3/dHbcOElW2F7LlRFh66p0I0u5mb24IZrbsKzf/EFEiDD9mLqikXyJQTE4TD1XqTkiQTrnIiGd2UGhHCdCed5LLlZj/tc+TBKpAHIgauAT/0rHXy0TtvIuk187//8A37wxc9hKKXCMlQoJj/PyZfTIU+gnIAPc76HJ994wiXoSUoYjRdmvHAjTcHJl489g3UoJyMw5rIF+R06nY6oF1h0yYWbuAkBtFpN0dPms9Tb+nDbbaEoWs2mtF+QsuDkyysTPr9810OLmlzfh2VZsNJpmYI5WYtIkVSE/BeBhhJZuLHAM0V6JIPIMNENIxTLQ6iMbRCpGctByYNXFxYky5nZDppvy2M9vdyItNLo2575G7/frxFaJVb0Od81PoAE39nZ2bfruv4huUTU9cfM+T4a+B6afM9nhxslZBoCV8PMwQDXXnsdbr31NrzkpS/F4GAZX/j8V/DqX30ZgiCFf/zsP+I1r30JBgeG8Mcf+Bhe+JJfwrOeear89td89yf40J99Ah/88/fgzHPW40c334wzzzgTIyMVKJqN2cm9+NF1P8Kzr3gB0pm8cIXUxxIAVWrKVuT5Hi1Y51hBOasB32M9bMcEX40dcxE0n4tFQ5aLetTBwj234spP/BX233ojRso5ZIsZmTCZxaDz8tygMsGMW4hlURVTDjLhJullptiNCb5ZUUKI3Vin6y2mKqjvrTWbMk0XC2V0u1358Sulkizb6LAzDMY/+jLJUu1AbXen1QIoVROVhCtRlAReOQkR0G1bFm6O2xW+V05UgAA0r7qEdkgmX83QRPZGpUTKtARkWR2vpCxJNcsWyhic2AyDNfe+LWqHmclJLC/OI6spkudLRUa140bWyPo3Pf217+jn+a4xdvQn31Ue0C996UvapZde+nuGYXz48UZKHhN8EUvNOPluT8DX9xVMTzcxO9vC1i0juOqqG1EqlVAsFPH1K7+O1772VVAUE5/+u7/Hy172Upl8P/m3n8Tzn3cFnv70bfC7wA3X3YF/+eev4nkvvBzZooodux7CK//bKzAwkEekeJib3Isbrv8hnn3F848PvsTiJMCldyj/M8H3aA8fAZlFzFxGmZIfGULTQoStBfzwC5/DLf/2ZXgL08jlUsgUssnlPS/x44WbSMw4bXICppSsJzVLwDeVthKdbxys0wPfHu1AIF6uN8TcQa0wQbDIrjdVhW13ZHHGn4ngy8UazQx2uw3PdYTzJeASXCUrgrwvR/kgRLfTRco00WjW5D74x7ZtmbAJwFQ7aNKYwd43D7V6TXjmlJlCZWgUxcogdDrdVB2pTA7ZyijSbOJQfHSbdcxNT4vbD3YH8wf3yiLQgR7lRze/6emv//0++K4SK/qT7xofwCiK1NnZ2bdpmvbna047MM/3lltitQN1vnxRBgomJxdx/wN7sG5iPer1OrZs2YDlagsPPHA/zt2+XeiDBx98AFu2bpFlz959ezA+MYqJ8UFxWFUXWlheXpZoREX3Zds2PDwEQ6fEyUZreRHfv+p7RwXfJ4p2OFINsZJyONpDdqwpukdTkCqR5l52mYU20maE/bffhG9/5lNo7HwQmtuWvrpMMSfhN6LtlbQdPQFfXcwTGikFTsMrJl+Cb9zZRh41mYiThRunVgbqLNfrwsTQpJHP55HJZEA5GRdilJhxqiTw8t+ddlMoB4KzToWG6wr4Skoatb6ccNkykYCvTqokCYKv1esyWZNXJm3C4CBy+PVmHZ1uV5Z4LPAsDwxhZHy9VAjRKg09hVRhQACZ2Q6t5apk+TJGcnl6ElN7dsDUVXG4ZUY2v/VZv/Wuj63xS+dJf3f9yXeVTwGC7/T09NsMw1h78I0C3Hnrw8E3brtQ4blsQghgMaA7vjKVzbq4zWLTm7xJJb0Cac7V6YZjYS7xlrueQ5X1cQQN/V+IPEzt24Mf30Da4ZGT7yPAN7Hyskvu8U6+x5qUHy3V7PiZDob0Fwehg7TmwnKb+M5n/g4/uvIrGGR+Q+Ch3W1JzbqoFAR8VZl8SR2Q5+XHaGyJgZcAHE/B1PVKY7EssR4OvuR8OTEvLFXjidTKYmhoSCZUTqFcuLFCyPddAV4xUKiQx4YPGaVmvufFhooV4EvOt9PuCKfbtdsC6DwG9UZDaK5cLifgS/UEzSL1VkM+79qUtpkSR1oZHEFpZEQKNAPoCPQ08uUKchlDsh2cdkdUD7P792B6z045IYRmJhzYcMqbn/bat/Un31ViRX/yXeMDSNrhsssue5uu6x/p0Q6cfnpT8CEN5jG+r4CIEnN3sQe1t3BjqllP7RDgXNIOOmt+YiF9DEyxhjWudRcJviCvXGjz5kmuF11utIoSdBmnyGYMyph4F24Q98Ux64ALIcs0sThzENdf/31cfsUVx6UdZOEmKH78JotjTauPFXyP/PoeSB9eznGYZ54CUzqZg9DC3D234PMf+gDmd96PiYGSBOdwYszl80Q+ydzlgk7yM6DA4rFIZ8TYQqCNeV+mmrEyiH8TjBN7cSJHk7Qz8rWej1anC9txYaXSQglwgiW40tFGuoGKMtdxBCzTlomUoceTsecKCyV1QGGIRrMptEMpXxCgpiuR6hfSEVzi0QVHSoMAzOcOb0OzSNvuCHfMx9N1PLS63WTJNgGrUIBh5dAlN6NTJ54VnTPBt9tqoDE/i9n9u0X5oOWKUWH91jc/9b+9sd9kscbY0Z98V3lAe+CradpH+GTv/Tlh8D1kCI2LFWNDAFHDl0jJe++8Q5pyz7/gUkAzUKt5AqKRH8F1PZl+aVm17di6ajuetOPa4qaKhf1tpyv/drsB2gSFriPAw+/icNnitFAsWHjVq16M007ZhNnpadz4w6tx+XN/UUAo0rjBT6bqJD+it3SLgZDLuMNPpZXg2FuIHctMcaImi97dxxkSvZk9fvDkdCP/rzwZxbSDofpAbRrX/Mvf4wef/yzUbgPlfA6ZfAkd2xHNrclJmOBrGGh2bDiuh+GREQnIWanzPQS+idrBsDJIpTMxN0zul0oHWUwqQjnwJMfm4F7mB39XLtrkhBz6aLdbsnDj+1ku13QNYZL/wMfS7XbhOq48p9KWJSdVTtNLS4ux4SLRFccKC9m2HYrOrDfq4mwrFHKoVpfhByGKA0OS6WDli7CKFSipDLquD0ML5WQUOC66zZbofKszk2hUF6FmCpE5sO4tF77q9f0Ot1ViRX/yXeMDmCzcSDs8LvDlj8N4lHhKTZp2k0QzGh7uvPVmSaM67/ynIQgMfPNbP8Adt93PLpi4iDGKxfp8oUvrceLlPxRly3AZU4GR4jRuwDQY/p2Rv1UtkqhDx21gdHQAF1x4FkbGypidPojrr/kunvfCFyJHCVSkyc8gQrNEV9qTnR1WPvxngu8hjcXD0sziRPjkDy/ZfQ+ZyMfCg3fg8x/9Y1Qfug05ipkjIF8ZQccLkLFSSDOsXFMRajrqTQbeuJhYtx7pTPZhaoeV4CvBOunYXizcMivYpT3YR6RqSFsZ4Y6FhkiME1yCMfCcIKuEATrttgAwp10yQgRTU4v53E6LjrMZFJiQllQV8ePk+ClFy+dzSFmsuU+ch4kaJbYmQ2gOTtV8/KgZNqwUrEwB2fIAcuUhGPkijFyBKRFSHRQyYpPOOtuTbIdubQl+twufwTvZgd875yWv/ugav3Se9HfXn3xX+RRYS/Dl5EtskOlO8SWP7PZbbxZA2X7epQhDHQ/cvxdLy03RmvLF3Zu0uQXnJS9f2CKVIodI44BB6RsTEqkrZciKErc49DhhanfVCAEXUwqpiAC7du7A7T++Hc97wYtFwkQDAW3NovBN6IX/bPA91sN0dF6Ykjymu/kw7TZ+8KX/jeu+/L+R8+tQ/W5MN5QG4YdA2jSRZoqZEeckd2xPpsuh4VFkslmheh5BO3AJx7AcK5OoHmJOVQgcSsDYkZYvIpPJCqgLNST6W8rFKDuLBGTJ7Yq92PPQbNaRMgwxWvBn9xw2G1MF0cHi4qLQWOR1CeQ9aRnphd6bLOgOlZzGJ0nejqfM4eHhOFhIM1D4D8djtjKIVL4EI5OHbqXgdjuoLs2LuQMMAqIm2me4eof2YgSZ4tsvfMXr/3KVL5X+zY84An3wXeVTIgHft3LhtpJ26PG+x+N84xSq2I2lSAlir3+BH/Nx9523ybb6ggsuQRSxRkiTS1u23yb7M7ntyvelIIGLNTrWkijbOB94xcMtAyC1oiFIc0YhHVS+1NVfd+11aNXbeM4Vz5fMAlbj8LKVBoMgOJyi9fAyzSd28o2phoQXX/mY9eqBks8l9ZVyPaH7NrpTe/HVj/8lZu+7DRk4UCMPjXYTmWxeqIGMaSHD7F3GQUaRBBfxKqJYqSCbzUm2Q1wPv4LzTSIlNYtVQqwXSh26MpB4SYs8b1ZoCPmJk2hHSt+Y7UCVQ0wtxRYVXu63mrHjjfXypBx4bqTdt9NsYWlpST5H8CW/SyAmQPOqh481n2PC9a4wW/DfTClbXq5ifGJCQn+o8y2PjMPMlWAVSkjli1B4wla4mOtgfm4O9cWqZDuYkQ+d2uNIi8JM+a0XvvI3+2qHVWJFn3ZY4wOYcL5vpdSsB749hxtfJCcCvgSKGFz0mDtNhLNR6GJhbgr33Xc/LrroacikC5QtACZfcaGgK79cOE++nygbBGgVVbbl8sa7lyt1hrwecQCkrigetwPfxe6dO3DllVfil174Qpx0ymlyP5x4Cb78ToxlPMTTPqzJ+IkG3xWZxyt+BcntXRGkLmDHqVcJYAZd3P+9b+Kbn/lbGM0l6afTDBXLrToyGdpqQxTSWeSsApzAhy/5x6osI8uVAeF8j9T5ysItAV+d5gYrI0tOl+lguiGuNCubg0lA750YuATt0QOidPBkouUUzJNfnqlnQh35CH1GgfpiuGg3myjmCwKs5IrFSJHQC72FHKdfPsd6DkBZ7DGYXRaqChbm5+EFHsoDgyIrSxcrSOUrUiWkc/I1U7Jb4PRNOqOxVEVzaV4yfTvNhky+RmX0nc943dv+fI1fOk/6u+tPvqt8Cpwo+B7LHpsEQibgqyEUKVlvxgvguV384NrvY2xoBFtPOQ2mqiMgmkbUjHJ2jc0EvKwV8A0DRJ4vL1jJ82WalseYQx+u68Nxbdmyux4XdLHIny9S/nu5WsP+/Qdw0SWX4KJLLxPwlnBwMyVB3mJhVVnyGfPLAsKH3G5PLPjGJUf8roePz8r3exNmTIdEMCMHemsRX/nYh7DjhmtQYAQ9OVkFqLUbyOZS4iYrpPNIGzm0HRsKGyOoBPF8jI5PCJASfA/ZixNVw0rwpa3YozIBuhRnErAlYJ3FlGp8YlipxmCYOo+553TR7dBK7CBNXpg+Ct9Ht92MHzvPFxWE6IMll9mHwdS0XsZvooYg8PYm355Zh7uA3vHg7ZrNJgrlklTH67k8rOIAssUK1DR5Y0uaPehwo4PO79oSKem36rBbTQHfKFt521Nf9fq/WuVLpX/zI45AH3xX+ZQ4mtphZbbDo2lV428tabyJVIsvAy1WnPFTbKpQIsxMTeKhe+9D6HvIswiRAEuNaPKi7E1BvV9FQDkBX7GhioiX1TmcmOPLVKELOTExH5ZyMwZuawa2bDkJGzdvFaDi1Ctb9LjYKLGz8odLrK2H5GUE4sMH8kgFw4koGo73NT3w5UkgljbEf/cut2O+M5Zk8JilYWPyJzfgCx/9ANSlGZi+C8VMwdc0mXzzWQtK4KOQzoksrWXbrMcTvpYqkYn165HNUYamJYYK6nutOGRdpGZxmwVxjn/YhcYM35SVibveVJotYmDkFZA8nOR9E9kI+9s4AXMp6BP0mOfLEyJ70xQlbkROJIX8NxPSeFKJr1+i2HyRUBqHFSXxCYq0Se9jIkGTLk7y1BlZsqVyMeXAv2mZ1hSCvSMLQKfVht9pIOw0ETBoxwccq/B757/sdf2F2yqx4sib98F3lQe0l+2gadqHeolmqwJf0gWivI0ZAhHeBy7a9TqqTJrqUjRPkT9fNBp0I5a38Xv3piwCKUcpeXBVDYpGcI0JYOp9+ZnelXqsDuZSKKlYF2Bj1kEi6JLLXL7cD3O9vUvflYB5rPfl9LISmY9xvI/3NSvBtzfx9gAmvuyO6RN+HXlTs7uEq//l07jx376IQmDDQggvUiRSsdaitC6LyHdRyuTRbjpiR+ZhIKDyKmF0bEI0wBFT6lJWou+NFQ10uDH7gSdK8sQM18kXK8jkaFVmdi4XnrFjbiX1JMeNJ0OSzSGvThg56UMRi7ErVyQE5UNgGlBT+PDjLoArJ8Qk6OgISkNOtisWo73vT8mcbmVgZItI5ctIMRUtWxR6hAlwvmNL4A/B12vVEdpNBI4t4Otaxbef//LX9Rduq8SKPviu8QE8MtWsJwvq6XyPP/km0y+nSeFsY/Dt2S64FRLqtsfNylexF5wfTLZpMlaR503KIg9Nob3ghcQCl+zcZMkmoSyUpsWmgnjSjv9IgpnCVrh4wu290I98/0TB93gAfDzgFcBJaAfpMUtIe08SAAAgAElEQVSoh96xpYKDJyhNVRAxSEZX0dp9D/75z9+PpT0PoKCy9ywCC4A9KGjaXVTKFZkys1YKi/NLMXAy4jEBzcGhYZGa0eHGpRqpF35eaoQsLiEjqYcnOBeZjVuqiAmDJz7JzqX2l1cPdM0l3LvCyEdetXATmoAv/03wlfB0StGETgjgUX6WnPB6J7v4OPTS5chtr4iTlIMcxoE7Ar7xlQpziplTcSgIKJuHWawgnaPagbGUKbABsAe+brsDl43KdguB00HTBzyr/K7zX/6aD6/xS+dJf3f9yXeVT4Gkvfgdqqp+4PFNvvEPIJObvLp6D0mMlEkZTvyCZX0MN9scnBRVpGQxUCcvyvieDoN3gscPb/I9yi+cKCNipxyBl7BMKmTtwPfRAPjEwDc+kcRsc8z7xuAbxaAbetAVRRohTCXE/f/3a/jmpz4KxevAAItCQxiahmarLV1mpAmo1ggCD81GDdlcFvlCSezFXJSVKgMCTAK+jHVMrjZkCtZ1NBiEE0TIl0oYIFBn8zIdU+Gg6IZw40I3rABfaYgO/AR8Y8CN+Jj68bKNwTqkmiQQvQfSBOAwjvDsgS//JoUknW+cjpO3GJhj8JUTKvlvnp8T8DXS2XjyLZRh5UswM3mZ2lVSIJ4Tc9D8vVoNhN0mfLuDJk9YVund57/8tR9c5Uulf/MjjkAffFf5lOi1F+u6/qerA98EOFfUAPfAUMBTXkW9GEG+vOJlTuzsjZUIj5RjHQbwlQ90PMzGHClfoJwcD/OGsV2YMiaC01pNvr3D/Gh88LGXkofbkQktK8GXNIpGKoUTZEQLbwivXcdVn/ooHrj6G5Lja+icPqld9dCst1AuDaHrUY+rwnbaEiZk6DqGR8Zl8uXvXyyz2Tclk23M9ZpiVOgVZVZrdbEij61fj8GhIahanIRGOmgl7XC0yVeWnOTlZcol+HoysTJQhxNx/LgkjzWBV4wtDzeWyONJvl6+vhf3mVA8clUUKyBk6OY0zjaOdBZatgirUBYANtO5WMcdhfA9Nmp04bSaMvkG3SYCu4N2qMC1Su84/+Wv/YtVvlT6N++D79o+BxLwfZeu63/yeMG3xxLEGtU4sDx+iykBTrqyRFO4TOLEQ9qA3GC8nItBV7iJI95fOSutnI8OQeGhgyEypwRsWb4ZS8qS6SmhH1ZDO6w86o9GVxyLpumdk+Io9/gt5rjZ1RZPtuQu+ffBnQ/iG3/5J/D33g+aqLWUDgQO3GYDlkKzQhmNdoBACjMjGDqdZzQjjMN2A6ELONHSGixcqVTwUL8bgy9jG9kOTUAbGB4VVYSqxzw8dbPMfaDrTVLSjqAduHA7RDtw8hV1iiuPG9UOlJr1Jt/eCZEgHatKkt9ZHnI5Q8Z1RD3Nb49bT3I/pB6KDFVSi6SnczCyhYTzJfhmY9qBy1saOsj5tluHwNfvttGOVASZyjvPfcmr+1KztYWOlar7Nb7nJ8ndRVGkz8/P/4Gqqn98tEjJE+N8ezNrfMEYTzmJMyp+yR1WQCQMrQD0ysADkaj1wDeZguUvvvoebrB4+PTJS1PZnx+aoOKG3F5OQnyfRy7ZVvKQMRYcljscj0ZYCeJHgvLRjtfK34q8aZw/FMMwXYFs+aU6QAkcpFUPP7nqm/jO3/010p0aAiX+fKvVkl63PB1koQrbj8R4UKoUpEaHJoZ8cQDtTke422KpJMiVIs0g4JtMvikaK9gErMNMpWFlcgJuYsSgtpeh6kmyGY0b5IAZ88iTZsiAo2TpRuUKgVeMKn4MruR5+TFSDjHHH0/H8dItnvlJsYg6RdJ3YlpBHgv+F3iJUT3OteDTQRaxdDUyfc3KQrOyMAtlpPMVcbjxd+XVAsGXjjab2Q6dBgK7BbfdRCdQEWRL7zrnJX3Od60hrU87rPKIRlFkzM7OvkfX9T9cDfiu8sdY9c0PXebKlM1p6jCgrgTaXoPCSsAlYPYyH44E4hOZeI/3wxN2BHMjBUaoCeiGDMzhpKsYcLxYpRD5LRTCJr758b/ALf/+VRT1CO22LaFDjbojXXcskxQnWBhIg/DAQAWdThv5Aq22FmyH5ZcZ5Apx/U/aSsskzOhI5jfwa0THa7I9IiOTcK9GiNVCnJBj8NUkLU0m4ITWEZ00gZI8LafewBejReA48jPJFE9ZWeDJ52Nyn+5CRkxCjBbM5+X0LCcp4XQV0WJLEI/dQafblkk9m8lJuSrv17LSyDBMqFCBmS+Kw40yM8PKgy49OinZ4RZ0bTiNBrrtOnyvjaDVhhPp8NKld5/90l/rc77He6I+xs/3wfcxHrAjv5zgOz8//x5VVf/waE0WJzr5rvLHWPXN5dJ1RWjOSsA9Hvie6OT7aHzvo/0CyfpPFox6wCVjDL6cftVQgaanZfmlh134i/vxt7//Jhy442YMFzKoLbeRTqfQbhPgiGmRJH0xbGZwsCLB5gyhyeSoaDDgBj7KAwNSB8+TKfN4Cb5xpm86znTgtGhaMFOZeBGXGDEIupx8hfcl3SAOR4I9L0BiCif0aS2GKC3sTlu0tW6nI+Cay5EGYCSlJ8DL6qDYrRhzu5yCOfnKyS4IhaNl0A7/MCOCxg1WDPXAt9Ohgy6CZWWQzmYxMDqOgfH1yA2MIF8ZgpUpQ5NwnkDAN7S7cJtt2J2GgK/XbKHrAa6Zf9c5r/j1vtph1a+yh99BH3xXeUBvu+02Y2Ji4t3/8UJ9/+PlfFf5I6zJzXvg+2gLNiFEku6wRwPcY9EOj/XjK3+xkPkITGijSouLR0kgiqkXXU3BpyNMcbHjxmvwuQ+8D63pg8gbsZ6ZGQ3LyzUoio5u10Eux3xdF+PjY2h3WlJqycwExdAFiIdGR0THa0gnmwWDfC/BN5WALydcmXitePJNnG/kgOV2pB+E800aJyQYnVcHsZyECgtWwXfbLVn02e0WGvUa8oUcioV8bKDgiZCMhB/zwQLgvCIJAsnxZRNJq9GUr41DldjQHMgxoevONK0YxIUP5jFTYGZzSBcZqlNGaXgMA0MTSOVy0PUIoecg6HZh15uHwBddGx1fibxU8W1nv/w1/QLNNXmlHb6TPviu8oD+LIBvDxSPBNajAfETDb69JdMjH5ZYXqaRj1ZChGokkjj2likBpH7H6NZx5Wc/gVuu/DLSgY1OoyogxI0+M21NIyXSLIam8xK/Uimja7cEeFnD03E8eIGPgeEhmWZ5O9IUhizdGKxD8DXjSVcoiLQoIvgnbi9OwJd/Jw63Q8aXJOyIUzvDbrhKpexMmPrAx+wMO+UyKOXzcsKQqxDBYMrhaMjwZdIlSDcaDel5k/p404zBV1EwNz8tX8+0O8rmaB1mmDpVGJJpR0OFlYevmDCyeWTyAzCznOxZU+QArougY8O1m3CdFtB10HbD0LMKb9n+yt/sh6mvEiuOvHkffFd5QJ9s4Lty8fZoqoWjHdZHW8T1PtejaR75tXTgcQ0ZxuBLMOMleKRADUNkI6BxYBc+9r53Yv7eOzGYM1FdXJQQcjoAG40WUin2qeUk38IwaPtVkcunBXyZs7m43EChUkE6y2JManZNCSTndCvxnWLRTdLNyAEn5guCc1w7xCaL+Hay6Epch2IxTjQarhNTBZkUGyYcqfmhvKxWq6JULMrH+btzotUiFmkG8HwX1YV51Os1mcbHRoZlwUiAnjwwKYHrhWJeJHeMwWQYPGMzafhhNgTpD9Ih6UIRhcExWPkB6BIUH5tIHLeFZm0Z7eUa7HodTrcJz2khxWhLmJFeGnn7pa95c99evEqs6IPvGh/AZOEmtMORqWZSpnhE4tYaf/s1ubvjTb5HLtOOVD48Xs73KPz5w8LBV35eof1ZPhCDL63SvJSmKMCIQuQCD/tvuwl//e63o7ZvHwaLFtotNgXrknXQ7QaoVLIolQtoNGpyGa/pCsbGRmSR1fUiNB0fZzxlm8jDHM+VSXhwcFCC0R3HEzDNlYpI5/JwSA3oBnKFvIAuNb90xElGhm7EzcmcgKkkodOM5RWJnIv/TpuG5OdS4VBjY0QUT+IEaQKvKE68QKbcanVRzCP8fKlckr43giuDcKYOTsn7/F5DgwMoV0pxgefysuT5VioVAV9mVmipNAbG1qMyth7Z8iBS2SK4JPT8Dlr1GlrVZbiNBtrNGlyngYJhckoOo+zAG8995W/+7Zo82fp3cugI9CffVT4ZemoHTdP+kGDbq4zh5HNikZKr/AHW4OYrwbd3dz164WiSsqMpG05kmbaSxjjeSWnl/cnXhvTyxVxvz4Ydu/wA1bWR9zq48Wtfwr99+hPwlquSR6yqBLQ82u0YnIaHy9Lu0Gw1xHZbLpdQLOWEL11sdDAwtk4yjKv1mgDv9Mwszjr7bKEuast1LDfq2HLyVmTyBdS5jPJ9jIyOCcfr+L4sthigTq6VgJ8SpYSG5eqSLMPUwE3C1CETLpdkzNC1u21UikVYKVNqhPiiJIe9uLAgmbzpVEomWzZRx7GTHlrNpuiCmfXL7zUwMABHQFgX2zO5bbtrY2h4QFyRjh9ItkNhaAwTm09CcWAYVo5VQikpGXXaTdQXFxF0upJ57LltGExZ85TQT1fe+JSXvroPvmvwWnvYQLHG9/eku7sEfN+radr/7IPv4Yf/0ZZr/NzjAV8xFChM9xJTscQ4sh+Ciza9OovP/8UHcftV38FQPoOZyXnpuBseLklsI9t+y+UCqstLmJ2tIZtVMTY2LODLxLDFZhsnP+VcnH3Bhdg/OYmRiXG4XgiWjzYaTZx62mmw2a8WQWrhTz3zDNaOwvMD+XepXJbYzfUbNmF+YVGCz2lDtglmqopWbQlGxPr3psjcZPJttzA7M4MiF225nHDABF+aMKpLVczNzmKwXMbg4ICAONsu6rWaAHCvHHNqakpO+Js2bZJyTfLC5K27HSfufsuk5GdZXK6jMjKKyEhjZONmFCrDSGVKAr5QmKzWxfLcHJqLVaQYccFsj04HLRdRkC68advLfr3fXrzG6NaffFd5QO+77z6zUqkQfN/XB98nBnx5r6Qd4qnXF56X9RssCmL9UUZx0dx5F/7hj96HA3fejlw6jW6LyykPlYop1UoE31Ipj6XqIhYW6rAsHSMjZeTyWdHGRkYGm59yFn7hGZej2myg2enIkm2pWhMgvPCiiyRTt9ZsYHF5GU85a5uUT1Yqg0JR1BstCUXasvUkmZjJG4+OjWFpcQkBOdgOOVROlHF6WOAmTrbAl9ZoLuI4HTOfgtPu5MFJWDp/xmE0mw0Ypi5AXVuuSi0QVRKZdBr79++HZVlST58yTMwzPJ0tx0EkvDBpFlIn07PzyJbK0DIF5CpDGBrfgGxpEHo6gyDsisGiU6tjaWZW3ICmEUGxHaod4Fult5798tf11Q6rxIo+57vGB5DgOzAw8D81TXtPT2rWi3js0w6PPNiPtnRb+dWP/DqCLZ1/rFbnto2xlwYiLYDm1jF724/wyfe+C52pA9I353ZoNwbyefLuEBDLZFKYX1hAvd7C+PiAgHIQ+rDSacm5Hd2yFdsvuBD3PfQgJjZugqansNxoSsj89u3bxYDR6rRRrS1j29nnoLrcFBXB2Pi4LLnaXRvrN23C7Ox8bNBIp1EoFiXM3O22odE6HAQyifuuI4oLqQRKqAQJSg98mXiXq8soZjMy1Xa77XjpVl0SaoHKDCuVkmUiaQeZsqmBZswl09ZcTwJ+uGwj2FO/XG+1UagMYGzjSYBhwSoNoFAZhZXPw/XaEqITOS6WZ+fR7dSRTqnQ2DHnK3BTxbdte9lr+2Hqa4wd/cl3lQeU4Fsul99vGMYf9MH3+JPvkcu5Yx3+R3DIsTgLEVzR+wr4knZQA1hBE7d8/fP4wl98GEanIdU+kReKSYGLNXKwlHHlC1nhWWdmljExURbgo624VC7CVTSUxsbw7CuuwPTCIrquh5m5BZxxxplxhAKA+cVFbNy8SRQH1AzTFczoSNH2WmksLVVx0imn4ODkNMoDFeFkaUXmi2x+egaW5NCzL5imCaaaeUI1MEqSsZJ0wtmtNg4eOCD24jxzg5lNbBrotFtCU1CmVikVZZInGFPFMTY2BstMyXJtdnZWpl6qHlgxbxq0QafQ7HaQzpdQGBxFulBGeXwC+dIQFNMSzlcJmZoeg2+7WUXaUqHxhOIBjpl7y7m/3O9wWyVUPOLmffBd5RHduXNn6j9eCDRYvOunHXyP5mQ7cuG2Uue7EkhjsDycL3FszlduhZDiXLEMJ396j4P4EEgxxB84VGnHclEJFPKST6gIaGSIPGTcFr760Q/j3qu/DTNw0HK6cROwmZZ0tlqjLsDNy/TAd9BqdTA6MgArbYkBgwWmVAKoaQsTGzaInGyp3pAK+XXrNqBSGcDU9LSkoK3bsFH43YXFZVlkrVu/QQJqlpZrUjRaqlTQtW0p0BwYGhCbdq26LCCrEWj5RwLV+YfxknG0pCzawhBOp4kD+/aLOoKVRDxWnF5NXZcAnGUqIxQF69dPYHGxilazFZeBJu3FnLg5LdPUQTOGuAINAy3bkd9RzxawcespKAwOI1seQii5wxFMFejUG6jOzcHrtpAxFQS2jcVml+D73kt/9c1/tsqXSv/mRxyBPviu8ikRRVFqdnb2j3Rd//2fVvDtgeixwJefX2k9PhJ05XZJAhtBLimZP9zzlhzjXgUQzRGBShCNxGrLnNvYSivsrnCncYyMgkAaNUTUC53ZDmK3DeFrEXwtRJoT4+wcPvf+9+P+66+DqXhohTY8N15qmZYB22VkYwQzpUiITSZjYv3EqHwPApOUcBLcpIVCF+0rsyK4MCNvahimxDJamSxUsRPH+b7scmOuA8PWlcRkQb2v43miC87mMtBUTSZvmh1C144TyyQoJ+5sY1YD3WycPNms0W3UMTN1ULImKGmbnZuTSEz+Lguz00gZGgYrFSm7ZNccZW5UWbTaLaFUSqWSWJCpAiEXXK81JcN440knS6iOrxjYsPWk+GSTKSDSTGRMFaYG0UXXFhahhx7SaoilxXnsX6hBK42+94o3/EEffFeJFX3Od40P4N69ey3Lsgi+7/xZAd+jGSmOD776oVS1R4KvxJAliVsxkEZJGPjhsz9LKMMkLD5p4GAyl2QWE4wJ0hE0tjdzVqXDTfNhBS46e3fjk3/wbkzdczc6yw0EWnwqKGaBXCErrRPkZFUlFGcY5Vhj4/HSSgJwWEqqqshVBqU40w4iZAsF7N6zD0MjIxgaGpQpOFcoodZow7SyssTiSYAUx3KjgcrQkBgZOLJOz8xJxi+Bm7wrQ9yp0yWvypOLbupwbE+szCnTQLfVlt9QiXy0a8uYPLAP5UpF2kpm5+eQz6ZFXjZ94ADyuazoeckjSzylCphGWqbhdrMuSzvT0DA6MiJytKVqFdlsEblSGcXBEURGCrlSBYOj41DSebhhBMtQoCvAwtwcnGYTKTVCc3EO83MzMIuDyI9u/p3zX/kbn1zjl86T/u76k+8qnwIJ+P6xruvv+GkH36PZi4/UAK/U6j5sYl7RKnw08F1ZwEnlghYaiYIhSBxrsXlChl8JRY/piDhIHPAVJnspMEDrLk0MdN+6SCselnbvwD99+EOYvPsuVKenJKWxZClYP5ZDsVSGy+1/FIkZgX84cWZzaQFG/snmCuhCwfCmk/Dzz3oOFmoNjG/YiG99+7vYtHULzj3nXOzbtw8nn34Gbr3tdomRPPe881FbmBUt747du7B560mI2O+WzWLHQzuwfv0GufwvlIpicOhSZTE3K9TH4GAM1J1mS+b7pYV5ZKwUnG4buawlIH1w/0FkMvHCjpPs5MGDcfpaNiegzhQzmii4cEunM3J7v1kVSRunbMfpis53dHQU4xMbMLO4BJ9GkEIZRjqNDVtOQW5wGB3mF4eeRErOz8/BY5NFp4lOdVG45Q40dPTCO5/xurf083xXiRX9yXeND+DPIvgeK9PhkRxvkiV7lILMpGMjyflNIuITIpd2CY3+YM6wrCxiapfAUNzWrEa+KHilncJz6fxFoLhCQQApABYCmHGQfODAijzcd+MNuOarX8L13/oOMmGALWNZVPK6NDJLKI9mCvXQarfFNcY3K52SVLPKwAD8VAYjJ5+BZz73Bdg/M4fTzz4X1/7gBkxs3IhNmzdh185d2LZ9O+69+15pKd5yyimozkwJED7w0EM45fQzhALIDw/h4J69YrbgiaSYZ0FnC41aFa7dxcjIiKgVKE0jJ0vXGi3GtDqzzmhofBSze3aLrIzB5tvO2w7PdrG8tIix8QnMzM1KSNDmk08Su/F9d/wEF198iVTO337NdzFWLsB1bMzNzoiVWsw+egpOGGFgdAyRnkKuXEGmUEauMoy8dNl1hdJot5uImM/pdqD7nvy7ybjOyuibL/vVN/3NGr90nvR31598V/kU6INvHLQu4d5JwcLhOiOC8+GnmMy1otGVlVscGi99cVzVMevWRUoN4HVqCO0GIocljk0oITlbXwwBRqYM3RqEYhQRaRaiiJfwXWQ0YGnvblz5T5/F7ltuQUljY3FH+uzI3QpVrOrC1S7X6qg3GhItye9eKhaglwYwcvLp+Pln/iL2zS5gfNNWVJkHwek4mxMVwdatW9HutGGaaViWCbvbEj54x65dOPm006RZJF8uwbGp4VVkKl2/YZ1M2stLS6gtLMikzWmU/cOcNHm1sXHLFvnc/r17ceppJ6NWXcJtt/wYcwf24dmXP1t+3lang6decikOHpzEPffej/Mu2A7D0HHf3Xfisp+7DHNTk7jt//47chqkC44LOpozpqYn5cTDUPl8ZQBaOosil22FEnKDY8jmC5LlsFxdkPp6PQTcdgPN+bm4CbpYiYJc5Xe2v+R1n1rlS6V/8yOOQB98V/mU+FkA3yOzHR7P5NsD35XTcfz+I8FXpFYq+cpQplwNPtSwCy1so7M8A6c5B3h1mIoNHQ60yIcaabC9EA2mJOoMBp9AsbIRqlmGmsrD9gKkVQ3R0jK+94XP4yfXfB1qdwGGhNrEhZPM5Q1pU9ZNVGs1tFpNWFYK42OjCDn5btmKZ/7iCzA5twQ1k8f6zVtF58uTQ61Ww/j4hDRb0ErMSZUnBNbI799/AJs3bxXjh6IzDAcolMtiHaZMbLlalWhIjVwynWxhKJkQnMRnpqexZesWkZd5jiOgXi4VsTg3g7tuvhEXnn8hHtq9Wxxqz37Oc1HjFN1oYGLdBExTQ7vVRDZtodus44Ebf4Sw04x55HYb2WwGy3Umu6UxPD6OlusjW2RrcU5aLaTRIluA73aEdqAuuVmroTZLWVyAQi6LdqhGjll4w9kv/rU+57tKrOjTDmt8AHvgq2naO35aHW49wDwW53s0udmRFATpgkNddLLNj0GXt6W9tnffEtMQKfBZbaME0GFD8+twWtMIuvPQwhoitwo1bMHt1uC6TTEh6D4phBSiFMPKmcfLBoYKjPw6pAe3IMxQ1pWC4StoT8/iB1/+DH7y/SthqRFMpu+wUt404/JNRYcXBFhYJDDpWLduDKGqYWjdepx59rmotmwxIpjZPOdxkaOxXiguytREPZEvFtC2+bERUSY0Wx0EoqiwUF2uYWhsDI1qFSMjo2L5ZT/e8sICiqWi8NCcfBu1mtALm7dsxPTklCwAR0aG5Fh1G01cf9W3ce4522Xq3bf/IC562tNE0VCrN7Bx4wa02g1s3bIF8zPToOr5zh/9EKOlEhYX5rC0sCDAzyuMXL6EdKGASDeRLpYwMDImJzIzX5JmjqyVgqlraNQbqC9X5XhZCtstHHQiLeoauTdvf+nr+pGSa4wd/cl3lQe0D74xwMaTb9x8TA5XGIbe0kzKH5M8h0RqxYWarnmI3GW0a/tgRFXAWwS8KmrVacmTZY7Brt17MMbwGs+HoUYw0grSKR3FTAml3DhclNE1h5HbcDb0wgZ4gQXNVWBPPogrP/vX2H3XHcIJZ5QIBhUW/E+lnIzZCh0JPC+XCkJ/0ChBzW7A+ngjDRg6DJ0182y5SElamURHGilZWkW6gnyhKA45TtSkNxiyw/tl2wWPC6VflIUxqYxUAP/O5fPwQ08WboyDzGQsON2OON/oVmN4e5OpZFMHkGKFkWnCZXjO0JB8j6npWbk9A3vWTYzLwq6Yz2Fq9x6Yqir8MhsySOuQ8x0dWwc3DGGHEMVDZXgEmWIZufKQvG+ZGppJIwavFAzK3uw2PLYXBwxTz7/l7Je8ts/5rhIr+pPvGh/AJzP49ibbleDb613uURfEYbq5FJVSqmQSjgIYkY3Iq6PbnYXqLyHy5tGoHcD9d98iXOrWzVvx41vuxOzsEnKZPNKah3Jeh5VWhBcupy2MlEYwMnEKouw4ZoIiKpueCqOwhUkwyMDF1F034l8/9XF0ZvYjG3kwQ0+kZpx+mdErET1KBNMwJOWMsjbFsCRmMa6MT4tlV/S+TCijttfKwbAyCFQFRoY5v6wTSiVON0MCzF2PBhJVpuv4LZQwneHBIVFAiEaXtl9qgF1bYiV5MmJ2RODFdUGkNNKIsDA/h2azJVN31+6iVq/Lwo4nuGajLooH3k7qhvxAlpS8vaGxpy4+6YWKjkKpIou2bGlAqIeNW08Vw0U6m0On1QBzhnm/vuvBZuSmY8OzW2j7iFwr/9azX/yaj63xS+dJf3f9yXeVT4EEfP9U1/Xf+1mVmh2LdlgJvqLqT2gGcaiJ2SJZxiVKXQEIZpFF5D/n0KpPQVNpiKhicX4PFuf24eqrvoeNE0O45MJLcNMNt2LP7oPIpnNIGTY01RO77IE9dfzCxRPIGRqy+RwGJ7YgPXo6WuoYimPbkc5tgBLqUH0HP7zyS7j2q/+CtF2H4XaQkuVbzPtS7kX7sRRcsm9NM8VkwUAdcrfSZMF/G4Y0FausCTKzovONdB1m2pKFGy3EMUiz8cKE7bjwgxCqEUeoM+iGdEulXBGBBiVzUtfue4dMFsx1CLlY9AL4LNgMSdcS3CIAACAASURBVMnQiOGhtryMen0Z+VxOJGWMwLRtR2zOTFXjNM3v4REwqSd2HWm26GWLGKkMMoUisqUKFDONtuth3cYtUiPPEwo1xFze8XfoNJpwmg0oTke44E6oRI6Re/M5L351n3ZYJVb0J981PoAHDx5MG4bxZ5qmvfXJBL69WMhDyznZjQv8iiNNPs/3Q5Y+SmcOZLiMQvhODZ3afVDRJDRhsTqF737761g3NohSIY2De3bi6ZdeitrcIh564AGsH6eVdkGiGzsdD5OTizhl6yCMqIPTT10HzdCQH1yP4sg2dKMxjGy6ELDG4fsKurP78I1P/zVm770NhtOCxUZhhaE8bBcmYGpxa7DBaqCMNA9z0lV1DZ5Pp1rcRMxJmfIsusQiLSWZvqQReNJJZzJxjRApCVWH43sCikY6JUs+Tqyu52JoKDZ2cDIV8HWd2GKcdLZ5rivHictB6nj5dUw5I+fdatbFWlzIZuRnarfacZC7YYEV9aLmEOonOenRziwmFVVcedBNWLmCcNn1jo11GzfDzJaYEceSZaRM9tvZ6LY7iOyOLO6YdNYNlcg382/c9pJf/cQav3Se9HfXn3xX+RTog28iMUPc2HBo+j1kmIhkCmOmQorgEHRQr+0Hwj0IvTb275/BcnMZN998PWYn9+JFz78CE8MDKGfSyCgaarML0ltG3lU1MtA0C3v278Y9992GsaEsNozlsPPBh7Dt7LOxact2pHIbEGY3IbfufETmMNRuC3dc/Q1867P/C3mvhbQCaIou0isKiHWDqWeRTIQsl1y/eYsAar3ZwNTUpGhlt5y0Fa2Ojc2bT0KkpjBXrWNgaFgKOOlSm1tYRKlcwcT6DajX6uhIpm6IeqspHC7lZ5xOKTMj5RBFgRghOrUavG5bAnYCzxMbcsTaeD9OZCOoEpBZjOk7XakJWpqflwUm75ca407XkcZlLv16dfJUYlC9wMeDPDXDc1S2Maey0FIZOXmkCyUEqoF8aQC5jCEnSeqOO80Owm4Tod2G226iG6iRmyq88dw++K4SKR558z74rvKQEnxTqdQH/kON9JZei8VjjpTsyQQe7WdZaWTgNewaPnJHsxOv/Jiwlitq5XsAu/JvUNAlbRO0SrDW3Y8NFIidbAyVsZQWOo29aDd2QFEOYG5qGVd/5yfwUwq2bJnAzIE9+PmLL0W3aeO2m+7Grtv3oz5bRafbgZlSMTRcwcknbcBp540jMpqYm9wLu7mEUi4Lz2Few0acf+nTUDcKyI2eByN7KjwljfrUXnztEx9B/Z6bkBdql2lozGzQoLF+XgN81cTIppOx5SlnouN6KA8M4fvXXovtF5yHsQ3rsLSwhDSNGj5k2WZm8jJVFooldBxWz2cF7GiusLuO5C5Mz85KxGQqkxZetlGvw8plkS3l4TJk3XWwcOAAFE65kSfxlpEXQSdnHIQItRA+9c2hiPMkeIeqDaab0ZjBYB++kX6Q6VthTf3hcCOpnOdzhXVWbGK28nKSAbnrdBa5ykhMRQSeTOB2uwOn04LbakB1O3A7LXRDNXTN4u+e/eJf6UvNVokVfdphjQ9gMvl+UFXVNz9u8D2Rn0nUAzFKE+L+q4GvdKwlEWQE31CNwVdRTYCARS2vu4D6wr0InANYXtqLmQNLuPfe/bj9wbvw9F94Kk7feDIeuGUXbvzebZjetYxMJ0JBBwzK0wKgGwCtFFBYn8Nll2/BOds2otWZgZGKcPOP78OGdUM457zzUN5yGjTrVJRGL4RjDCJoNXHLN76Im7/w98j6toAUJ1gG1mgaoxw1eFoKA+s3Y9OZT8HMYhVbtp6MO++8E08552wY2bQAUzGdg9txoKYspPI5yafIFYqH+uQWFuYxPDwCBOLoQLPdkhZhOvMKuRxmp6dhZTOojAyjtbyMbnUZit2R6Zch8VQwKHSUeRGUIIQNGxEzLISWYFkoqRtF+GPm+pKaoF3aF0pHRcqIF4SGntTWs26eWUJQ4LJCXjXlpFGoDGFgeBRWcQAmqQjflewJBr673S7c+rJwvqFvc+EW2kbxt8958a98+kSepv2vOfEjsIbz04l/05+lr/xPA98n8KCtxeR7GHwZ0BjINl6q3WnvZcoXHPjNA1ieuxt+dxp33n4XfviDGzE0Ngo9G2Hb6Wfg/hsfwLf/z92wnBAnmTkMaUBR90XdYCgG2oGB6UDDnm4N1VSEF734ZDzzBdvx0P7b4Ck+MrkSVMXCGWedCzN3MvKD5yHIrYcOHUs77sWXP/J+ePMHkVIIugY0GjBYm87gGz2FwXWbseWsbdhzYApjoxMyyaZyGSimDkPRMDY8jma9ibseeABnnns2xiYm5JJ/sbqETKEgIejr1q1Dp20jn80KVdJ1HElMY95uu1pDx7XlawcKeTiNBpYOHkQY2IkigtKCAGqSRRxoPIEFMjWzPjT048wLUTAQcElLeJ5QGaw7cm3m8pJnDyU9jZOvTMfksM2YaigNjqE0OIRsoQw1W4JhZSXQx/dsOJ0OfDYqN+voLC2g3VpGy4siP1N662W/8sa+2mGNX4N98F3lAU3A9wOqqj5+2mGVP8Nqb74W4JtgQuIsjoGXUxfzZEO3i5TSxdzeWwF7HxbnduKOO+7D9Tf+GPliCS968Ytx701346p/vRWlWoStVgXD0JHz67AUF1oYwYggCVyeZWFBU/Fgt4ulbIQXvOoMXHz5KfA0G9/53k+Q0ot41tPOw9jGs6DkT4Y+9BRoWgFqq4mvf/yD2HnTtaB1wlR1WWyRVwXjHmmymNiAk7dtw+zCsoDZGaefhen5OaiWAYu8aRRh/76DaHoezj7/PPhRJADMws1CqRw7z8YnxAJcLBQwtn499uzdI0s80t3tpWVRRpQGB+DbDoaKBRzcvVOyFcgDB6EHeHFym2T7Bh24viPHVORwqioWYFXRJBeYHC9dclRrcBymfVvAV9qPKaSjplkVzTEzilPZglTG0+GWocEiX5ZoSU7UgWfD7dpSpLkweRALk/sA3+F0HCrF4Tdd8IrX9xduq32hHXH7Pviu8oASfE3T/FNFUd62GtrhRGjf3o+61g/a2oCviHjj69wkBF0oEi64wg6iziymdt4IxTmA+an70Xa6eOD+fVDCDIbLW/G1f7wKmG3hVD2N4TCNLCMc1Y6AUAgNhsx+PlKGinoUoZozcSudaEMGXvPWX0B6xMXNd+9EKVfEU7dswMSWbehmNsFadyHU1ChSvopbv/mvuPZfP4O000CG8jLOkVQs0PmmqMgVCiiNjYtVudXoYmx0XOIii8MD0hysRQpabRuuqqI8MirTc4WNFQqQyeUxODwiKoSZyWn5+srgIPbu24vy4ADWTUyg3WyKTndwaFjC3u1mCwvTnHxpwnABoRcAhbGZvo9Wqyqdc3x8pKeN2QxabF8m5UDuiVw8eV4edv4cskfkbybqB+b6qlA0Q/7omQzMXB5WvgiLZo5cWZZxOq9VPAddFmYuL2P2wF4E7TpSlEGkc5Gbyr35/Jf/Vl9qtkqs6HO+a3wAE53vn2ia9vbHC76PBXhjzndt39YGfMMYfAV5e3m9BAcbaZWLpbvg1h5AbeoONKq7oRgBtKiAsFXEFz53Pfbes4BTUxomQhMZR5HcspTiUpoAl7ZhmEiRPA6p9w3gpFXsUzXc2/KwfnsOr3nnM6EUAD0KUex0kCpvRCd/EszRp8LInQRdyWD6jpvwlf/1AWjLk2BHhHDURgqR2cv1jeBoBizRFafRqDZgZDMIGWZupWWaVRgPSRWBlcFgZQQWAS2dgUotMAPYVV0UCqIRTqRoDHAjPWC7tuhzmWxGjtaxbcm2QOiJNjf0XbDgg/QCSzeXF2ZBHjnOIDYxNjYOnXI20iTUAouBhTplNjlHcBVfznailODHqfVl3oRqQKeFOJOFyXxhTr7FIoxsCQoddFqIMAHf5fl51OdnoXkdNOs1uJoRGeXx37v4v7+h3+G2ti+7NX8dr/GP91//7hLwff+RTRY9xQOnj54mtjelHPlbHa1y53jV6kc7MivNEPHWO8HC41S1Hwm+jyVYp6eC4Lfjpa5gbygvfwEHTfGh+VVM774JaO3CwQd/BLgLCLUu0toQdt9t4x8+czsGTRPbhiowGjZyRg6jI2OoLexDJ+igMrEVRlvH4swsimNpaK0qomYbQTqPu+st7FI9/Nb7L8K2i9cjCpZhdVvwjUFkN1yKjnEq0pVt0LQyWgd24Csf+xO0dt6BAkUAqgGPU2LGEo1yqpBDemAQrRZlXSkU82UxW8AypcKIizRqflk3NDwyAU0xBYxN3l6lC86SCEu61AR8Jc5Rk8DzjtNFEIUi59Io8WLkJBs5PEcAmJf9bDSmyYLTqmM78LtdOI4jS7V2q4XxiXWS3Rs/XvFky9p7UhK874DRmzRn0MUX9qZffp0GndQDizOzWWQKeVkUqhabOUyYeiSaXk7Tc5NTmNm3G2booNNqIjCtoDyx5TfPedlvfva//qvxp+snXOsh6qfrt1+DnzbpcGN78btXmiyOBr5HA90eyK4E4McDvAJ68qJMMhQSJ9WJ/IqrAd+HnTgilkNyAo4LLnnpq6kOvPYkZnffBKW5E3vvuh7dxiS0dIS0sR7f+9YBfO9H83jmRdtxxWWX4uZrr8epp56FCy++DPt23osdex/Cpc94Foy6i5t+dANGThpFe/8kuvumUMoUcdOuvbi9Poeff9FWvOq3LketvRuL8zsxvvF0DG+8GK52GlKD26FoA/AWJ/GNT34YM7dfhwKnVzUFn8u3NON9FKw75TQ842W/jB9871q43QDPeeFLseehBzG8bkwkdK16A1bKwuDmzQgdG5P7pyRIZ2DDeuzZuQsjo+OoDA0jsB1MT0/Bcz1sOmkLVF3F4uIccrksDh6YhNtlN9w6qbxz3C4GB0rwux3MHtyPdqONYrGACgPXVU3cbdQS79ixA6effobYmNlywZNrrdaQxZ7B6vkgkIjKytgYlMBHY7khuuJmvYG5uXls3LxZ7o+Fm/liHmm5XR6KoSPFGEqnKxM7aYeDu3ZAcdqS+WBDD/Xi0OvPfumv/8OJPJf6X3PiR6APvid+rI76lWwvrlQq79V1/X2PBXwPZR+QFH2C3k70ezxW8D3apE7LLpdG4KUvr7MT8DV0F53qTszsugHe4gPYd9cP0a1NwyxYCLxhfPOrB7FjXxNXPOc5eOGLfhFf/srXcNElT8NCtY6Tt25Co9WQVuCtwwNotepYajWgd0J4M4uo79uP6dl57K/NY/Ss9fiNd70Ii8EuHJi9F2ecuQ3rN56HQDsVVmU7FGMUUXsJV3/ub/DgNd9Eng4whRkOOjRLQVcxsO60bXjRq38Nt99xN2q1Ni7/pZfgnttvRa5UwP69e9Ct16FBxfanXSLLNbZLnHXOOcgPDGLnrp3IlypSZikWXdtBKmVI5KSqKVLtw+S3qf2TWJxZwBlnngndYmiPgXajDj300W02sHfnbmw57VQ4ni/Fn+VSGaXKAPbu2YOJiQmZ0NlSvG/vXiiKiupSFWefew7mpmdgdzqYWLcB+/fvR7vdxjnnXSDRmQf37MFZ27ejbduiK85mstJunMoXRInBCiHP6Yh22O0w1nMJzYVZOJ0GWj6glkbffun/eMNfPkFP0yft3T5xr/wnySGNosiYnZ19j67rf3ii4PsIUExSv1YeskMT7GMA55X3uxJQaXE9FlN8JMWwkrpY+f6xTBbxz6zKZW4ELwZfcr6RJht+LWqhU92B+V03onHgdszu+Al034aZNjA7Z+BrX92LjJ9HcXAUz3/Fi3DT7bfi4qddJPm2Z27fjupSHYuT89iwYQgdp4Vmg84tHRk1QjA/iYP3PoCdO/f8P/beO86ug7wWXbufXuZM16gXq9mSuy1csI0xGAyBcBMeMSEJvRsChBZiCNyEQHKT3DycBAi4AMYkYHDHcTcytmTLTbJ6md7n9HN2v6xvnyOPFTmQK/3eHy8z/o0lTTkzs+fstb+9vlXgdSbwwT97M7rWK5irTUo1UD63DIp+CmLZzVDMXvj1Eu773nXYcefN6ADVDia5B5gEX+hYsvFsXPCa12J8tgjHBdasWYs9Bw9g8fIBVIslzIyOyW35losvxsjkBErVKk7bfLrkPJSqdeFUWelu15vSsVbo6MDwyLAc+qXLFqNRK2NmdBxH9h3COeeeL66zeCqG3TufRdBssJsDtWIJ3f196Ozvw9DICIrFkky6KzZswNC+fZgrFrH2lDXy5/DwMGYmp3D+eedJ7RD55NO3XICZ0VGMjI9h46mbYPs+ZicnsXjFCpTnZjA1PIyYYSCbycJMZyXjQlXYnmwLB92sVhE0qrCLsyJBKzkebD39sTP/xzv/9r/JKf3/2Y+5AL4neKhb4PsZXde/+JuA77FTYwSy0s/7Ij5yb9W26h77/f2a39iLRoy20yni/H4T8OWXOl6mb/vtbWqj/S29+LMoLZ6XzjamnfOb1CVpSwvrqEztxOSBX2Biz1bMHdqFJLfzho59h2zcfccQet0Y+hYtxat+5y24//HHcMGF52BkcD9Wn3MO5mbrKB2axPJlizFdnoQSU6GlcmgUq+j0HYzs3IFtTzyOcQDv/ezrcM6li+ChgUbAOIMeJOProCc3QDEXIWhWcP/N/4gHf/AtJN0QiVgayUwahuXCDnWsOPUcbLrgAjh0ijFkh6Hr5SJyXXkcfGE33EoVcDxc/KpLcWBoBIEWw7rTT4dtO2iwhVg15NfG7rRkjB1xcUxNT0pVkWZQreGjPD2Lw3sOYPPpZ0BjKlrcwODhg/wkqLaDarksaWkGa+wXL5VSy5npaWw+4wzs2f2C8L/ZbFaUFKyNP7xvH8466ywMDg7DdjyccvoZGBk8gsnpGaw/baMs1Pj80lVVaoymhoaRtAykUxloyQxgxaCFvoTrMNmswWLOehVetQQldFG2fThW+pObfusPvn6Cp8rCpx9zBBbA9wSfEgTfiYkJ1sZT8SCRgeR7X47zPcrLthK/GJpChxGnDGo2mQHATXb0Z9Rs1vK0RZm484rZo+aeVpwNdbViQwUsFiqmmVjFWYq/4tYC7Dg/6/zp9liQPd7kOx94X3w/t20MceHU60TYG0ZtxnpYR3H0aUwd2IqRnY+iNLQPceqhYgk8tbuEXzwwhlW+iq7OPlx+9e/j0SeexhlnbMDE9GGsOOsMTE9VUR8uYnnvEhwZ3YMjM3vRuWwdAltFvwKUhl7AE089gf1VH+/+1Gtw+etOQbk4Cse0YGQH0JE+FYq5GmpsAHCa+OVPb8DDP/oOjIYNu+5BMw10ZA0oVgwrNpyBdWecjZlKDaoRQzyVhOO56Fk6gKBWR212FsMHj+CMc8/G2HQR8VyXKAeq9Qa6+xdJC7IRT8BtNlCv1uS5kMpnREI2NDqEeDyGXDqD0sRMlOlL83VMjyzOQYCZoWGMDQ1h8fKl0DgV6yaq1Tr279+Hcy68ELt27BDgZVA74yOZIXFw715sPu1UHBkcEhfb6tPPwPTYKGZLFeGbGeRODnlyegKJeBLD+/ZJMaZlWIjluyQwXoUn1UM0aTSrZfi1Kvx6GUrgoCTgm/nM5t96x1+e4Kmy8OkL4HtynwPbt283BgYGXgK+ps40K7UVVRiNtK3ZVgBWUr58T271nvrlL/DULx6ACU8mKMe24bkOHDcCYNHJMvyb9lAutAIFPuVDoS6NA5TWe3Qoha7gcNP2sWztBrz9Ax+ElSvQ+S+fK9Vpx6Ew5tMO7cm2DaptqmH+RNxWb8x/HydrtlOAlUChK5Qvv0eCr4Uaikd2YHb/Yzj0zEOYHjpAkgLxZA5P7i7h0UfGcArjFru6ccXVf4RfPvQszr7wPAxXDmPt6jWYmS1jeqaKNT0D2L9jK5555lGsO/MyVBsuVvemUBk6iEe3Po7xUMHvfOgyvPLKVXjsoQegdeax+cJXI59cDSOxBpq1CF6thm133oyt/3Y9Ejy+ToBqtQYlrKOrfxHShW4k8wXYno8gVFEoFND0HPT19kqIDS+G5J+72MGmqDCtFPwwMjdk8gVoBHzLkmmTCWx8yeXzsnBjASe52oFFAxKi3m73II/d090Ft9FAcXJS0suYWpZMJCTofWSYxZY1rFq1RnrnaLJYumwpLNOSinlm/fb190h7BluaySVTfkZOmr8r5kDoBhdtZVE61OoNWFYCppVAtqsX6Y4OUKhGjojLOd92pcMNzRrsBrMdFDix7Oc3veHqr5zcM2fh0RYm3xN8DhB8+/v7/8QwjKOTL8GXJw4rvwWDWuDbDhpnnCBdRW69itt/9APc9v3rYdBi2lYrtCIZ6VyihpPOJuJme7KlV5+Pafh8HA8uPDjMgvUBx1Vw6rmvwIc+/wWkuvsl2KZdWvlyKorj8bx8228KvsL50gQRuiKbYpgLwZcuNzOooHR4B2b3RuA7cmAXVFbbJJLYM+ThgUcmsSxQ0NPdiwuvfCO2bd2JNWefjtXnr8PEzhdwaGgIp19+GWJNG3d+65+RCz0k80sw12xiywXrcfD5nXh827MYDVxcfc0lOPfSxXhq25Mw8gVs3nI5sulVUOMrAa0bgWOL0WLrv16PtO9CDRQOkKhUpmHG48gWusSMwEYLaLrIuhTWHWlq9HfJ8E1CtxisTj0wAdKU6ZlNF7VGUxonRPtrsf3CRMDmDp9Tah2WGeX/VisV4YZZa8Twc1qBfaeJgE3NioJmvYqZmSk4jiuxkHFyyalM6/fRcrHJ3YXwUxJlJC/SKxeKfrlZZ/aDJ3nADN6h3I2lmQyCL1Xq6O5fgo7efiRzWcmRIDVBLTL5aqdaEvB1mjUBX9fKfOG0N779z0/wVFn49IXJ9+Q+B1qT76c0Tftym3YwmA3L3ICXAV9KgSQm0LVx28034Z4f3gjLjyIABYBFKxs5lwiYPAHpIJVzjZtpzlpKAJMe/sCHE7pwGLcV6mg4wIazzsOH//RaJLr6gdCInFz/ifTs5RZrx769vQScv8w7SkMI+BIEpKMYvkLaIYAelFEZfAbTu7dibNdWHNm9AzG2+CjA4SkV//7wLPpCE0ktiUxXF2rNAA1LR9fKfvjDEyjbVVgr+xFWqjDHplBwSeYmUXTq6FqURGWugYmZKkoxF793zSuw8Zw8PCdAaGbQtXgjNH0AWuoUaGYfNNfBL378XTzx4xuQ8h3oig7NjKNaZ5lmVZLM0sw8oCbWNMVwRpBUNEVAkyHrGidbnalgcakMigBYF+CzHR9eEErOLpUINFkw0pEASR0083I9NwJitloIfgautBvz8hWSN5YmCleUB81mHbqmi2aYn0eNceQijFwU0cUx2hnw+UKtL99Vq9bFYixNGa6LZIZ24hS8QJEsh0q9ib6BZcj29CGWycC37aN2ZbtWi8LUnQbcZo1h6vDjuT/deNXvffnknjkLj7Yw+Z7gc+B4tMPLga+EXZFGEGuSLzUtP7v5e7jnlhuge/VIo8t38YRqFU+KCVYm4LZxIQquAXyZfAnVbujDplDfV1G3A2w8+wJcc+2XkezsRRASuElbMA3r+L/u30Rq9nIqiBeXbuR9I/BlGi3hhNIqM6yjPrILI8/eh9kD27Fvx6NI6hEYDddM3PFgEXoFWNI1gIGV/VATFtL5TjSbPjK02cZUDNlzSAAoqDGklCSCmAndCuCWp3D4uSM4MjwJu1fHOz91MVautxALNQRKEsmeVVDM5YgVToVq9iKoVHD/967Dc3f9EFGMuCoON6pBKtUSPD9ErtAlpZJsq2CAOkPVDSnehDRXWLGU5CQwE0E1o9ogQ7fg8UIIRWzGQRhKaDovmizopNGCf6cGmhTCzMw0ert6ogZkz5f2iVBaLZjHQItbKBdmFowSPDnBShKbZBFHucmua0PXozxifgy5BiajsZCTTc+9PXTD6ajXa4glaKbQMFetIZbMiLKko7MHeioLX9dF4cDnEy3RNu3TnHztunS4NUINXjzz2VOvuvovTvBUWfj0hcn35D4Hjg++bDTg5Etf/UtpB56YpB3Is7lOA7ff/H38/JbvwnB5AkSrtQjQ2sHkrZUZHyvqhpBFDVHaCsg3+nDDAA6nnkBF0w6w/qzz8ZEvfBHJrj4EAZ3+XIa9PPjOl5EdC7LH8sDtf89/e3REhReRb1sghLw0A2zCJtzpAzi47R64Yzuxc+vPJSyHDQ1Tbhz3by9hdNBFT0cn1mxagYEVfdCUGNy6gphuwNUBW/NRSCdw+Ln9SFs5dC5bhEQ2hkTgYdu9j+GpJ7dhYHMPrv7gK5DK16F4CtK5HuR618JProGZXw9FL0Atl3Hnt/4GBx66DXktWl4yUFyPx2E7tjQUL1+5Bl19izDD7N1EEo1mU277qYslZ5pM5+H4IZzAR67QKRRDvd6MlqyGKROvFGZ6noAja9zJFxNoGZROtcLU1BR6uwm+mvSssf5HiNogoqN8cs4Sqs67IU64oXwsHzeioPgcadu5mWAWNYaMj49IE0Whowt205HeOcPUkc3nJDiINw2pXAGZzm4oqgXEk1DjcfqZ0ahVhfIIvQCKa0uYejT5qnCs1Kc2vfEdXzu5Z87Coy1Mvif4HGhJzT6t6/qXXqQdWMjYoh3aEytP9NYdIzlPArDr1PDTH3wPP//h9dDdugAY/fiMC4wm1VaGbxhNv4JvzFzhmk1RYIqxgQs3X9ppef7adohTzz4P13zhWqS6+4R2ECqDFMjLTL6/Dnx5iOZL0OYD8HxeWD6uBb7CARN8qf0tj2D31juhzR3A0/ffCtOrSlBO1Y/hyb0V7NhlI5PNYsOZa7By1SK4NQflWQcmA8qtSEPb15lHbXwKXtlFdqALSiomg/bTj23D3t27cdWbl+OK15+KsYk9sH0dp2w4Cz1LToOXXoNYYQM0LQd3fAQ/ve5rGH/6UWTVqHQyZA2PFZfJle3Ay1auEaDidJvO5bF3/z7kOwoSmk55lxeqSKQyxtknZQAAIABJREFUKFZryHd2oNGw5TIZTybEWsxF2eDgEBqcODkxB5644kxLh80QdMcRDXBfHy+MEXBKloMb1QYRfAmkpA0YdiO/VM6lvtd6bkRxkRKYI+3EqixmZ2enMTk+hhzzhUNFGjW6enqjyZg8NCV1sSQyhW4UuvugGnG4pFLicQkrCiSW0kNxekaC7zXPgWtXUQs0eFbmmlPf+PaFSMkTxIpjP30BfE/wgLbA97O/mnyY7xBJzAxdTgpqKwmmR9UOrZwHnjyaGiJwmtjz7NPY9ex2mXKoGhDA5RTbCgljiy0nn4hv5fui6CoVBowglBOWagdpjfBD4Tt7ly7HZW/8LWhcEnHh1hpMXy7J43jqhmMXbsfyvMeqJKKZXBHVQ9C6NZbFYmDDdIo4sP1BOGPP4YVH70BxeD8Mk1GHWQxPBbjv8RKCUEd3Ogk9sJHQLQkVZxsGF1lOQOrERdx3EXMDOJaKeiyBuh7H8MQ4rJSHd75/A9auzKIyO4OaHcOq9eegY/GpcLOrkSicAkNJorJ/D37wN38Ob/wAYl4Duq7CU3ToiTR8VZMKoSXLV+Kx7U+ip38AazdsxO69e5DN51EodMkkfGhwGCtXr4XFwB0EGBkZkdt1gnOpVMKK5csxMTGBRq2GPGvj7UaLToguuI5ry8ct6h84Cr7MguCkLLLDIJIayt99XqBZO8S2DRpZCM4Rv9u+jtLCXSwWpXae+bu5bBamGZe7HRo0Cp2dgK6h1KjDDRV09izCKRs2IVRN+IaJeCYj+RsMUWd+xNT4hFTHp01VFDllN4Qbz3xw4+uv/sYJnioLn75AO5zc50DLXkzw/bMXwVeT20QBX2n1jbS25BSlolw4X094Ni5ZuPGWcgrqX+UlCk6JAC+6lefUys273Crz/5yGZSji/6LP58dxGhRuOZUCo7cNJl6JvO3l+d72JDt/iv2vgi/5XQFe0TJEX4tTnKGQm25gfO8OHNp+L0oHn8LQ848hDhehGoONDmzfW8XuAyVkdQspLpiCEGkoiIeOXFxCxUSoekhRdeCGqGoKynEDo4GPSdfGha/qwGsvX4esFcDQTdhaEl2LNsDqWAOrdyNiuQGYvoZn774Dt3/7H5D1a9C8htySh7wzMZPwNR1WKoXV6zZK0eRspYrFy5Zj95496OzqRDqTlShI/nyKHpOOt4Gli1Gr11AqldHZ2SmpZlyO7d+7VwCS4EtZIafYaoVZC5bobivVKnqZAcGqIFmaBtJiTADm8yI4Cr7kfr1WGSmfD1yqRsWk/FjbbqJcLEqGA2vfq5Wi0A7ksnO5DlTrNam2T+ezqFDD6wfo7F2EgWWrpU4+NC0EqoqkaI2BSrGE4swM7EoJVuiiXqug4ilQ891//Iq3feBvTu6Zs/BoC5PvCT4HCL75fP7zhmH8aRt8dTOSh4lKQfCU/1PllpwTC3k+liESRikvUjRyhS0XmmyyW7KGo13ArV9TC2CZ20p8045KjVqtBcRhvmo6b/ZFiyoLO4bIvIza4eWMFL8OfNuA3Z6AI/BV4ctIpsoFhT+fNBZ7NpziGJ576Fb4k3vw/IN3IGGX4EFH3ShgppbAczvHMT1nI2MlkVQUZFwXGb+JuEQEa/BVRlCqiIdx1E0d07qD/Y06elfF8Lrf2ox0PIDqOli0eBHshIlFy8+CkVmD5KL1MGM5WK6Dn/zd17H11n/DQC4JSw+gqKFUxgeaJYu3Ql8fMh2dKNUbWLpylUy8Bw4fksr3eDKFXK6Amdmi0CDM/u1d1IepyWlZhPX29ckFk0A4OjwCXWPJZTLiwYMQzUZduuK4ACPg5vN5hH4glIH0tXmeuMxIU0Tgy7cr8n5egNn6TJ03gZcVQrbdQLlUlmevqeliviDQF4uzouPtyHfCcV2UGKSTy8BIxKHGEkjmCoincnCofEjR3WcJ+ErtfLOJ6YkJjB85CNVryvfjmym48dwXr3jvJ689wVNl4dMXJt+T+xxopZp9XtM0hutEixeCb4vzJTcXjaWicZCXo+Ar4a0ETgKvbOZ+bVivgJ0Ad1tyFNWFy2OTJyZdTCupxOqyQEca3wSAX85k0QbQ32TybYPuseDL70emXkWT22uO4JyDo0bdALrfwKEnH8Dc/idwePt9mNj/PCbLwKynortrEUo1D48/P45aFVhkGujRTaRsGzFpsVARmkDZBdRkHlNhE0P1EgYKCi5/9VosOWUFtj79NByvifPOPwMDKwbQNXA6Uj2bYHQvgUk6Z2YC3/3S57Dr4YfRk88hn88iDB2hHmSyNgzku7tx7pYLUXNdTMzMypJtYOkSUROMjo4jm8tjZraEBjN5+xZh1bpT0HBclMsVJJIpuf0nCJLX5YSboBQtZsoCjUHlbKXgwo3B6KQqhDKizIzASvB1o+p4Ltsi5QOjISM5odANvFMKPFTKZTg2ZWsOpqenkYjF0d/PlLQQpeIcujp7YRqWqC6ajo1KvRZVB3Uw+F2HYsRhJdJIdnQKrZOM60ddeePDg5gcOoKkriLHnrp4GpNN5SsX/8GHP39yz5yFR1uYfE/wOdACXyaaMVzn14Kvz0xYoQ8ovrdRnpuWtCyV4nhpJeYr6Ybo79SY0mjBOhjJgKDbjbeyBDYyF8Q2+XerysAPYcbiSBYKcksZwW/LpPwyDreXUzgcC8Yv54aLDiEvAJpQHSqLHlvgSwihDlYPHZSHXsDgjvvRGH8Bv3zkdowM1+D5SeQyMegJDZOlCnY/U0OjDpghkGMrLzT5Cchp1xGg6AYoqx76u3Vcdk4PlgwsxkSlgYOlEnylgeXLevHaK18PNb4C3au2wE9mobtNHPnlQ7j7ur/F1L79Yq4o9HbDNJk2xuOrS8CMLNnyeSSzeQyOjkkGbm8fGys0UUIwYYzTvaqa0GIWcl3dSKSyArpisqjVEI/HxZBB+Rg1vvEYg2to5vDRZHZCoyHLxXgsJhMuQZYqiID0Aidfvo3/lrB0/mJbzcVcrLoO7GYdVVbSJxLyWOSECfhUVPBZMDM3i1QiE8UPBwGSqaSE69QcW5Zr8XReqAfdSiLQLSSzOZl8fbspVMb40CBKUxOIKQEsQ0ct1FBG7AsXvePDCyaLE8SKYz99AXxP8IDOz/M9Fnx569maO6Pkr5YpKTInUVxv4/67bsdj99wJ1W5E4EueQsA34nDFYcUCxLbbTYt4Sp6Sqtc2NIQioJeFmxtixboNeMvvvwOJXL6VuXC03ecl0+98MH1Rr/tiLvBvCr5taRwVDpHTjTOwH010pAxkrvdgNGdwaMfDsKf34YUXHseTDz+DsGLA92eQyCuIJSzUZ3QMjXk4PFtHvRFdkHjvQN7aUBVYSWDRsiROW9+J/lwKg0PTqIU64n151O1JvPKVF+CU9Vtgpk5B57Iz0AgBtTqDf7/hn7DnntugN2xMT80iXehALp+GofOypUJnowUn5HhcZHIuTS6ajlwhJ7+SuJWAZlgwyOsacWh0wVFCpkfysohS0qRCnrfypAroUOPkS9WDL9pcV8LUO3I50QGzMVjAVirj54EvNb/Sw3b0Xkmm36bwy3PyGH09PS3AjfrdGIQ+OzsLchue4wntRX0yWahMLoe5WhWZjg6kcl1ihSbweooljRaJmCYUFumMyZFhlKcnMDcxBsvQYKQ7EKQ7P3XuW9+7IDU7QaxYAN+TfAAFfLPZLygKPtsO1TGodKDqQaN6IeJA5wNvtEDz4NbK+Nkt38c9P7geludEoCssRShuJb5wYjLVyKVGlxNrwQNNEQBmNgQnJEK8S9OGr6DhApvOuwjXfP5apLr6pZss0olG/GE7m4HfW3vipYGDt8r8nvl+ftzLRUgez2zBt5HzjciQ6HGFFmklWpCr5CSsegynmcDuJx9GDnP45f33YXxwFBOTQzBiUd15IduNJl1udoipiTkR/fOhdCtEpsNE36IC8j151GwXlaqLetPD8OgY1p02gLUb1+K8Cy9Hxcmif/UrYGV6YfoNTDy3Dbf83VfhjQ3K7fTcbBmVZhP9SwdgGFyM8qJnItu9CBu3XAAXKp566kmk0xn09HeiUili7cpNKDcd9C0bkI3m4aFhpPJ5MVCwlYJcr5hLKBMj5WToSKVSYtetV6uS8cDshcHDh1BIpWFXK7DYPmw3ZZEWTcFstOACNhRgpu6WWQ5cqNIRSGUFmy0ymazIEbng6+jIibKiVGIzsi1fs16qIGGZsF1H2peTmSxsL0BP7wCSmQ4U602ke3qgM9Uty8bn6PGdGjvcimjWijhyYC+8Rg25rn5YhUUf2fCmdyx0uJ1k7FiYfE/wgP568I0434iZjVZvIqYPPHjNKu685Qe45+bvCkgIOdCSmjETQCZKLst01tjIGgthSPdYCI9SB9eFLpa4QLhDDxpqnoLTX3EpPvzZL8LKd0vW7FEqOYxS09rAy7+3A16iYsa2pjQC6WP53WN53vnyszb4Sqljq0STH0/tAzf4/FNurz0HY4deQHHvVij1aWzd+gAOH9gHm629mopqxUV/Tw8M1ZDcWZY7GhqgWhqMGFCpFTFXqaPhK6g0dSxZvgTlIpsaunHJ5VfC1TvQu2oLkt2roGlxGMVxPPKvN2Lb7f8Gy63DVBVZRE3OlaRKJ9uRFVUK9b5rNp+Di970VkxMTokBZt+BQ1i+YgCTk6PYsP48VFwfqa4cVJdcLV2FJFWArkIBtUpVWiIKPd0IZWJMSTXP9Pgk0sk0crksXKeJ8uwsZkaGkOFU2myIltfjc4FSQ9H8Uijtw7PJ2kfaEfK8tBtPjI9JaE+WEjbm7Nq2gHAyZiGRiKEpYU0+mqUyTJX3Hj6UmCmTLu+M8vkuoR1qng8tk0UqW0CmowBFCeA0anBrDXgNLt6qmJkew+zoMPRYBrn+ZR/Y9Nb3XneCp8rCpx9zBBbA9wSfEgTfbDb7p6GCz7108tVk4x0t015MNZMpUQDYhdco484f3Yw76XDzomAdWazwVbhh8ot8DJ6PvoS58N8UzXsMQwloFCC4MYUL4mCqeSFOP/9ifOiz1yLR2ScTHXu92iDLPwnU/F457ba73vg1o2LGCHiPN/n+Z5xvq7hcftb54Mu38/uT3IfAA+8KvPochp59ALXpg2jUJvHkYw+jODuD2ek6SkUXqWQGpVIFvf3d0A1+Px6ajVDaIHTVRalUQ39/HhPTJameX7V2NdZtPg3JwiIkOleid9lZCLQE4qaBg48/itu/cx2awweRYGMblSa6jplSFQ3XQf+iPhh0j+kW1p19Ec561ZV4ftcLGOjvxfjkFPKdGYxNjGDz6RdL1KSRisNgdC/NDboik2ohl0elWMb07Cx6FvXDSiVhJhOydKNu1tItdHcVMDczjma5CMVpMn4OCu92aAv3PLhuU6glSg/5mJyCxaoduHAadfgs2KSuOwwxOTWDZDotecGe4yKdjMP3XVQbVCgECBo2VN9HPJOCYpmwklH6mmWlYPtAkuqNrm4k0x1ICl9soFaahV2poTI7h0ppBoHfgMOGjVgGWrrzg6e/7X0LOt8TxIoF2uEkH0BKzQqFwhdUVf0c3USM74u43wh8I863bbRQBQjJrykqsx1quO37N+GOf70BKlPNfE46XFjJOSkTGRN1dOpRRdIfKR18oqzPd9FUYbdUBRqaYQA7UHH6eRfhg5/+POId3YAWi+iAVlYEAZcvTzzxBA4cOIDe3l5cfPHFAsZRISNtsXpL4hRdCKJhvZ3JFnHCx07BLwe+kaY5ynyg/IzXIy1woTSmsP+5rSjPHELabOLxRx7A+OAQKiUHlbKH2ZKDbCGBhk09riHZu81qgP6+OJKWh858RhaRPQNLsf7Mc2F09AKpPvSvOAOp3GLAd+DMjOHWf/kn7H38YaS8JnTPluUX08kaboCp2Wn09fUinUygDh2rz9qCK37vndJYsWfnTri+L8qJ4YlhnHXOZZgqVtC3dABWqGHP8zuR7GDSWIiBvn7hYcfGJpDv7IQet0SaVq1VMToyLku17o48eruzKM9MozgxBpNTrmtLmhmPjec5Ep7E1mKCLzlevr9cmoPTrEsAD1USdNRRJ5xMZ5HJpAWkY5aOiYlxCcwp5DsRNl1RV+QKeeS6OqGYForlCjKpAsqNJrI9vehgGWc6DyuRFMVHeXYaXr0hTRrV8ixU1UNtagqeYkDNdH70/D+45u9P8qnz3/7hFibfE3wKEHw7Ozs/pyjKFww6246CLyu5Cb7RTX+U5xuZKLjNJs/m2U387OYbcedPfwjFp8wolE28GnJpFaWZcaKhWi0gLyj2ihAGnXI2H4NLNj/ih1UFNnNcmx5OPXsLPnntnyNB8FWMo7wvp1zmut500024//77BWxpDviLv4gyU/bv34/TTjstMnQcdeO9FHyPN/1GP2EULHPs5NtexvH75sVCgDgIYMBHszyGob1PwisNSvTk4N7ncXDvPhSLVTSaHrxAxcRUUfJtWYVOkMrnkujI0FpsY/PmzRhYvR5qvg9NqwsrTrsQqpmH6hvQ7Dlsu+Nm3PeTf4VaL8HybMRkeamJCYWOtokpyrQMmXIbioY1Z56HLZe9Hrf97HZMjg5j3fpTceZF56BYK8KKd6HS9GElLBSsJOxGE4jzogjksjns2vkCpmdmcc5550HlRdiKYXKK9IWHQj4vvGwyydYIDxNDQ1Jxz9JMQ4UAL58T7MDjJBvZjW1U52al0Xh6ahz1egWLFw3Al80eLc5pWapR70tqgpyvq6ii74VDDleRluJA11D3PExPz2FgYBlS2TziVHT86vduxbNSfUTKY25qEvViCfVSWY6tQrFio46Gp8I10p/a8s5rFhZuJ4gVC5PvST6AYRjqExNjn1ZV9c85PYoywbBk8uUt9oueNbkBjyZhWUhxw+3g8P49OLzvOQnaiRICOfkyuYpDLukHppXZMgXRtNCoVzGyfx8O7NopUiOCpMMFmUxzIUIzjgte9Rq868Mfh55MQ1GZyMWan2hyveOOO/DQQw/ht3/7t4VmuOuuu/DBD35QQPkb3/gGrr76amzcuPHoMu7Yyff/BnwjGoNTb6T5FRkd+90CB0FtGpMHnkN16gAMvwSnPo2ZyVGMDI6gWmmgVKwhbLlKDNbf5HMYWLwIfYt6EU+l4OhJxPtWoXf1OVBindDUmMRPDm67F3fe8L/RmJ6CRaed7wltEcVdqiINoyyrVq1g9YplUms0sGYdlp6yCY9v/SWalQpy+QI2nXc6cv2dOHxkDhqzfE0dlhuiq9ABWw2EAmLcZKlcge8FYrygAsIiOOoGAoIpKSJNhRGLif25Wi5Co36XJgbmN7DGRyRmka2Y4FstlzA5PAwtDJCIWTIJ03acTKRkqtZNQ2qEaNogl06+3GRGcCwpvG2zVkegqwK+is52FWqOE8h3dCLX2wMzk4GVyEGPxQXY4bky+c5NTaNZK6FWnQXvmco1F0E8/ycXvfcTf3WST53/9g+3MPme4FPglltu0S655OKPOY7zNQrnVYKvboFTcCS8IsUg/49st1yc8ahz6dYSzYduM6KGGZQTUNvbMmQQpGlD5gY9cGQ6fuahh3DfbT/G+JFDsOn7p1IhBBpeCCudx0WXvxaveeOb0bVkGaDHROpFyRIvAs1mA1//+texZcsWXHLJJTh06BB+8IMf4D3veY9syb/97W9LTfnHPvYx4YLFfdWqpH852uHo4ZPa+Ba9ItrUNt0SfcR8KRv/7bM6h9GLTlOm0tLkICYGd6M4fRhJK0DSVKReqV6rQSH4korRTCCWRsV2I6tsXx8WrV4PMzcAxDqh+jriCHF4xy/x8xu/gen9z8CSKqNQHIX8mUKR82myuCKlMcVyyf5eybvVkyl4Omt1FMR416LqaAQNZLvzCLU8QsOCFbeQNeIwdQ1hnGHpIWqNBjo6CkgkIlDkgpTaYRocqPXlsFqp1qStQ2SGR/OcHaFiCMBykaXCQdMEVKenJlGenYOpqUhYFjpyGSm4pHa3UmtIDbymq4hbsQjM2ZCcTsndkldvSm29Ax+5zm6JyIzFkoibFjwvRLqrAIta41QHoHOPEErdvMKMiaYtnO/U5AjKk+Oo2yG0TNcXXv3RP13Q+Z4gVixMvif5AIZhqExNTX0gDP1/oNCdJzizXhmCzfAcgqwsUlo9akwj40tkOG6FMYgUgk43eoal1EWoBL6f/V6ckBqT43jw9ttw920/RVgvSiA5q8CpSW0GQPfAUlz++jfhgstejUR3r7QH0+EWaWyJ3z5GhofxzW9+E+9+97vR39+Pw4cP48YbbxSwzeVyeOCBB3DzzTfjK1/5ilTekP89Xm3QsdNvhK4vBd/5S8b2IT8KwAwCJ/jyHa4nhoqYRr6zipmJIYwN7cXc1BBMxYbJn9/nhBjA9jQ01TRyvQNYtmY90h15sQUb8Szq5SYSmobJnU/izhv/CeO7n0bMt0UNQjCVS6GE20e6Y1IDBLKJ8XFp1ejt74dvGEAiD101JVYxw0VaswzVUpHK9MNM5QBLR8wLhX810kl5LHKw+UKnOOCoQoieB5rIBBkzyRD0YqWMXDYf3ak4DmIxQy4+DTpKPBeWYYidl1XwjusIjcCLcaEjj3QqIVIw0zJRqdSkHDOdycg0XS+VIpcew9QRiquukMlhZGgYlUYNqzdulEjJwwcOw23wIs8MiyQ6Fy1CKtcJnaDMi4jTRLNSlaVbrTIH16li/PAhQI9DT3d/dsu7PraQ53uSsWNh8j0JB3RycvydAL6pKooiTbWmJRpNUTtQkSATVzQHC+Qyc0GWVhEARTYCqgSEzoMnCWWMEAwQ2DXse/YZ3H/bz7D76R1wajUYKm9lbWnLVa0E1py2Ca/9rbdgxcZNMJK0zUY2X7oDyG9KvkIQ4tlnn8HPfvYzvP/97xeud/fu3fjRj36ED33oQwK+zz77LP76r/8aX/7ylzEwMCDg2375dZPvsSaNo4B7lHhpT78tDXAk+YgChmQhJ3FBUQRisw7PrsKuFeE0ipINIdNoogNaogtqnHU4Sa6pEAQ2DAbTFEvY/8Qj+MXPfoi5w7ugB640OfDzjq49OfHqGrwwgGFF5oipqRmp3BlYthIDazdg88WXS5fezNgYxI2oedi77wV0dq3A6ee9AvGONKZHxjE7PYMV69Yik8+JyoGmjIEly+R2vzhXFMsxf++Lly2TC+rs9BTCpi35DLmOPLIddMsFGB8eQsI0JUeCdygH9+1FZ18vRoYHUa01sJxlmgrQ3d8jUrbi5BS6BwYkF4KOuuee2YF1605BIhaTZLLBQ0ewfPFS7Ni2HUbMwjkXbEHddaHYLvbuekGGg1yhI6IoUjkY8ZQE/oSujeLUNErT5JnriFkKimOjqNoB1FTX5y567yf+50k4VRYeYt4RWADfk/B0mJ6eeHvg+9/5VY+bVi5zW1zGksWLkIzHoejRsi0KzokoAJduLQnejpxsYqDwqOdVpKFArAoaUJmdwi/uuwcP3/tzTA0PwiAv7DDggMs1nsRduOSK1+CCK16Hjt5FYpGV+nICHnnWViURLwT8RW/btg333nuvTL4E3z179uCWW27BBz7wAZl0Cb6kJb70pS9h6dKlJwV854dVtJdv7awLyqi4eFQ0Lut8mfhDLhkZ6E19M91tNGcokaSOWlUoaYRKTJZUuuIihgbKw4ex47678fT9d8OfHYEVUEHA6xkVHC9WKImtm+YUFliYdKEB9VoTExPT6F++Cme+8nJsvuQKDI2PiUnBbTgIvDoe+Pd7cOEFr8HSU9ZjsjaLjlwe9VoD8VQGE5OTWLpyOTwpKVVRmp5BId+B8fEJAeSVa1ZDNU3MTEygOjkpao+B1atgNxsS4M6FKRuNCeacZj3bhpJKwK7XMDI8hFQygUMHD2DL+edh+/ZtcD0Pl1x+hWQYM5yHOQ+mpmDnc8/ilZdegpmJSage8OQT2yT28ryLL5Lks+rsDCaGRhC3LGTzWVjpJDKd/XLxFpOHa6NRLKNWKsOzawK+zeIcxqaKUBKdn7v0Q59eAN+TgBXzH2IBfE/CAZ2YGP09hMF3Y7GY/uT2bfjR97+Hj3/0QwK+M5PjWLZ8ucQUqgRcKxkBMcGRFlLOwhqlXZxQI+0uralTh/birlv/DffddYfEMloEcd+FoRmoBxo6Fy/DW976Npx5wUUScQjDjFQNba5VArcJ+u2ENE043n/8x3/E+973PixZskTUDT/84Q9lEubk+8gjj+CGG26Q6Zd5AW3aQWbUl5Ga/QdK4Tj87vE+RqUKQ0o6uVB0BHypneVUykJKTeVtOLNreVzIjtvCo8LTKVWIUiS8Ep5/7D48cdetGH3+KWQRIKa4km3LCTpyEr4IvvwrqQcuReVuhBGYgYaRkTEUFi3FaRddiovf/FYMT08I1VMtlZHSFTx07z14w2veirqqYPfIflz26isQuj5GRyax78B+vOKSiyUzt1KuYnRoEOvXbsDQ0JBQDL3LlgjnyknamytC1xQsWrcWI0cOYWJiEslkCiuXLsO+PXuF7126bDncwBUdL4N2hocGsWfXTlz+uivxxEMPoGE7uOTKqxA6Ng4dPCiytLhl4BePPozXXPU6lGaLSJkx7HjqaYxNjmHdxo1Yf+qpMBUF+595VswUNGkopoZ0JzXJdMt5wq+Lw22W0rYqTCPE2KGDmC7WkOtd/seveM8fL0RKngSsWADfk3wQR0eH324a+ndUVdEOHzyI2398C37///ldHDl0ADd//yYUOgvo7VuEpctWoX/JMvQuWoKu/v7W9BXK9l1KFgNXGo0P7HgSd/zbLdi/8zl5m6ZG4dme70qLwmkXXIbL3vA7GFi1JmJ0dSPK8G3nAXOnJH1qrXZbeZ8hzi4C6/Lly/GWt7wFBw8elIUbaQcqNah2ICCSA6bW978CvjRWtC3F8+3F8w/1Ua64zWmTNvF16RzjNYLh6SGciE6QYkjeLegCkr5GswWgOIClGNBCB43pQdz0D18LE9g8AAAgAElEQVTF9rt/gk5NQVx4UQtGMiWtzjovZkfLQ7n4jMh2Wn+52ORizPcVjIxOINXZg3OvuBLnX/Um7Bk8jFQqgUapgrSp4fEHH8CZp74Cmd4+7Bk7iLPPOxeNagPNahOHBgdx7gVbRHFCXXCtUkFXoRuDhw4jmUyge+liWfIR7IuHjkhR55JT1mB2bhb1ZlMAt7OjgAN79iGdTMriTzVUWQSuXHUKJg4fxLNPbsPll16KF3a/gGbTxpnnnCuWal5n5/hx69fi4M7n0b9yOV741d3M+jVrMXToiDjnFi9dKndAXT1dOPDkDtQrZcSTccTSSVgZOtx6aGKPNMcNG/VyGb7TQKU8jZmRYTQ9Fdn+pR895/c/sqDzPcm4sTD5noQDOj4+/ke6pn1L1RSFiw9yiNmUhfHhw3j4wZ9jbGQIo0PDcOsOLCOBgRVr8I73vw/di5e2wtI9yXotjY3goXtux4N334nK1LiEULIwkcwrGxd6Fy/Fq193FU6/4FVId/ZCUVstFTRjtDJYhGrgdj/C89btt9yDyz8pM+O0++Y3v1kCuO+++2687W1vE9MF/07gpdY3mkojedqxeQ7tt730zxdZ3hcPafsbaAW9H/2G2mZrgiAXT1ElThiykoe6ZobFswSTR4C381H4DbW+chEKQ5haCL84hlv/6et46IffQYr8rMs83bj0qlmmLrbkiH4g7cqFGx+LeM53qNCZoxxqGBkdg5HqwEWvfyNecdWbMD41KfDPFuCVK1dg7PAhTI/NYe2mTdDjMcnRnZ2ewIplSxCahmT11h0X/YsXC4tfmStjamIC6UwaPQOLoFD/HYthctduaYvoWbJYpGi8w6Hml3pd2o9ppjhy+CAKhQ6MDA2ir6MTMcvC/t0v4NSNG7F/3z4J0DllzVrseGoHVq1ahcOHaYFege7eXgyPj2JoeBjr16+Doao4cPAAYjFLLrYTYxOYmZyBGYtBi1tSkWSlO5BIZqBQc+404TVtkbiVpidRK04BrgM1loaR6f7I5re+ZyHb4SRgxcLke5IP4sTExPsURbmurfPVNDaU0XnEKpYGquUZzI5P4ODzu7H7+X0SbPK77/wjLF+/HqHktnooDh3E96//Np55YisMePDthixVJBVBj+HUs87HW972h1i8biNHNwSMQZyHbRFKRjpikdG23tcGTm7EKSPjC5ds1113nWTKMg6R/C+rba655hpcddVVRwOB5mc3HE/hcDxQfrlD+1KpWRQkz6k2CKLsiag3iJE2DCSmeYEpY1xOevJq+KQbAtCV0GTQjqFBqUzinm/9L9zz7f+NgvSQUV2iIGYZAmaGGeVV0Lwg0ZyUh7ExmHcGCh2IJnTVwPjIGDwzhtVnnInzL7oEdc/H8Og4LwNYumSJdLDtev55iZRcunQFRifG4TUbyGTisOIxDI6Ny93HshWrpOFYFHoh6+YNqZSPp5JR0E2pArtuy9UglohJRGSlUkKlNCdSMTYWcwFnmRpMrRXIL2YbIBGPSzNxzDSkLYOyM8ZXcunGhhQmmPHPRDImDRdUUZRLJeGMM+ksEsk0Epm8JN0l8h1ougGS+U55Ozl12pdphy7NzaE+NwPVqYvxw9PjQLpwzaY3/eFCh9tJxo2FyfcED2hLavZhAH/XznagmJ/s66Hdu1FuVLD+1A0icOctM1OuSvUq0oUcrJiFWnEOz299FA/c/lMc2LMLBm+VfYc32/KdZQpduODSy3HBq69EemApwBp43YjqbyTyt/0rjJZ3UQqhJo0SnMKo+yRxqs0DY0Ybbt++HTt27MDo6Kgs2y666CKZeHkb3A7ZOR74Hm/qPXY6Pt4hPRZ8JfWdyg8CrXxvke5ZSF6w+ZhHgBcSEhD8/lWEbiAV6C40+YhYs4JtP7kBt/7j11EwFZFqeb6HWrWEZCYlx5cTr3C9PAY0vej8B4tKNZh6BL5TE5OoKz56Vi0ReZ5psftOhWnEYJmmaLa5KHX8AF09PVAtC4pmoVxpospwdEq3eroRT6YlRjKbyQmXy5+kzNaLXBTeY7G6x2XOhtJqLGZgTh12o4a52SnUKiUJ1GFIDrN0pfWEtfGaJpMsudlqpYK5uTlZtvF9DO0pVStib3bdAHkqGcxomctENL5yGCDF0juwVJx9qUIn9EQKyXwXkumMFGWy8JMfyzYLlbX1XgNOs4Gqr8DWU58683feveBwO0GsOPbTF8D3BA8oTRYXXnjhJzRN+0uZfDUVMUsTwfqjDzyIn/zsVrz7A+/Hhk2boXDNLqDoSeJU6Nl48PY7cPuNN8AtziLkBl+LpGEixFdVrF63Hus3n4FYRxdUMwZFM8D7aUqmovwIiu2j6EqVgn6oyOS70bdkuUzIHoHmxZ6MowE7/LGpN+UrT1ZqU4WrVRRJy5ofOfmb0A7zD+Oxhor5gB19HG//2c3Gv5NOiJZftFS/2KDEj+GBaE3yStTwoGk6Aliy0U/6DvY/dBu++5d/CrU+C00LkEjHUSlOQ1d1SUajNTkWt6K0uFbbr+hLVE363vhxnP6LThOLTzkFHd19MHQL5VIFuXROOGTbaYqd16XaRNPQ0dsXRTNWXUxOz2LxsqXo6esVntyxbWkxTqUzcJgw5nriyuNLs1ZFzKAxwhT7stesozg9iXq5KEuz4uy0hKPnc1lRQTBgn5SGTyccQT2bkaYKOt040cdicVkeNuoNUUHoOjMlkvIcbNpNGJqOeq0urRakGRLpHNR4AlY6I6WhZiobGT9CBhdVZYrm0s1k/ZNnw25UUfEA18x8+oz/8a6vnuCpsvDpxxyBBfA9wafEAw88oK9fv/4ziqJ8KQrUUWHoCowwxK6nnsI/Xff/4oqrXo/LrnitnBgMdZGMBup57SZuvf563HvLD6RjTNogxEbK2McoDNtj2A1nQhZhKpEBg/pQSq9oX6ZlN3JuRalmTqDi3Asvwzve+wHoyQx2PL0Ts3Nz4qojELWda21wlaJPXRcA5oKNU/DKlSuPcr7zp9/jTbi/HmhbcNvmQeSOXEy+0k4hgCsB7AYQMLeYE7yHkATu0folTvIOQoW0BIHaguqHSAUBJp9+FH/7mQ+jNjWMTIph55DWDLZ8eE50MUlwwRSPtZpAoqmXx4EXN5phmraNwakitlx+JV7/h++GMz2Lp596WmiP5cuW4ZfbnsCFF18EJW5h246nsOXCi5Hq6EatGWDXC7uw8bRTJUfBrVbkGCayHfJ1i9OzSOQ6ZFLmZBn4TWSyKSiug+bcFAYP7sPo4EGpauezQrr2mD3h+XL7H2ccqO9jbm5WwLkjn5foypnZadRqdRQ6CtANQybgRDoN1/GRzeZksdpoRtZzArAVT8g0H6iGUA6BbiCRK0CJJ5HK5cWI4jSjyZfHFW4TQb2MZr2CeqASfD+z+S3v/MsTPFUWPn0BfE/uc2D79u3G4sWLP/urJ/q1Ee2gCp8Hu4FH77wTN3zznxFPGli2cgVWrlqD/mXL0L98qUQPKn6AO75/M+760U1QnapMnwxWoWqBIjTX9yQfQEoe5RZckUBuNlgwXEdMy3SWkRtmKEuooer6OOP8i/HxP/uf8PU4vvXdm7DjmadbVeOhTLp8IfXA6Ymv7fB0/p3Uw2c/+1nhE9tLt/9s8v2PU+1/BNtjPyaaeAOhFIjDSqhDCZhZrAswh4qNUGlFbCJ6u69wKelD8UNp3lUCBYnAQXPwBfzNpz+C0b07kY3HoIc+kgZdZC5cP5QUOSsRQzaTFvqA+mECuNAR/JMUjqLgwNgMXvm6N+PS17wOu/YfRKG/TxZvXb29ePrpp3H5qy+Hpxt48rFfYtPmMyRBjMsrutGyuTTqtSqatYosrFYsXyW67X37D2LDGWdK7sbs7BzS6RQyyTiqs1Owy7OYHhnE9OggUibLnqK7HbYPy/EOAqEkEnFyuDY68lkBRwazs7HC9VzhoNmATKceLyLJZBpNx5HJmEvLKK9ZQzqdE8oky263ZBoNP4CVySFV6G7VCJkiY5SaolodbrUM2DWZfGukHczMZ85YAN+TCxy/vq7xpH+9/989YCtSkh1uLNGU4BUtZsDwPMwcPIgnH3kQg4MHMTwyhHKlIsWWvUuX4oMf+Sg6Cp2448bv466fXA89aER8rTiS2x1u0eF6MWWsBVqSfBZpeAm+kVY2kAURw9TPvOBSXPP5L8HKdmFytiyTXXuiboNtO9d3PgATmKmAoAZYlkXzch2OdbAdO/Ee13Lc+m0fdzom9En7BeuGdIQ+QZAXGQehbiNU69GtNyxoSAgXLMs4TszkP6npZQFmcQTf+ssv4vGf34usFkPeisHyPTiei1K9CUqDzZiFdDYlFxROldIsTf5XZQgSZXohDkzNYPPFl+G1b3gzHtr6S5x61llwJAQIIvvatOk0WeYdOTKERYsWS7kmh8SJyXEsHugT/S77zyYnJrBsxUoB9kOHh7D5vC1y51KrNaIeuGwaSUNDZXoMw3tfwOTwYQn9YcYDDROubSObyYg8rF4tyx1JPB6DqeuynIvCiRSJq2w2msL/9vT1IR5LyGKQtnTXc+T3R/6b1fOdnT2iA1eMBMx0BvFsDvFMHpnuXpixBAzGlHq2fO1GtQanUiJHIuBb9QAnnvuTM3/7jxaCdU4yei3QDid4QFvV8Zx6PxOBr4HAUGAFASy6Z9lS0KigOjODI4cO4/nduzFbreAdf/iHSOc6cNeNN+COH38XCGoypUQRD1GsZFvqxeVSFMbjy5QT0sVGqyzBgcAbuPJ2JwCqboizL7oMH/3MtUgWehGqVhRDKI3CvK2N1AXzZWTy9cR0EPWMzQ9Vnz/9tg/V/El4/tt+0yk4+hxdOFzWIvls5NAsNKlzVupQ4+TEq9IhBs+E72iImbFoMdQsy8eZyRgSRgCUxnHXjf+Ch2+7C2HRQTo0YDSaiJsxNJsOdMuQEB/NMpDPZCMLM0PqKWMjZWNSWxJiuFLF6rPPweWvvQp79h3EilPWYZputc4umSDXrF4jNMXE5DQ0zYzsw7ouUq5sOoHBI4dalUAhert75Hc5OjGFdaeejqbnYXR8Cl3d3aK/zqeTcOslDL6wEyMH98GplhAzdJTmZkXFkMvQIh6iWimLLZwXxDiXszXyslWZUJkX4bqeTNTdvT3IppktzKB4Tfhe7gI4HZMjz+YLUDUDWiIjQerpQidS+U7JqmC6Gy9lDPfhgo2TL7+fsFmDU6+h4gZwzOwnz/rdd339BE+VhU9foB1O7nOATRa/kmwRfD8tvW28tTVUxDRdlm61cgWqpiDJaUb4NA+Oa0t3GIHztptuxB23fg+hU430rQK0lKhFejHeHDORi3rfSAtLG4IKMqLc4EdmClIHVMiqqDs+zrrwEnz8c19EjDVCqi4TNcGbC5X77rtPNuOcAtsdcwTeNufb3d2N9evXv6Th4liwPSngSyqBMY9aFDcZqD58zYZvNbBn8Flsf3YrYpaJVUvXIGllMVuaw74DOzE5OQRb8ZDMp5FI6QgrUxjf8wJqYzNQKiHMBmBWGzBqgOpEYTq24wqdUchkkWAQT6hAp/JAhYAPdBVTTQe9K9fg9975XjTLNRw8NATH9rBqxUpJqpstFuGpiuQuUHPNUko+7sED+7F67WrEUilpqRgdGUVXZzds2xWlw5LVqxHLMJGMtfF1pONxSRGbGjyI2YlRuLWKGGsYqj47OSm/m2QsjnQyJalmfI4wNL1eqQqfzKmWC1RakS0zhgbVCboukjI+byQTmM+L1sWUv2MuNVUrjmQmj1gmK6/xXAeMRBa6EYPGY++wGbkp3XLsFgwbVWnQqLiAG8t87Mz/8c6/PblnzsKjLUy+J/gcIPimUqkv6rr+J+324kDxkbJiGD10BD/+8Y+wZNkyXHjRRdj19PMwDRPrN29CIkVONcCORx7Gtq33I3Dq0gvGLFehBpxIJsROLp5wgetGW272e1FFTNeX3wrh5ts8D7bro+q4OPeCS/ARNlnkukT9QI0r+YzJyUlcf/31GBsbk6/RVjtQ47tv3z6xFF955ZWS78vUrmONFsebfF+Ofjj2sB77cbyt1lQ90jkzF1etoRZOY8eBrbj3F7dj75Gd6Mh3oKezV1o9mkETk7MjUEMHvq6i6jYRqgFUr4awUUPaTEBzdJh2iJQHxOo6lIaCSqUOx/aFU81ZMeT0OCyX1fS8qLHo1BSAroUBakGIFStPQWe+C7PTJWRiaeSzOYmFLM6VoSfitNBBjyeQyeclS5exngzKoZaXwCkcayq60HIJxqYI0iTkuW1O4gq/LuA0qpJm5tQrKE5Pia6bFUdsJmHwOtuNeYHg75zEOK3ODG1iUScpE148+bV4VeWx5AsFjhKGJO71KBA/uquJMqaNRApmKi3UAxeBZjIHzYyJrZ2Tr13n5FuFWynL5MumlQXwPUGA+E8+fQF8T/DYhmFojY+PvwR8DV2Vk525DP/ynX/GVW94PTo7OvCv37tZFKpXvvFNeM1b3gwjZsqCrd1gSxMBwYgTr3R5OY4AMLMKyN2Rr+Rkw0mWJ7c0IFCG5Dly0lHW1HBcFHoWYdM557dCUxT4XMqJzlUTM0Vb8dAGYC507rzzTnG/0eF29tlnv2TZNp9OOJbb/b8GX3K91CyHLLSsQknUsfX5u3H9bddhtHwYRlIRmVc6nkImlUHVrUqCGTXQATTU/UAaiA2N4eMOLFa5+xq0QEFOUZDTMjDCGBzHF1BSXB9KzYbe8GHUfZhuKN1qViwm8ZKeCmn/rZQbWNSzCHEtBro5UnocCdUUGkNXDJSrDfT2DkAzdbkoeq2gJIbnMCw9R1AzTNF1M5/BZ6Ql5YCGIRcRJWROsgePYEvayHNRLs6iWppDtVKCW68JRcTMBtf1xa1HqRyjIrkwlMp53xdOVygo7gRoHGFmszw2DSWRtpl6YiF4mGWhmdBiCQHfWDYnigw9mYVuxcVJSc7XrtfRrNbgkvO161KkWXUBZ2HyPUGUOP6nL4DvCR7WoaGhuK7rlJl9gk9ySnvIKeqhi1t/eBOefeYJvPtdV+Peu+7A/md2oa9/KSo+8M4//oT0aAWhBo3Sp6ib+MXv5qh9LeJqW3KFKJxAJp2WRbfF5UZnYZQH7DtM6aG7igln0YdKjWerGqj9J9/Vrorn1EbXGwH6wx/+8FGAPh7Y/leXa/+BC6Z5gFqwkAYQ/mwOjsw8gxtu+3s8feRR+IkmQiuUSVwMDo6HVDKHBNsbplnuqMFI5NFgxbrfhBs4UOMxuCKjCKG7DcR5TAlG4kSJapksRUMcBgxXQeiyMdgX7a7bSrh3XV7MFKSMFOKwkFWTSPsGcjCR8nUoNR9pI4F8Mo+4FRfDS6VhixVZjydFC5zO5OB6geR5iCZZ5BykVni/EnXpHS0p9dyoedoh8FXQqFVlCiYXzowIu+6gq7NTQo9MBgUJ1cQLaRQMz8eVVhD+yVc2H0cfJcAblaMyIU+P2ixiSRgE33QW8WweejovTRYR+DZl8m2Q3qgSfBtHwbdpZj9+9u/+0f86wVNl4dMXON+T+xwYHR1NqKr6FU3TrmnTDjrdUypw909vwYP3/Ayvf82leOTB+7DlnPOxduMm3PCDW3DV2/8A604/Cz5lVjIB8g6SQOvIbSZvQSXnVgAlur2UE4znWus/fpzwrxJZyZQ0TjtRoAEdWcRpOfkFfDXBubaRYj7wthuM2evGMPW/+qu/OppqNh9oX07xEOUvUAynSESvfIdtR908D3RUjaRGAUC/qnt2YcM36nDNIm6973rc8fDNKPqTMNM69IQBzdJRa1QZS4xsLIt8Io9MIgmN4ZqhCZvCZlqFDbZ5+JgqzcB2GU4eBZRz+x9jhTtUSQNjsy+/HWbc8yLJsPN605bpNAqD492BgZD6YCeA4anIqXF0aAl06mmkPBNZLYV8PIu0mkRGTUMNIrkaZV6M9GwwO9dkXXs+CtZns0nL5EJ3GwHbJUjKr9qFwlzmgPIwW37vdU6ezag63nebsGgnZtB6q1VEmqiZuyG0TdSQEsEtlS9th2Okb+Zx5vVYJl8OBvEUjFQWFm3GBN9kRsBXVQNJUOPka1eqcGpl+HYNfqOOmhvCMXMfP3MBfE8ucCxIzU78eO7cuTPV2dn5VUVRPnDUXqxTHuXj4N5d+NZffw3lmXFkskmRl+09cAAPPvwLXP2BD2LVhk2RuSBk9RDPf67RmvDqZQweOICJkVF4tgddtUQuZVj80xQeMZnJItORRyyVFl6Xt52aYgmoRacjHWQ+QlrB2GoREOQjkG5PovMXZ5x4n3rqKfz93/89rr32WpGbkcpoA+78SMn2UWt/vnQosIqGX5t4yB46rgEFeAkLrXmMbrswmkgRsK69hqY1iccP/hzfv/ObmCgPIpZipoN892h4TVD+C81H1kojplrIprJIxlIyoSrgZp+0iwcjRvWCi2J1FrZdllt62nzJz5brDVSbDmxOuoErLRq0DfNIcBHGgErdpGsQkrEri05yqSyi9DXEQxNpJYGMkkBKScr026Fm0a3koDZ99HR0IZ/JSTrdbKUCi8tVacoIYRkmEmYMacOCGUaRmEpgAHYI1fZgUVxnl+GFTUkh4zAcuhpCjxffhuRdtOWA8rto3/VINVKkUIl+p1GTNZPUHFbPR2JqiRWlEYPWSU7nVjongTrU+VoCvjH5udlk4RD4q7Q7V+A0KwjqDAwC3Hj6j8/4nfcsREqeOFy85BEWaIcTPKCTk5OpMAy/rijKe9vgy14tNjRQtbp7+3Y89O/3YGDZAM48+2x87WtfR76zGx/45CeR7+6VVC3hPet1aHqA/TufwgP33IY9zz2LCjfsDuVk0W0mFy1sR5YlSTyOtRs24sJLLsOajacilsqLfItnEs9P8oGqFsLxmjB1S3Sn1AK3J962w43/5uKNj//888/jq1/9qrzOb7JoL97m0xX/AcCl7z4KlIkswjIPtyzEUXVoNPlSOBeBhaOX8eShh3HTPd/AUGkPEh2WTKGUiDVZPKkF0BO6KCGSdGWxmFTRkM3kUS03kIgxvSyOYnEONt1jObq4HNhOLQoY8hQYZkzol2K1JpwuLxI+82sVX2y3PC6O7cgSjNZuKUMibWRQCkerN1UrCrxmAMvToHkqiQskjQQy8SSodstYCWSTGTiej+lyGaWmjTppjdaFSA9V5OIprOlditWFpeg3CkjbceiOGvH9Ld468FiU6gl9wFcldISrnw++URFqBMJs6hDwbTFOvOC5Pi3jHnQjqrQi+NIp2QZfysvMdF5oh6Pgy4Q47hVoL642YDfK8hqwSt4J6HD7xFlve+9fn+CpsvDpC7TDyX0OTE1NpcMw5FTwLgFfcr4KYMXoGvLEDGGXi9BbKVaPPPQQli5bgRUb10uRI29befIwQ3XrvXfhrltvwdjh/dCkE423yZHGVyZJlm6GtCFASjMZKZnOd+Ciyy7H5W/4bXT2L0agWFBkGSNjT9Qa3GpNPsoVtg6BPF6LByYA33777RKo/sUvfhFpLovmFWgej+dtT75Hp68W/rZzhDn5ko44+sI4MQEKxpI52D/xPL535zfx9PBjSPRqqAc16UNTNVOqkDi8GXEdmsWf30Hc0JFgg7Cio9kgX6ogmUhKgM5ceQaOV0dHIQ0/dFErN9CoMe+AFT0F6S7jYzeY1gVPspHFbq1paNCMEUb9ZzozLiQ7OZRsBn5l3w1FdUJA1BWZk+XiYmjh/2HvzaPsqqv07+fM59xz5xqTVAIJSQgEZJBR+YG0Iti2CLZDoyJodys4i2O3UyuO3e2sraCgAiqoqICIDCKizDPIIGSqVKVSc935zOe877NPFSDLd63fu5L/uoqVFTLUrdS99+yzv89+9udBgW4Jygf8O2kmzgZYtgSaxpkOr+vD6wYoFVzYmYIVShnHrT4cRw5tRikrSmdNvy6TrLPQlzgfMMU4pbMlX/J4xmu9qP/L76V557v4GpKKFgYedu3ahXrfgGjPlCrEe24YgrVk58uYqbz41mG7ZaiMU9IypGGApOch7PTge20EXhNJr4dukCK2yx884oxzln2+e7d0LJ5Q9/KD/m96OBbfJEm+oqrqP7P4chpNw7wc+TQFGY9yQQCzyEghTaDbLB4w9bz40vuLGHf97gZc+cPvozU5DkSeGN81plcs2ojE40sbETshXuC6KQm1jD0OMhXHnPASvOZf3ob+ffZDDK4kU87I/b20AtNbysei15cFd4lctvTzk08+KSkXTDY+44wz5N+/VJxzLGN+vH1uosXSv483EXa6eX1lQGbO4X0GKrw4W5MnJoKnzeLnN16Ga279GYprTMxF02gHbRg2w0dthD4HYjEMS4dVYCcaQddTuHYB7WZXuMi5UyJAX18Nuqmi1VmA7ZoIQx+tBU8WNLhM4RRcWVTgv73rtRAnAcKYK8xEMeZDSToZqPeya6Rlj8VX0qEVoh1zySYkrMbQZQ2cNj/q8w4HWWQJE+vIJGDDQpBm6AYJekGKRtND6MUollw4BQNGK8JwWMTxq4/EkasPRTkrQY80KGEi6RQKLXSJD0YsSYQewUKLcgMLrrwOOboulxv4Gqs8vQQYHxuVG2a5UkP/wFAOR+LqscF/F3X04jPFt7pYfCm/qLy5PFN8KTsEfks6YRbfxCp9+PmvP3d5w20vF7Zl2WEPn9AnnniiVKvVvqQoyr8uFV9Lz7GME+OjuPaKy9GcncW+G9Zi/aaNWLt2P0mj0CtVmcKzM57Y8gi+8fnzMbFlC+w0RdHkcZJm+USO4ZL0K3pqLGhIDnVoa0oCLhSTHKxCKRRxwitOw6ve8laYpX5kqimdIbtwKYdZKv7er3zlK+L3ZWfLC5nLFXQ6MFLoqKOOwoc+9CEZti0V3KUivFR8n60TL/0Zf9ZS3i5ynZf/3mejhvMgn2cCNDPNx9bW/fjaJV/AeHM7CitMjLfGYZUsqIYjhdXvkqrVkyw7p2jAciI4BVLDYhSHLhoAACAASURBVLQaXERwxYssaRtqgkqNK7kx4iyUAMxuK0IcMiUjXyDh0KlUdPKcvMRDlLIA52u4PJb7MSPgE7GSxSGZCJQduA2nSbFl0Y0i8ibifEFGOvoUapqiYrvQBHbEm0GKrh9L5HqrG6LTpWUsg1MwYRVTKdR1pYxVWj+e33cAXjByGEpdC7qfk/BS6twJCzDJZfliotzwFiH5rLZ58RUNR7pf/jlf23aLbOYB0XxNy0FfX18uSVB+MA3x+S51voVaH2y3KvlypBCx40486r655svim/Q66AYZEqv88cPPOOcze3ipLH/6suywd98Di5rvf6qqeu6S24F6I4HYN113NS6/4DuouRZ6fle4D2S+rt//QLzqTWdjYNW+CDsd/OrS7+Cay3+IEgd1hOZoqlxAiQZErLYclOVCLlQZmOf6LSPXueEmlinNgDU0jLe89wM44kUnIWX3m8pislynRFgSpk5pgWAWdkjsgpc62U2bNuGYY44RsPrSx7NlhWcX36VC+uxCzMIj5jdOzqVbz1ekxWmRA3XlhsL/IqODGx+7HD/+zUWILA8tNBHqEVS6G/wIpUIFlmZIyCStZK5rwHQSlKtFNBpt+D0Gb2ooFouwHROe34HjGDBtQ2QWZqm1W2wbbYkLSpMYtmGgXHLk77FYx1kg7ANFzVfCZ5pdtD0unmQSU09ZmEmbBlm6mi7Fk2GfaUbwEfPmNPk+6WVwbQuJHyIJuYGWIskM9IIEC80uQmrEegGua8N2QtGctUxDITSwTh/CoaUNOLS2EZXIhRooUOJUrGZ0H7D6Sre7CEDKtV7WXOrAeawS14g7na7k8xUcS4JPuRc5N9+QRYxqpZLnBFISc4swXYZnEqjeB6dYk6TtVIlE9kj9QNwOUny9FhKCdYIUoVH+1JFvOPc/9u6Vs/xoy53vHr4HWHyTJPlPwzDOFei1MH3ZNQW46orL8MSdt+E1rzgZN930G4GezM43ZDh27oc+isHV67D9yS248L8/gaktj0IHAd82Aj+CXiigMjgAs1iQozyHQry4kyAWyhUB3HGnDVvNYHBDi+Bsy8aRf/cSvO39H4Fd7pelAyb45mdTdr85u+G53SufghzATRpY3g0udb7PHrYtyQ5/y36WZ7BlSHiEpVuAgzXq2TySs8MXF1qIRI0wH03giju/g7ufuhUznWnERgSjYiNIIrS7vvz9WqksMUBx2BWaWamaOz1m51oIfALGdYkMKhTYuVEmCOE4pnwfjfkWuj1WKUe8tSy+LFiOo8Mt8JhNRgatXRArGNGRc00PvViD3+NyS1588/BOTaxeoiQpEUyLg09hskFTTIGek00ReUwipvCiieTT7gRotj2omg3bLsJ1LLh2ik7QQavXgQUdI1Yf1qpDONhdhwOq+6EUu8i6mZwiuGCDJJAbFm9cIgHlR4086TlJxWrGIjw3N4vJyUnxBK9cuUpOVI1mDlhfMTycL3kwlJQbbi7Xi+uyXvxM8c015zQIEbRaCIiT9JqIlzpfu/rpI15/zif38FJZ/vTlznfvvgcoO5TL5f82TfOtS8WXR1baxn5/3dW46ac/xnvf9hbc/+CdOPKYI9FqdnHvA3/G6ee8S978t994My775uehhQ0kiYZ2N8LI2g146amn4uDDD0e5ry+PihefKgSczSjw0W1bcfcffoenHnkAJkdInHIrCuxaH/79s1/E+sOOBkBGLrVlFbF0Ss9ovUt6LjtgJloQKM7ud+XKlU/b0f6/Mtz+tveXiEjKDux8FagpLWUcTamCvNTNDL2kiVgP8dTMn3H5bRfiL5OPwEu6MEoWEjWFR84tXQJRhCJJZEUThsZ1ax+VWkm02Pn5NpKERDIVhqXBcigLqEgTMg8UFAouOh0fzRaRknkUDxcUDMYIMWtUY9fKjjJf22V32Gn30O2Rh1BAkmkIelzt5vNFeYGaK7GNLNYx3BLTLXRZAy+aBSmCZCJw+5C+WpFnoaHLI3yQoFisCEtXYuuRoOe1JESTTItqoYJ+vYZax8aRKw7CptJamA0dRmTIRDVLeiJzPK25i4mEbg12/tR7Uzm9MC5obm5OOMyOU5A0bD8IsXv3JEZWrZJNwSXZgW4Hu9IHu1KDXaiKxs7jFNeL026+Xux3m4jCLoLWAjpejKzY96nnn7Hc+e7dypFby5c/9uAZ2Lp1a8V13a/ouv7mZzpfTWSH8W1P4nv/9QUctP862aNqd1pYt24d7r/vYbzxnHNRX7UWV/7gEvzuykuE5xtpNlas3R9nnfN2bDzkCHEt5EmY/MgN9ULx5QUeeJifGMNNV/0Uv7v2V0hDT1i/oaLirLe+G3//+jMBo5BvQHFxYHFIwzViHtc5WGMBu/HGG3HRRRfJVxgYGMB73vMeCVz8W7ayZ8sNz/3/PJ2Cem8uOUi8O/2+/PpqghBtJLaHuWAK1935K1z/8FWYD6fEFVKqlbBAEHmaIZDNsximSScDgTG6xJgXigU0G6R60RZnCVySVjrLZsGlvS5GFERwnSJ6vRCNpo8o5nOWh2cahiqviWbQtkesZL6kQLvazMws4gDQMkcGZhy2pZQreAslzIbDNTEwp9L5ugX2rRqyIEPP80QWIjWMN0k+p+J6SChhsFM2ZeDFYR6Th5WYCxR0VwC246BgFqAuxBhOqjhhnyOxTh+B3tah0W68qDHnmm8egSpwuzQWySEKA6GcUUbiDWv9+g2LkHjClBSM7dyJFcRNkgNBzddlekUVVrmeF1+nIksWUnwp8Xi+FN9eewFx1EPSbaPlRUis6iePetM7P70Hl8nyp/6NZ2C5+O7h22L79u1Vx3G+qev6G6T46gZMxvrQXZBE2P7Iw8JFDZMA3/vehcJLJazlvH/7MPpH1uCSr34N9930G5hKSjM7Tj/rX3Dya85AouhyweZHzXwDS65B6qcS7sVhj4/mxDb86MJv4q4//B5xEACqiaNPOAlv//ePwaj2I0jZ7XLwBCzMz8sSxcknn4xjjz0WMzMz+MY3voENGzYIz4Ex8hy2vf3tb3/aDcEvv1SIn2s3e7Z8kTPXcpeDfIjfl1pHikwLkZpdzGQT+MNDN+K3d12FCX8HUj2WoRn5CjOz80gyFbplyjFZN3ij8eHYCopFU0IxZ2cXJHBTMxzExCfy3qTH0vnSzRF6AWyzgIjDrhYdA1zvJXiGXXkCyzGQ7xtw5RZCD2PU0PzMnDCFqZGniyvJfJ4JY/c5iCLUXjyzdKBAmLzEn89NNSXDjcNPWrkoK9FqSKwjLSZkPzCBYom94PuxxN7T2cAVcLpfZH3ai1DqGThq+CAcWj4Q/WEVajOBISTQvPN9esgmDsJchuj1yPTtSg4f3RyrV+8jz12ejafI73Po5haL0Dh0LORWM8oOXLJg56vRk64mSAMfiR8g7HZEduhyWaXZgBdlgNv/70e96Z2f38NLZfnTl2WHvfseGB0drVmW9T+6rv9T3vlq0OgisExJojBZIUgcSyLcd//d+P1NN2LTvmvx8lefJt3qhV/4Ip6483YJLuzbsAnv/PinMHLgIWCwDPs2jQsWeVJm3lCKkT5viA3yEdIu/nzrjfjmFz6PjiAIVex30GE47/zPozKyDzrEkStcyAWeePxxWR/+13/9V5EXRkdHccEFF+Dcc8/FqlWrwPVixsp/7Wtfk6JISeLZK8XP9gU/u/NlvZXIUCV3ZywV39wGlSHSumhkk/jNPVfi+nuuwTymADemS06Oydx2GxubQMS1XsMQUHmp4iDNyKVldlkBhkoq25xoqIbpSpetWQTIiOsZNkE3QSRLEVmso90MpJhzdTAndCbQDG57MQ04kaWKWqmCiM6IRkcgP2Ip03XpwH1q4yRuqPkiBG8i4gW2bVSKDlrzPTRnu3mqhm1KtlvEjpQ2XwL1pUCGMgQjtc0PPYnxUZmQFmaIfOKBMph8WeMEFcXBYFrBIcX9sdndD27bgJFQTsmHa7lxexHfoTKJhMnHLYkn2rVrXF6/4eGVORNaZrOZ8Ig5cCuWSn/l8xXZgcXXrUFn8WWYaRQg9nx4raakbe+e2Im400KYatDK/R878dx/++zevXKWH225893D9wCLr2majI1/Xd756rD1fEHgrjvvkMh4HvGrgwNi9OegjP5dHqu7s5P4zue/gC333StDlaEDD8G5H/sPVFavlUEZBQdmwYnTgT94pKUGSWeweHdpPfPQmRjFZ857Lya2bhWXBOPl3//ZL2Bwv/0RyWgnB+vceccdIjO8+93vFljLPffcIzQz/pppuNR+WXjPP//8pzfcnq37Lj1Vz9V8ZWdCFqrJ5ZVR1CJnIEakdNFSZ3Hj/VfhV7f9GF29gcSKoNoRbIddqoKYK6xMdg4SjI7NwbQVDAzURHLQzQS1Wo63nNw9CcNwZM2aHmouX1BLJuGY4HXhJTOkNKJGznglTdgZ3CAjyIfPGztN3ri4tFErl9Fp9dDrkP7A0wplA0uGcHkHn+bJxwTWUwJIMlTdSn6z2L5LVsMLhJiTEyEjOP7gMJCx8by0Yol6Z4pIQDSkaiCNuU3Ggsqvx4UcBWocw05U6O0MG6w1eOHQ4VgRVWEHmkRNyYZblGvUAoPXFMFZ8keruSBFdu3afdHXN5AnPufGGNGB++p1kTdoKVNtB5ZovnVJsrAKFVmyEBcHw1SpH88voDk3jeb8pCRuRIqB0C5+8Liz37+8ZLGHteK5n75cfPfwCR0bG6vruv4dTdNeI0GUugGLFCk1xu+uvxaXX/oD7LfPvjjpJSfj4COOgV2rICUHASF6czP49vmfwlP33SOWp6FNB+Htnzgf1VX7SgIFO1/ayQSys7i/L4560SMzxNQhUx/x/DS+/OEP4y/33yNH//La1fjwF76EffY/FElq5p0zUtxxxx0CUye1jD7fm266SVaKKTNQF3zooYfw1a9+VdgOXC9+7obb35IfxIJGuYDHdSWSwRkyS3TJTAvQ0+Zx40O/xs//dCkW1DGYJQ2dXhcFl0djDYGvIY1NRFzhjVL0uhEmd89KwsXI6iqqdQP1AQdxkmJi94zID7ZtSket6AkMLmDoJIVF0FQ6E2zhYUR+JDyLFDZSLUCUMRuNeCEO8VRYho+Ca0uH3G7Rsre4vq0UxK+scLXZ5BAuh9VnWSScBsdwMbO7i6nd8yiUCigUi5Kxl6cjJ+IFppuC8gRvCLblyDIMTythokAJQ+h8zgwbgULfMpnEGdQwgtoNMZT04ZT9XoS16RDKPlGYsQzrQjIoODDlzSBJZaWaA7exsTHRg9ev3w8Fwn0ErJQD5IkPpXWQTYHp2MxTgs1EZna9JJuVa0LBswwVSRBgdmoa3UYLahwiC1rIkhCtMCZS8gMvfNN5y+vFe1grlovvXn4CJyYm+rMs+65hGKcJUpJ+Sm5FKQk6rWnc+fsbccfvb8H0rt049Ihj8NLTT8M+B+4v1p9eYwHf/8IX8MhtN0sxdYfX4LxPfx6r9j8IqWqKxkvzPounFL5F6UHoVUwqVihORIjmp/HF887DUw/ex09AcZ9VUnzXbjqcjuMcjoZEgOk/+MEPpPhyEHPZZZeJ9/fNb36zPD5Xiwlb/+xnP4uhoaH/H8U3L14E27D7zWCzDEEtRHhg+x34+uVfxrbOY3BWpDALqmyRcXFhYb6NNLZJL8TsfBNxnKJSqqDX9dFqeDBMBfttLGDtfkPoeT4mZ2alk3RsE3aBToQYisGIIEW6S563C04BKXkEAaFAZN9ytTaGYhFUr0mXzdy7gh3CLRbQmPfRbfNmSE80i60rummceIDOwV/uUabey0h3wsd2bp2BH+ZDQGIkhTQmAPMMnt8Wh4Jt6ahWS/Ko3U4PnhcjNWyQJmFkKfwkRTcC/IjbcYDGbDkvQd0v48Ujx+DQ4gaUeiT/RFJ8WXAluQQZmgsNeL2eSFw7d+6UGymdDrxBG4Ylmm+LaMgoQrVSlXSVfMPNhemWYbhlFNgRl+swTIa2egg6XXTabYBcCDosvDaajVnsnJyBWu376Cnv/NTn9vKl87/+4ZY73z18C+zYsWOFaZrf1XX95UvFl1phsWAhCpqIgxZaW57Cvbffgdvuvg+wCzj+lFPwopeeIkOwy7/1Ddx2w1WIgw7s2hBedea/4CWvOYNU2nxF+NmUX8bIpzkSkf0Ni6+mRBh/5EF89r3vhj8/J9pm38b98G9f/DKG99mELOOxMl/9bf+/xK3Pf/7zOOKIIySlmMO3l7/85XjpS18qRfjCCy+UQMaPfvSjf7VK/Fxf8N+0mtEUy4RhaqSxAjgppsMxXPDzb+G3d/8WSi2C3RdCMVioTHQaPqKQacIGFpqeeJd5XHcsU+LPu702Zmaa6B9QsPmgleh6ARaaHdF2TUODW7KQ6ZQ5uM2lSedLMH2Fm3txiigkH4EhkjoSLYRhscBaiLxEtrncUopSsYiFOQ9hoMvSBjfkolA0CfEWp0qY2+4k0ilGvVZGHCSYGJuHYRZA869tO89YwehzTn1kKbPplHwwx6qcAF16aOnfDSJkQYiQ68sJh3qKSAos0naso89zcfzAYTi6eiCKHl9k2TGW15CsBvIb/J4n/8/veXZ2VlwqHKwJZpLLH6mKJuOrVFWGu+Jl1lVYbkkcDyI5VKrIDBuGZaPXbsrpyuamX6uDuNdG4rUxNzuJ7ROTMOvDHzv1/Z9b1nz3sFYsd757+QkcGxtbpWna93RdPyUvvpYkxRpqiofuuhX3/eEG2EmAqNPFrqkZPLFjDCMbNuG8D3wYQ6v3wfU/vQK/vPR/oMU5O3XD5sPxz+84D6v2PwCKaUtQJi8qkXz1nNfAxQURHrQEXnsOv7r0Ylz/o8uQeT34SYSNxxyDD372i6gMEAtJ10TO+GUd+e1vf4urr75alimGh4clMohd7sMPPyzOh9e97nV48Ytf/DRJa0lqeC7T4dkDNxmxqZzIxyK7kB4WOT7++OTN+PaV38ITu5+CUzdQ7KP4HErBmhhvotumi8CGSUqbrkAzUhRdG+qiNSwK2kjRwcpVVTRbIbrdCI7JDbUMxRIdBnLQB/RcnyWZq16tSBoIYTgZDNkwCzNPLGaGVkAS0OrVQ63Gjbcypne3EAaLNj4SzxJFSHCqkcIipjLVZBDIYVu9VpSU4endC9AMdvfk5VK7zRMk2AEDlD+AvmoZhYKVL8aEXDeOEUDL16FD2umIr0xFm5ZF5SSDFRsY9kr4u8HDcURpAwq+IgNXcVtomvAbuu0WXGrlUYhmg+6PVIqvLMZIQKqBXs9Hu9MTBwT/LmOkuOFmuEUYhZJgJbWCC8UqyntKVzLYuiaP12u0OBKUztf3O5hudpA4lQ/93dv+7b/28qXzv/7hljvfPXwL7Ny5c6Wu6yy+LxPJgQQp3YCSxfjdb36JK3/4PVQMLS8auikov4HV++KMN56Ncv8wHrj1D7jgS59A5i/IQkQcK1i34UC84tWvxYFHHg2zTl1Oz4MqZFWY61XcMc4QtOdw+x9uwhXfvxDh7AyUKEIrCHHy687AWe95P3S3D5kAcRfdaYyviWPhOJDvsHnzZhm08abB4svff8lLXiLH2CWM4f9V8V3k79IaRYxmpCUY87fjp3/6EX5+2y8w3Z1DseagVAaKRU0CIefmuAQwT4AXKtUKFDUSjVVTU3FakMFAF4NbAoqugYkJDsYy2JYGRUll2UH4u0kIuogl6SGLUKuUkQTkIzA+SUWcqIiVUGQXS3fzdIuwi3rdRKlQwq6dc/A9RbYI6b7QNAtB7ImLgpAe03Dg91LZ/urvL8LQUizMtUDgG/0K7OJ7XiDLL1xmKJeLcF1HhnR+l4QwLmBkUA0Tma5L6CX9z/4i7Yxgdc4J+XhmaGCVV8YpI8fgQGMVCiGXVVJ5zXjaoac3zRIQWdrjcKzVkAJL3/ZSIgl9ya1WR2KMyuWKSBYCdGfxJdWsWEGqmzDdEkoDw3AYoik2vS6aCwtIPA9qHCDsNBCFPbS5XmyV3vPCs9/79T28VJY//TnPwHLx3cO3xPbt24cty2LxfXlefHX5wVDC2fFRNKZ3oWw7EjGumzYKtToUcmmtgiQOz89M4oL//AQeu/tWgYUbqimDJ6tYxroDD8DgmtWoDg2h4Dhy0RVMR7CGs7MzePTxh3HfPbdJAq7Sy6PnY83EWz/8UZxw6qsRqkymzYsve98l+eC5cUJLlrIl5OSzLWX/t8U3hQ7ywRIGgZoJbt92Cy79w8W4b9cDaIZtgXyX3ASDgxwKKWi1M8gGbcpuTUOUdMSzWyzaIj8IjQ0hCkWg5NoY3dFBu0k4OQlnCpwiOb2ZFEzC3A2Tx/tQ5B6v05aTghzpaehSYwHh6IqDAqlpCFGpkD7nYHzHHKJIFYtZwhMGN+eo9qgBVPqQrSLCHjXkACOrBmDqMeZnZxFxUKY7ol93OlwjtlCr96NQ5IZdW4Zd1Fy57RhSt9UMYUiQyWGoluTHZVEmRduL2EMbsD0d65JBnDxyFPZNqzBDsi0JRk8l2YKPW3AdsceJPosU9XpdXl9KDCzSk5NTYjVbvXqNvB/4+vF9SZ6vKV1vBb04Q7GvH/0r9oGiW1J8sziU79FvNuG3GwjaC1J8e7GCuFB93zFvfOdyevEe1opl2WEvP4FbtmwZdBzne4ZhvCKXHfhDhZYm2PLYo7KFtPHAA2G5hfwrs4uVLKDcjhb7Pfzhmp/i0m9/FVoYC5zbUBSBiSdEUhoaVCbmcvGAkG9FkU6KhbLdboiHlIVeSxT4UYqVGw7ABz7zRQytPwAxyD2gOyL3BRPQslRouWBBny/lB+qF3GojF2EJoJNvauUIw7+SGBZ//deyA01x9CVTnwzQTJv48S0/wM1P/Rbb2tuw0G2Ke2G430GlaqHRaCJRHHh+Jk4AdnO6lcB2VRQdS4oxWbsE2OhGiHLRwY5tXXg9Xfy+VkGHaWsyRGJLyOKk64BtKjC1DFHQE48uY4a4MUd5hk+AmtowVBWVooZ6zZZEiZ1bpxExzbhQQJimiOIEpQohOBkCIi7J641U+H4PIyvrEtjZa3dlIYMQHnbYLLyqbouO6wURfC4sJEzNICSHd5F8MaZgE1mZwusFUBMdFjthsc0ZSDop1NkUJ605GocW16HW0WAsyh2+78lKMt9buqbK//ueh1IpJ7st3SDJcmDx7R8YlCBPfkiEEF0SDPDUTTC3g1CdwZE1cMr90gRQdiDInanJBD353HDrNBEGXQnQjJ3qece+6V3LGW57uXYsd757+IROTk4OZln2PU3TpPjy+GsZirBZb77+Rlz761/jvR/4ANZtPkA0OVlWE9cC0YZcwtDRmx7DRV//b9z7xz9CjyLR3HiR0QEh4Y4CUydKMJapNyHqJJlRG2VtZRYZuQeKVcKr3vRmnPbmt0ExXVnUkAuTxRepDNWoHVL3vfTSS+F53tODNQ7guGxBHXgpbui5Ht+/BeTJ/w5tYxwQhojVHsYao/jJHy7BI7P3YLS1A52gJwnD1ZKGvloRzXYXzU4Ct9gnhSeKfSRpD1HShWMbcBwblXJZ7FpQPLiOKZ2v72nQtRSmw2UWuityPYXxO3QX1Mo2ChZxyB1kqgE/zmluGRM9qL1GprhQinaGet0R3u/4jnlZJbbdIrp+gG4vQL3fRb3PQRi10et6OX85jVGr8GSSwZbTh5Vb/mIFXkh8pC84yh67XJ3Flh5jJZcnFoH4rslhGLXVHkIvlJspM9oKtguro2G9vRonrng+hqMSzFYizojYD9Bs8iarwrEt6X75OvIt1N+XF1jRkRUF8/OziGN+b/3i7WWXTfsdI+c9wpi4/FOqyqyhMrBCtt00swBd5RAykvTkuOfBby0g6jbR67TQox5T7nvvMW9419f28FJZ/vRl2WHvvgeeLTssFV/qlpaq4v477sK3v/FNnPaaf8SJLzsZdtFdZPjyuGzIwgSPukw6nnj8UXz9vz6Hia1PwqLVJw5EXlhKouRKKcsxizXN+gx+FAoZN7F4bFdN7H/IEXjb+z6CoQ0HiFuCK7J8fG0RScm/f8MNN+Diiy/GCSecIC4HFmOC1LlazMWLj33sY6Ij8uNvdb7PffbygszlBA2B0oJvtHDD3Tfi5keuw9aFRzEfzMFwmPCRwbET8ekGfoKpuQBJqqPgllGrl5EpIXreAjqdRRRiucK5JTSdna+NJ5+cRafNRYNIBmGkmRk2V3fJ2Y1RdHTUqwU4FmFgXWSqjZDZeEaGKKPntYs4NGCbKgoW05B1xL6G3Tub0A0TmmUiiKmJU9YAqjXa2YDmwjzABAs1Q71aFDQltePQT+F1e5iZbaDbi6GZOReChVyiiHjzFIcCB2b0asdwTFrfFAGsSyoGu3Ea8xQTa7QhHDtwCJ5n7QPXMyQbLvXJWujJhluhUJDCyx/kdAwND4o0Q0od78453WwGpVIZRS6CLEYMSdqFAjRbLZTqfRhYvUaGbg6RkuUl7nMAJYnh9TpIfB+9xhxSr4O5mSl0YmTO4Mg7jj3z3d/eu1fO8qMtd757+B6g1cwwjIsNw1h0OzBiJoGj67jhl1fhiksvg1UwsengA7Bh0/7Yb906DA2PoNo/LAO4RM3XkRkh89Ddf8TPLr0IY1seAyIfNpc16C1bBKrQwsQBikyamIJL+LYC9JIUazYeiNe/9e143gtOEC0y77YUoZ3pBOtkPEYHYjUjvYyuhiWNl08Bh23cbjvxxBNx+umn/3Vo47P04r9dfOmPzeCbLdy78w7ccN/v8KeHf49uNgvVShFlIfoGahhZ04dep4PduxbQ6tATm3fNbomx6xo0nfapHGJDmcIyCCEH3KKF7dvm4XsAzSRukd2xKUdpwm9CJoXoQLVooOQyHSRAppXQ7MXoBG0pvgSaKymLswrbjOAWVEQ9HbvHmzLx57oyc88sp4xutwXLzlCtmmi1FuQmWHYdGeaF3QidhRjzjS6C0EcQZjLU402MQzXKNSy81LWF8pZQ6uGdjCvQzz6qHAAAIABJREFUVN5NNJrEg2bQTAaaKBLMuS4dwEtXHo31GEbaikUn9ppNFCTqSJXXjosVlGSq5Yp0s0zx4Nfj60iLILVyDtkUEKzD+sulb+rrTdG0a4NDKNYHBKpD6cEoVHnGgpqFIj2Qn8z14tbsFKJOI++ENSuz6iveevSZ7/neHl4qy5++3Pnu3ffAotXs+7qunySaL7mpli6m+cktW/GH66/F2Og27BjbIhdQ0S3h4AMPwRvefC5Kq9ZI8eXpmce+JOli9+jjuO6XP8WDd9+F7tw8sjAWaxlXSkW8lXgeHZkkLVBP0HDAIYfjtDPPwobDj4ZmuYgllDPv1gh4YcfLdWQa8r/5zW/inHPOEbraUoSQ/Hkc4xe/+AXuvPNOfOYznxEt8dlM32czHpb03md+jsVCNhntwGU3/xBPLWzDvY/di0qfieEVdezcNQrL1bF+/9XodTxMjM9jfoHsBa7echqvwnIyLmDJUoNbcOQGRqZsoZChr7+MyalQPLimpcC2NbG2ia4a57BxdrS1soVqUUPUbSGCi/lujIXOHBQSzawStMwV1KeudlEpsUV2MDdDf7GGIPYlAt4yq2g2F4QrUatzYSFCvVwR/3Gv1cXcZAt+S4NPNwXZGooGXadVzsxz30JfXiMBAwmKMhaXCrtcfm1FddDp8HuLoZiZDBPrWQGb1RGcMngUBtsuWnMdtAMP1YIDbil3uh1BfnJoW6mUxc4nHe9iPh61Xr5+dFnwRitSB98aTFRRqX0HCKIQhUod9eFVKPUNwCxVoBeq0C0+JwHUNBHNd35qEnO7x4CgIzfARHOy2Cm/5dg3ve8He/fKWX605c53D98DW7ZsWe04zvcNw3ixJFlwoq0ALolVst4fIpqbxsTkOB548D48eO+DSGIFb3//v2HFfhuQcZGCzazstDIU0pPNrR2PPIx777gTkzvH0ZxdEGZsEPTgh75YqGhx4tHzuBNOxJEvPA4uwzN5iKWGmmTCi+VRV7CvEhus4aabfofbb7/9abbDUudLDZGDH64fU5LgevHQyqFFVkKeRiwpuiAjIcdE5rFGpJglSNQQnr6A27fcjCtu+Qnm0yZ2L+xEX38Rhxx0MO578H70wjYO2Lxagi93bJ9Gx0+RxFwtMCR5guCZgaEyLFtFpVwSO1nPa6Bc0lCtFTA52UMYKflgzdZksUL0XiY/iL8Y6CtbGCjb6HXmMd/O0AoVZFokIZymWYSa2IgjD2naQblIO2ABrQU6JWx0ukRaUmtncSQzuIcVK+voq1egaxYmdo5j964WLNWEY9XydeGM+i6HYKYM1VgAedKgB9exqLcDcRRIiGehQCAQV6g5MItF4qALo2RZGIiKeFH9UByq7INktANdNWGVqCsDrYUFeH5PCni5UpTBK9nBQZAvWhDg1O104bquvIb8N/CGxhOFpF1ztdgy4NNbzMGbU0SpfxC14RGYpJsVSGgjKzpE2PMwN7UbzandsJQUSeRh50wjy4r973rF+z79rT28VJY/fbnz3bvvARZf13V/oOv63y3xfHk01EnRSmgP6goE3S2XwTlMs9GUTa36yGrYxQIMQr0JgxHDPgtwzo3lnC0OeTzNN7f4/wxwDHzG3ySCMazU6igIscpc1HdzlK4sZCzayxjESD2Wf3DXXXfhuuuuk/Vi7vw/l1JGtgO33j76iX/Hmn33QRSm0FMdhuiYEUI1RMRuKtZhJioMMms1Hz2ni+2dJ/Hdq7+Gx8Yfhla0MdcdR7GsYmTFPhjbPo0o9HDA8wYkumd05zx6LAaJLjrswlwXzYYP01YlrsdxbRg6O8UQw0Nl1GoFjO6clKEiObzFogWnYCFVydtlrE8GS1cwXC9i9UAZ3YU5NGMNO6YWYFqJRAfRW0yrWavVRhR4KHJDLtMwO9Pl/B+GQXgPYecLsqlXKltYtWIFer0Y27dOYnq6C7dAkLojqE8e6ZkukvtriZJkUYwldJPJF1SH+DOfYw5Hy5USVD1F0KP/N0SghsL/6NeL2BCvxrHlQ7CiW0FVcRgAJYse5D/zxsK7H1ObKSsszl/RanE5xBcZghhTx3ZkC44+8KUYJ5FCiMKUvFVLUpU1pwTVcmEWKyj0DaJYryMNe1CSEL12B+25eXgLs2hMTaAxN41uqibu8L5vO/WDn8mhz8sfe+0ZWO589/CpXCy+P9R1/cSniy8BL1qCqZ1b8avLfyoc2n03rMeBmzZi3fr1KFX6kbrFnOeakbaVW89yFwQ3s/if4MnzAMRF5v1SGLA0srJ1kV+MkrYg1oA8MYguCTECMJI+Iz4xL75bt27FJZdcIiwHWst4bJevucjsXWI7fObz56PeX0fC/LFMh0ayVsbCm8JjUUkNaAG3ooC20pBttqse/Rl+fO1FWPDnYZcrgNUDtC6UTEdngXlkMfY/sC5T+9GdDYCOAb0AJTMR9AIZCHEiz+2sIKaGrKBa0rF23QDKJQNbt82KTMEOl55eDt2IrwyjECZ/rQODFQerB6sIe200fA2js004TgpNY9GmXOHKqjAxjISvl4plTE0uQIErYCFqvQo8DAxUUa1VMDe9gLGxFvxeAtNkRL0j4CLeHKW7jElS43gtg2WRWBbJyYRFWm4INm2FLL6UGxSYlo3EywFCXtqDaShwfR2HGptwwuAxGA5riNtdtOfnhT9BMA/5wHkBXUyOlkRqRZwq7VZTvi+uYz8NPRINOMeP8nP5dfln1LM1+s0rdXE56IUSNBLOuFAT9qAmEbqtFjrcmut2oIU9NJvz6MZqbNT7zzruXz7y4z28VJY/fbnz3bvvga1bt64pFArsfJ8uvoZmQkt9/PrKy/CjCy6QroRJxJy39PX144CDn4/XnfsugbJM7dyB2dlpOT7SoM8i4BSY++VAsywZ3jzdzgo/gcsEEom4WHwXcZPsetjiCPVssSCzSPPXUKUr40X4pS99SeDpr3zlK+WiZgGmZkjJhNHx7Kg+/vGPwxc6l5HHAUmBiRBlCVIWBMVkVjlSpYvIDrEzehJfv+KLeGLXw9AKBjpBBqeSoVxXZUDVnGvLcsSGTX3STe/c2ULbY/0t5ghO+ldNFVEaod3uotXxpVss2AkGh2w4tortOxh5X5YMNtrMwjRElATiEaaDQldiKb7rVw/S54GdMx52TDdRdPk8hWJnY6dr67SLaQjCHuq1GnaPT8naMVkMXb+BFcM1VKs1TE/NYXqiAU0vwdQqyDIe3SPpSPlv5U0uaEu0MDRTRanElV8PnV5TUpLJDuYNwrJ0ge7Q20xym62WYBkuvLgHhy6L+RjHlA/D4cUDke700F1YEIhPX7WGim0LO5Td89KNUqx9aYapqSl5/Qb7SC3LbYlcVOY9gcNWvtZ50eZ7QsnXiO0CrEoddrUPTqkGq9wHw6HlzpfOlxt5UbcjHF9vYUbSoxthkqDYd9Zx//yBH+3dK2f50ZY73z18D+zYsWOtaZqXGIZxXN75EuGow9Ri/OSib+DRu+7EP736VfjNb69FGvXQbXWhWRW84+OfRt/Iavzi+xfjhmt+BUNJZfuKup1tMd3BgVsowHIsAY5bi0XZKRTFk0pEIL2cFjfneBFz0GcwssaUC6s2OCwasFjaSOXi6CiK8Kc//UmwkscffzwOO+ywxY6vi1tvvVX+7OyzzxboDrtqTszZ2QkcVkkEnchFAlrXMgQI1AZ2+tvwk5t/iD89/BsU+i1YxRLGJ+cAI8Q+a/ugJAkWZhckDHO/DX3SLdI2NtOIkVB2iCOxb7mVnNWQ+5/zxQ7biFGr80QQYfv2HuLERbFYkI4yoHabxVIIGU6pph7qRRPrVw8jjQLsnOlhdyOEqvPGwRtPhl6H2maCksPNvxjVkotuu416uQ5Vj6BbkVDROu0QzQUfJWcI3Y6C6akO5ufaiBLyHnS4JVNwR/MzDbmp8ffqfVzlzRDFHsrlAorlAnS6NRxL5ILx3bvR68bQEktCUm16mW0X+nyGA7P1WB0OodDRUKHkwpsR9VnhQkS584TUMwLboxymw5t0sejKEkiyGK6ZMTmaJXhxiUfijeR+rEG1LBj0E5dqMMs1FASoXodhMWQ0lM6XAzev0UR3bgpKkPOCG36cqpXBNy0X3z0sFH/j05eL7x4+p2NjYxs0TbvUMIyjnym+Biwjxe+uuQLX/PhHeMvZZ+LBh+/DkYcdjHajhSe3TeDVb3un7Npf+d0Lcd3PfwwtznmtIhuQXMarRvQFbljkpK2MvlBamGgdU9XFaTbh2lxpNkR6IIzniBecgFe/8Sy50JjksFR8d+/ejf/5n//BbbfdJtNzFllCWciEpdeXv/4//+f/yNd2C0VhAmw++EDsu8+aZ4X9aUiVGN10AU1lCj/944/wm3t+AdVpo9xfgmrYmJ1voxc2xS3AGwrBMmQirFzpQEk0PP74FKbnUqGJccWYsiY31ooVCwMr+xEnEYKgC1XxMTTIQMgYO3a0kKSOQNQJLefwTzfoftAkEp67W1XXwLqRQfjdNrZPtTHVYv4aO0cWIerLtAHEMNUUppFIobN1Hf01EsFStLptiaaPA8oK9ATXheugKuQJZ9It+2FHYO/EOXYaHSl85AvX6xXpQBluyV9Tt+a/k0s3LJ6zjXmxxNm6i9TPRA+mxWylMojDzc0YDmqopi6ylPY17qHxbkm/dyR8iPnZOXl8as30/NLFIGvD3CvkyjLJZWCh5s2GbxvmZNBulsN/dMuCWSjCKtVhlPIoIS5cEGjPU0PKJYxeBwtT05ga2w5HSTA7M41GkKSVkXVvPukdn7hkDy+V5U9flh327ntg+/btmyzLYvE9Yqn4Grojw6K5iW344ic+ioM2b5Li2VqYxJGHPB+33HoX3v7Bf0O5vx+/vOi7uP7KH0FNPNAQL5IBM8fYvchFxFBKKg15OCUdCnFGD2meyCCx4otxP6miCSP2BS95KT7wyc9Ad6tIOb7Ja7espXLgRk8owTo8ylJmoAWOf7YkQRDcHfqcyPs465/Pwj++5lXCImDx4oDHS9rQCymufODHuPK2yzHhbUWlprHOi7k/iFmoWJh6cKySMClqlQLqtQxB18fYaAMLbQPjYz34XW5uEazDoM8YtQEXNhcgEh6Fu1ixogjHIbd2GrpRRJQm6Pk96KYO2zGk6+yr8Ojcg2tmWDVcE+1ydKaD2S5vZCZi0WY5+VdQsAjWaaNSNNBfq6DAwMwgxtj4AsZ3d1B2LbhuGd22h+mptrgMSiVHBmZ2wYCqZzAsvjaRoCB5o+JaNmWbVrODdrctAZrsNnnvpD2MuEpNkpZVqImC5kwTFbeEAb2KQ2qbcahxAKptB0Yvgx+2ZVgX+IxHysUE3ih3bN0myy+rVq5YBKbn72NJyuZpIU5kyEvoEicF/P0lxCTdFrSJaJYDh7JDhQsWdemALRbyLBTSW0ag+vQ0pnduB/wuJneP0+2Avn33f+cZn/z6stth75aO5fTiPX0+JyYmDlAU5TJVVQ9nJyKyg2bKgoASdfHUY49L1lYv9HHRhd9E1PNQrw7ivH//OEb2XY0rv/sd/Obnl8Kg15JAcmaFSVx5bhGTTkYM+zJpkeGbdMYKzfGMyknkcyTwMVXgpQpe8JKX4X0f/zTUIolopsgHHJTziLxkyl/y9i6tELMAL3Ed4iASmxlN/Lqjwy2T5mWCv69pGWKzh0dmHsC3r/4qHp9/GEoxRK1qy4YUNVhFZ4dGC1iEKGBqhAPX0VAqcsXYxdxMF40WSWU+pic86FpF/LoMGaXNzmBnaaaolBWsXFHEiuEiZmZouWJYD4EF7L5zZ4jr6FIwtcyHpcVYOVgVWM1kM8S8Z6JJ6QH0DZN6FqBUVGDqEUq2gRUDK9FrxXjk/i2YbyhwK2WRHXiDSZNYwil5U5LnjIWQq8WWCduxJNRT17niAfhBIAWRRdYPopwlTDsg2cZ0aGhkOGiw3QyOYSP1EhQMG9WogBetPlZkB3tegRmmiFNyjkNxUHS9tnCNu52O+ISpUdMTTX/3kl7PKKI8X5W3iTxoU0JWZeU7y1Gd1O5NI+98izXpeAvVfmjFMmzXhZaGaC3MYoGd7twsOrOTsuJOROcjW3eiOrLxvWd+5pvL68V7WiyWO9+9+wzu2LHjAMuyfqSq6mF58TXEN4oshKHkVCteLF4U4M4//h6PPvgQVq/aFy95xamCTbziO9/Eb3/+I+hpKEWXC6cCv17kuIpjkzsFtFUx6Ix9zeKFniWxrKfyIguZiKvma8ZHnfhSKb56uY6EVDPB3RLEHYDSAy9cIbCxG6IPdBGow5/Z/bIAyWxPSWVQKAfZNF+FJe1rHrvxwxu/h6vv/wUa6jQGRipQ0wyh78mSBL992qrYAXY6OQGzVi2gXs2Ev9Bp+Zhf4NAoRLuZSJIEC2vPC9HzGXRJ9KSKajnDyIiF/TcOyw2n5yUI0wy9MELXozVNR9ExUXK4JRgCsYdahaSxCFPNBLNNFYGvImM+GmE9VgDTIPPXwUBtAK25GFufnMb8ZIiOH8MoFGAXbIG1kxXBdAzeOPl90C3Aotrt+jAtB7U63Q+5jOEFvtjOTNPC4MCw2M0IvpG1X0mgyBCnoXiYOeyzOZCNMwxldRw3fBQOSNaiPy5Ci2L0Qsb3ZGg321hozCIIPQntHBjoEy8uH09cLM/qcDlU5c1StuqEtZHr9ZKMnKYiSXH7znRc2By0VWp551upQbNt+K15QUrOTE5gdvcEzCyE15pHt9nE7paf1kY2vOOMT339O3v3yll+tGXNdw/fAxMTE5sWO9/nP7v4qgrBKSng+YhSwHS58pvAn1+QKBeFtqU4xi3XXIlbr71aQCbdXg9ez5fiwU6UG1LswCTFWCEMPH+5+Hvsgg1OsRUaD3JOb6Kxf9bxwpNejvM+eT5Ut4IIhnS97JDHx8fxyU9+UiLjmWpBli8HNyy4/Ldz2HfMMcfgzDPPzPXnRdNbJtxGaocxMt3DXxYewPmXfBJ/6TyOyO5i5cpBCcBNowiua4m3Ns4CWX9eaDJLTUVf3UWpmKBc0MXnSrBOp8uRoCM83fmFlqzqNlqeSC599RJWDVlYsULH8DALX4Zuj/E7Gbw4RTcMYZgmCrRrWVxoIX4rEOYDFy9mmjEWWgp01V0cEHpw3QSuAwwNDGBmsoNtf5mD17EwN+MJj41RwtRILZNdegFpEgn1zbIc1GsDaLc8jI1NCfOXicpWgYU1lpsiTxX8mbavUtGF3+vJTdOgDr8IUYrjQG6q/D0zUTCiD+GElcfggGwtKqElDpKO35BMvNY8sZRzKDgmatWyDNzoguAgjq+LgJVUVQJT82Tr3K5IeUrsg3Q80OjBHEDDgGZaMmOwi1WRHpxqH1S3lBff9hxSLu+Evmy4+bSYLcyg125jphvGxRVr3/zqj375sj28VJY/fbnz3bvvgfHx8Y2aplF2OHKp+NJb4FgKxrc8iqt+cjk6nR72P3B/HLJ5E/pHVsNyazL0UAnEaTUQtJqIw0C8myzAbZrd2y10Wg206PlMYrQXZhH6PSlwu8d2YHJ8VDqzvAuiyd8EUQndRMHxp7wc7/nIJ2BUaogVWvYFwy7H11tuuUVy2lh0CU7nv/nRRx8VLZjMh3/4h3/AqaeeKr5VLh3wIk4zdu+0MAVIjAZ+/+R1+K+ffw7z1ixgxBhZsSJn03Z9WJQc9AAJApEHMsUUehtXWMsuV4CLEoPD7DLbLiGJ+PfzrpJg8TjlkR8oOQXUyxqqVW5sNbGw0IYfaWj6Mdp+jDDNcYmWzqO8CkfLOQnVclEYwTMLJKVZcO2i2Ny63TnYVoz+eg2N+S62/GUGrQUVzQafQxP9K4bR6nUQeF4+MLN19LyOeIjr1IbdEhqNFubmmnIzoSxERjEZC91eR5IumDjBDptA9TgKZUEiiXKnRa7hUzOmtBShoBkYTCo49cCTcbC+CVorRqcxj7nutAwlFW7zLd4IeJPl+CyOQySUgkSWYjfOmKTcE54IVlNnYpH8maEZiycRU7zATHw2meFWqIjXt1irw6r0IaSEkfkybPM7uc93emw7mjOTssHYgx4XBtecddpH/nvZ57t3S8ey5runzyfdDoZhXArg6KXBi8gOcRc3/OoK/Pz7F6OvXEaz3RC71Zo1+2Jkw0E45Q1no75iJbSMHU2u8fJD9DrqvVLtyESMZU2YXYkWerjn9ttxw9VXYtvjD8sFTmQgu6AoUxBnKlau3YjT3nAmTnzFaVCsAiKm8jKfLOGigYrvfve70lW/9rWvFY4vP7hezAULFubXv/71OPh5B4uHVpPkZA0Ru16mjGkheuokLr/9Ylx8y4VoOW0pTutXr8Wu0XF4XRLIiig4CmBEUExVvMrcjvO8BfRVCnCtAjqtrvh0i8UqOq1QNHKX3WLQQy/wiaOArRso2TqGB1wYWoTp2Xn4sYo2u+NeLN2vyCcKZMGCyyqmoaK/Xkecpmi1uygXS3Adl5gZSeJVsghxkGHblhlMTTKvzUKpXEH/cBUdz8PUzLwMPHOQkZQ0rBwekGGb5/XQ6nSkiHJJggD1OIKgL9kdJzElJlUwkbxpGRpDVHPaGCUjRdHRbgUI4lD4FP3VCspdC/905D9is7EBSivC2Ph2xFqIgdowSmYZ8/Nzctrpr1dRoVY+PYn52Wlk7HapQstCjYzdcgwoXSAZZJmD9Dt+D1Hoy/vLsE2YdlFOXWQ8ENYPyxU5QldCNGanEXodeO22BADMjI9KZJJe6U/s/pVvevl5X1wuvntaLJY73737DI6Nja1fLL7HLBVfZpIh6uLnl1yAx+6+C2f90+tw3bXXIIt62DE6DrO+Eu/41Oewcr+Nkv5AXyaLrmyqPcMwk9BGU1rbAM3J3bjpN1fjhl9fg/bUOGwlhh+QAKaReAjdcXHEscfh9Ne+ASObnyfrsmQyhox1Z6JBloml7Fvf+hbe8IY3SITQs4dvXLRgYeZF/Pa3nyPDpYx6CYeAzClj+KPioYlxfPf6r+DK+69AWGGRUTHSvwLbt+5EuxGgUiqjr68As5BCcyi3WICeYH5uCiWLMPO8KHC4RrZtlvAZ0CRJmDauOPbR83qyiVYwNIysGBT4zOTkDDoMnzQtZIaDTkg4TSgJHQ73tongVFMMDg6IR6DTbaCvUkHRcOF3u6gVy4i9BNu3z2By2oehV7Fq5RrU+suA2sHUzAx27ZqRNAfqqo5tU30XrZVshAaP4uQhU/uNyE8GmvOewPJZ9IlHYrHlDYtqU0FnNl3usU4UDhNj6eq7fg/lehGOpmEA/fjI687DobXnIVzo4S+PPID+Vf1YveF5UCMd2/98P8I4wobDD4eZAa2pcTx4+x/Ra7XQPzQEu1SGonFNOkOpYGP3+LhQzdZuWC8r55HXw5/vvAOx1xXgk0mveLkqei90Gwp9v3Q7IEK7OY+F6SnRftWgh8md2xAFPtRSPdWqw28+7UP/tWw127ulY7nz3dPnk8VX1/VLFUV5uvjaJk3/Pm689he48vLL8a63vg0P3303TjjyMEzNzuK+LTvwT+e8C5WhYQHvpJyMM1ZGzEU5ilASwrIUUa+Jpx5+AFf/7Cd4+J7bofFoG/nyZ17KnQUT9ZF98LLTXoMTT3m55MIxVYIsWfo7hfUgQxjg7rvvxlVXXYX3ve99YlvizUL6vMW2m8sXP/vZz2QLjmQx0ixZhBN2wdwbU2NM+Fvw9V9+DneM34oGuoLLXLNyJXY+tQtTE10ULBeVuoZijX5kD3bJhGHq8LpkxmowVCZn2BIo2evEssIcxqkwE2ixM7g9puTgGPbb7KwH6gPoLHTR6nXhVC0khoJUjtUZkiCDpehQEi5d9OCWTRTcAhqtFvTUgNEzsHpoFSy9gK2P7sbYXBddBag43HYjtlLDUN2Cpdnwugm63jzipCcgHA0W2i1ffNZtdoVJIjKOnzAt2YIvL0BP7Gt6nMCEgcFyDYev34y1g2uRRgqe3LkND217EDvmZ6G7JtxqAbW+MqbHF7C2tBGfettnRPttje3CzK5RHPr8IxBmDkzLhT83LqnHlf6VWJiZRV/NwX3XX4V2s4EXnXo6tPpKqGZRlkroLpl88inRdusjIzIniNpN3Pvb6xA2ZlAwAavgSHabWxuQVW1GyJMFrWb5XGF2ajfac7OA38bU6FaU3AJ8zU7MgVVnv+y9n1vWfPe0WCx3vnv3GRwdHV1nWRa7ghdK58v8Nk2HrWfYteUJfPsb38ABGzcKpNqfnxGU472PPYEz33EeVu+/Uba0FMVEGtHVwOk4OQAEnPmYHN2OW2+8Dn+6+Xq0pieREvOX03dyclmlhsOPOwEvfsUrse6AQ6A7RQGt5xsZS4kZi0SyJJXliptuugnvec97BJwuGuEi34GWs3vuuQcXXHABzj//fKwcHkbMpAZyDDjGU3QEmYfRzhP46pWfxsNz96HNaHVDweoVKzG3aw47tzUQRxrKNRW1fhOKFcJ2uDpMT7IBLTOQRAsYHLTQ6xKVSE3ZFFRk4FPzTaXoFYuG8BhSrhBHnlDOOPDbPTUFu2zBLFqy0ReyM4/pdNCID4OS+cJyYEw8h2OWUsTK8lp4XorHHt+JuekeIkLWAVStGGYKDJb7cPTmTVg3tAYD5RoCfwZIu3AdA14nEh2af//J8e14dGwndsw1EOoFhPQNZ4BjRDDTSB7nqOcdi+MPOQ7rhlajYpSgpDo6no8t01tx+2N344/33Yle0kKQBDBSFyOlTfjYOZ9DH/qQNduYHh/F/ps2o92jHs5ljGl4YQzNqaI938RQvYD7b/gVGguzOOW1b8QCHNilfnjdJmxDQW9uQQD9RtGV+VtBBe789VVIF6bEA80bKTcQzWINbrEuna9brcpNqMcFk7kZtObmEDXnMP7UY8JMTqxSVFmz35tOPPc/Lt+7V87yoy27HfbwPTA+Pj6iadoPFUX5u6Xiq/CIl0bQ0xhb//wI/DBAq9XExd/+Bvx2B8XaID7+hS/FpDUwAAAgAElEQVRj1cYNiJVM4DPs8phUyypM0Ml9v7sO1155BXZu3YLU94SIRv+X6LuahRX7bcTLTn81jnzRiSj1D0k2HDto6XblQLOkW+bfoKKowur95S9/KVSzkZER6Xgl8pxoQtMUzfeiiy7Cl7/8ZfTVa4jJxmQPnvmiWwaqh8dnH8C3rvkCHms8hG7G9d2cLxB3Imz9ywy8HmPdTZRqBqh86BbzwxSUCkXRIaNoDn39BhrzIZLUhqo66HWAifFZdHseHNtEpcoYIVPsZmnclUUK3Sxgx9gucR5we4xLC8RZ0k/LVAgO/MqOjlXD/DohGvMd9FX2QWMGuPeRrRidaUmsD1MoqlYRdtzGhpX74dQTX4njNx+FlXYVuhYhaI4iaE3DVlPELHyUGSwdu70F3D+6BTc/9CAeHZsATBVJ0IOjBDhk4xocf8SJeP4BJ2DAXi1pdtw301MFkZ9BsU00ow7uffwu3HLXDXjw0YeA1MYB+xyL95z9cRSTGvqLNYxteQorVq5Cy0tg2QWowQw6PQ86i+8Ci28RD9x0NZqNObzoH05HC+xka4KtNLUU3fkmVMuGUqDVMUVJV/HHX/4UaE6jbHP7jgxhSzrfUnUQulOC4eaaOGFDHLrNTExAD7toTo0LCzrSC1Fl9fo3HvfWj/50Dy+V5U9f7nz37ntg27ZtQ+T5KorysqXiS+3W1lJZGaZnl9tFgd/FLdf9Gnf+8TZs2HgQTn/DW2BVKkiprVLzZYJtGmFm2xO49ieX4p5bb0TYbQrUJl9RM6QTdat1HPyCF+EVrz8LI/tvzD93MZIoz4WQTMlFGlqegkFVgSuoHAx9+tOfxt///d8L24FFd8msT2bAD37wA9GFaUeTrjimVUvNoTRajNgKcOuW3+JbV/83diXbES5u3FUKRRQdF1sep2bIzTMCgRKJ8IHGzDkuQ1iSLOy6TLUwMTnTQBCo0FQXaepidqaBmbkFscTZDjDQb2HN6n6hjAWBj2J5GDtHp4FElUEac9xihPCjnqxZm5qKPtfGgfusBDnprWaC7aM93HvvTuxq+uhphPFEqKUWVhkuNq9dgbNf/Ra8YL8XQ4s16RIRN5BRdmjNQvMpe+RZbLGlomckGO1M4aHRp3D5b67BfKeJoWEdRxy0CkcffCjWDh6E4ephyFCGoTDJmTyfBEmLHbktjOe04GF0+i+46Y834fa7H8K+Kw/FK056E+yohv3Xb8LC9DSqA31o9WiZc6D6DbS7PdjFPsxNzWD1cA13X38Vet0Gjn/ZK9FVXdgFOka4mp6iu9BGouuorlwhrpO018bO++9BNDuOhd070Gg10GZg6tAq9A+tgVmsoljrg6Wp6HZaMtidGB2FEnSgRR6QRPAVOzaGVp/5wjd/cLnz3bulY1nz3dPnc2Jiol9RlIsVRXkFiy937NlB/OnmG1CwFLzopJOhOw5inz7KHhQCUqwS1EJFhmyKpE3EmJscxz1/uBm3Xvdr7NryOFS6GzLiEHVxLGRmASP77Y+TTz0dzz/+JXCp7ZJKlnLtmCMs+jvZP+cx8Ys961+DKRUFl112mVjL6OUl3YwfLMJk/dKCRhfESSedJF5ZpEsT+xCxEaClzuHSW76Ln992KeJqIBjiJEpRMC1Uyy5Gt06j19Zgma50WVEaClycBdgt6CgVdfTVFfQPOhgbn0O7Qz5DEVlqwg8SgcaoGm8W9NZmGOgviUOB/tl6/0pMTzfQmmuj5JZRLBXhhR6irCedOS1nq/ur2LzPvlCCDFt2zOPuB8Yxt6AiMly0E0buhBjshji8r4YzXv0qnHTcaSiqq2DE/DoBsngOadBG1ukCXiQaNTV43XUQmxGmvSnM9qZx+31/ws7pp7Bh8xBWD7rod2tYv/oY2OZGaMqw3ABTv42Zp7YiaGVw9Crq/QNIrRiJ1cWuuZ34f9h77yjJ7vLO+3Nj5dS5p3ty0mgUUQIhCQVAQkIIiWAbm+j3eM2uA/aCSfYueI1Zm9c+uzbr9dpes7YJJhybaIIAIYJQZJRGmtwznVPlulU339fPr7pHg1YmeOb9yz2cRjPdFbpvV33vc7/PNxx46iksY4Qbrn81zXnJsNhEbWWZ8oBUuwfKSRe2q3R7AeWhcUU7iEvwka9/iXarxk2vuItOZFAoVFSur5xxG4sr1DsOm3ZspzRQJmo26CzM4C6e4viTB6i363iioR7bzOatuzFyJbLS1xfHNGtVMrZNbXmRzsoiduwqx1wPO9bKY7943S+9e6PJ4mzBYmPyPbdHcGZmZsAwjL/Sdf1OAd+UYfD1z3+Oj/7NX7JtxwS/+4d/QLPZ4Suf/YIKqL7q6hdw0fOvIVMe6QemOy0OPnY/X/7cJ3nqwA8IJUs1DJSESlxLkuOQHxnnhpfdzvW3vZLhyc2qKkjZZeVtLnEQKoxHpFdSH9TP+lVuJ7XCW0ukVHkDusp0+MhHPoIEp4uud3R0VE27Asg33nijAuVsTgJepLFC3GEhmoSAWw5TzlF+96/ey6HG49iDBm7gqcwH+ZmHhrJMTy2xNN/FNArKkeb0HGUCyOVNRkZLFAsapTKMDOc5eaLK4mKHTDanoitF8SETrNiLJYZRanik5l20zyL5Gtk0pMB5dnqRODLJZgrEYYxm9NBwGB3KsWvzZgZSFU4dWeGJIwss1EO6nk0omhIjJqsHXGh6/Mxl+7nlljvZNHExBuMQ5MF3SMKm0roaIVh6htDT0aw0QiPFVghmh25vXumOTy4cpNqdJm1H7JjcS6V0PqnsfrSojBYGVKeO8dA936a13FHNF5df/gLKwxWSjE83buIKZUKOie2XENRCTD3F008+zujECAMT0iCdMPPoo7Q7LnvPv1gl1q2cPMYTD31XOd0uuvxKepGof02iwFcacKfdoTwyyrYLzlfa3tljR3n6gftIWlUSt6Okf+lihcGxLeSKQ3i6Sa5SppDJ0Kg3CLpd1XIdtutEnZoK8G/4CVFh8N/f9Nbf2SjQPLfQsTH5nu3xXAPf/61p2ivFuOA7Dn/2wd9nYfY4r3ndq7j+llv42N99nM9++jNE7RaVoQqve/MvcdMrX6uqx7/52U/x8Y/8CX5LFj2xlL0r7a5YTL0Ydu/bz50/9/Psf+G16Jm8ohCkL0xpO2XGXU9NFwReW7RJ6I44riTJSkT3cieRQa0v15rNplq+/dM//ZNyu42MjHDbbbdxzTXX9I0L6TSRAJuArzi4dB/HrPO3X/5L/vYbH6GX7uAZXbKFjOJbRWq1ZUuZ1aWG6kTzHF0tvGSBZqZ0shJWkzcp5hPKAzqTY4Msz3Q5fGiZYjFDqVSh4/SUGUMWabLkKw9U1MlEshWE9igNQLGcZerUEqJE81yNYi5LPhWRS4fs372VYqbC/Kk2p441ma02aIkkzE3wJRtY6nrMhLv2lnnpzhGuuvqVZAb2AkMQF6DWorM4x91f+gq7duxhz94LSY1uUcc0sG30jCxSu0TeEmFvkZ47x+zSU6r6aXRsJ4XSeaTy+9D8nHxzHLrvezzwzXuZPj7H7Mwit7z8FTz/6mvQ05FKhLOKslisoJHHSDIsz69w4shhZdqY2LxJKRgWjhzD90IyuRKFfF51qyVy9YQUp5p0g1jph4VjlhwNkaWVRkfIDQ0R6Rqrc3N41SWiVp3YdTCzacpjmxgc24qdkRNBmoGxUSqFopqepY3Za7fw6qvEnYZadq52/YTypn9301vf85dn+17ZuP8PH4GNhdtZviIOHz48VCwW/xq4XUonI6/HH/3n32Ewa/PW33obbqvN+3/vA8plduftt/LAd79Lz4/5jfe+j1SpzCf+559w9z98FCNw1G3EiyZvKFkOCZ2wc89etu7ehZ5OYedy5EW7msmTkWDslLTtZjAzaUw7o7JdTTNFYXCEQrlCLEu4NSpC3Eoy+YrBQqZk+V4F2IQHFpebnDiUa8qUjN1+LKFYmkMCunT47qF7+NDffIClaBEtrxFoAaYl0Y4J2aylQs+lka1Z93DbBp1Wr2+BtqVlWM4QUnXfppjXGR8fIXRTLMxVKZcGVW9ao97CEWu1dKCJMcGW2ndL2WUlTCaX6TE6VlEVRJ2umAciJRfbNJRl58QgWctmYa7B7GyHpUWXeqeHFycUS1llzTWjiMl0il+9+UIuH86y+7xb0FJbiLwshp8ilgzfU/N89fNfZHrqJJu3bueGO+9i7Lx9kCmQ5PL9jr2wTtRbwnem8XrTGHZMujRGrG/CSu3AoER3eZUnvnUvRx45wBOPPsnM4jwve8UdXH75lSRmQNurUxzKURkcxNBSnDw6R321gSbBSJ2uunopZHPkUpLZECoTiuf5ijc3tVhVKankMpnKlYlGMiNEzy0mOhPfsgk1aKwsY7hd5o4eUlSYnrZVoM7gpu1UhibRczkKQzL5ZhX4ivPQk3qiZk1RHr7XpepFcWpo8k3X/j/vFCPRxp9zeAQ2wPcsD+by8vJYGIb/R9O0mwXQJGns/3z4v3Pyqcd5w+t/jpMnTvL3n/0sP/f6X+Dlr7qTg/d+m0984tP82n98J4M7d/CJv/gffPVTH8VWNeD9GEKxJyvCQNeUdVgkQn0aIVbZA7ppI2lWku0qleCy1JPPmVYa3cpw9Ytu4q6ff71qqJVMLxXYI4Hqmsbdd9+tfmJZuAlN0qcrdGq1Gg8//LDKdpDwdrWq0zwi02O6Ps2HP/3HfPUHXyA1mKYXBOr7y5csYiMk1gNGhtNk0xaNagczLuJJdq7YJ1SgTUpl8iaxRDT6FKW6Rs9y5PC00tKKxlbaMST6UKgFT2IjfVcpQQRExOSQ1nuMDA6q2vVqvUkc+OzcUmbfzgmGi3mePHCI2bkGjbacMGwKxQwrK022bx/H73XprjS4aLzMr91xLXsHKoyMXAvJCKGjE664tBbqtJbq1OfmmZ+e4uDTT1AaH+Hnf/PtlHfvJ7bzYEo8p0/sVgnbU1jRPHo6IMkUCKJBdGsHpjZE/dQcT3zrW0w9+SQPP/gQARG33H4rxVyO1eYyS7U5tu6c4JJLLqRSLtOqdaRZniQ0SEKTdrOnrlIqZVtFSgrF1HPl9aHhez3FK4mVOZDCzjAm8iLVcF2wDNrdLr5t0+72GCwX0bod2kvzSornSatyrsTI5E5GN23HLBRIFbPKTSi18QK+vYaAr/x8NTy3QzNMIqMy8cYX/dI7N5oszhIrnn33DfA9ywM6PT290zTNj+i6fq2AmW3qzBx5ig/+zrvRJO0qjCmPj/P23/ltdmyb5JGvf4NPfuIzvO0d72Zoz04+/pcf5it//zFSa9mwKuJxrRJc3mCi11RlksqCLOsfuegULrifliWTp8it5CvSauy4CTfe+nLe/r7fwyiU6IWJSi6TJZyEcv/hH/4hV111FTfffLP6/Lri4eTJk0piJkqIm2+5ReXDRkYHV3P4wv2f408/9Ue0zTqBnuB2xK4r7rWQJINysg1VMpTzaZr1JhmjokJ1er7TD+xJ50hnbCUBkyJNjTSZ0gjfv/8Juk2fSi5FWsBXM9QkLlNvIEyvoeNKipdlkrGhnBNlRKTMACODFpdetIuxgQGWF1ZZWZb4x5BGu0e2LFcGeeZn5sjlpDetR9TqcOslE7zx5beyfWg3tr2PsGMTNgNqT8/y0PceYfrUDHqvx65NI2TTGscXZrjqtls575qXQGUSLV0kinwSr4Huz6KHU6DX5OxArI+R6LvQGaM2s8zxAw/y6Hfv5dGHf8DY5CauvOoqup06jz1+gCPHDjKxdZSf+dk72Ld/l1KUzEzPcezQKSyjLFG6KqsjdhqK0snlC3R6HrlCQRlIxCyRSOC867J3zz4OP3VYlWief/55rNZWqLo9qq02O7dtYeqxx5g/eghij8jQKI1MMLn9PAZGJslUBjBzKUV1yWPJ1N1tNvBbNYJ2VV3F1f0o0stjb7rhl9+7YbI4S6zYAN9zfADn5uaEOJQOt+fLBJmWOp/Q5btf/zLf+sZXaTs+d9z1Kq69/gbu+9qX+cwn/55MvsRv/af3URwZ4mN/9Wd87TMfxwy8vjxM8nCV9leRtf1IQkVGrLVYqJqCtZJNqZeR4hhVJSaWXakzN7np1jv49d95H0apQiwJ54kQAvDEE08oOdnb3vY2JiYm+ru4tZAWmTg/9rGPcerUKd71rndjpiwio810+wR//Hd/zLeP3o1jSVC4ht8ylXvMLoToJQ0ra5BLSyNEjlp1hbgnUC9ijBBTmiyEP9Z00qk+aOtJmnxphCOHT7I61yCrQc7UqOQs1U/neAGu/CzSUSlkhjTvSn1P0aaYjUjpHS7cu41yvsjiQosTx1ZZWfHRzDRmyu4H3qTt/oToe5LmSzZo8pLzB3n59bczNvQ8bH2HuLaJ6l1O3vcE93zp62pz2Z5bYHVmij27NnPx8y9l2xVXUrngSihNomeKSp2SRC2S7kkS/wiedxLd1knldoB5EVqymdZqm5nDj3P/3V9i9tgJdu7Yy9joGI8feIhDhw6ysDzH4HCe17/xDl5w3cWESY9atcaJE/NoSYkL9z8fzSqS1Gs8+djj7Nq7l5ZYpIdGKA4MKC7/5ImjDFXKqvNO5HfCCTdXVqg7bXqikLNt9mzfxpPf/y4rU0fRE1/9Tse27mB4cgfZ7CB2qYwhnXiaTNTS4dZT4Os1qoSdOqHfpeaFkVEZf8uNv/zeDXvxOcaOjcn3LA+o5Pmapvk3qVTqCnkokQjZcYiuBdSbVYJI4hFHVMrU5z76N3zxi5/j5a96Nbe95mcUcP7Nh/8b//Tpv8MMRVcq6x2Rl/X7isUWLJyeZAKL3rSfbSWYEioJlkzJ69ZgBYqJhhfpXH/ry/kNiZTMl/vgK8kDms69996rPn7lV36FUklqb4y1avNQ/V1MFp/5zGf44Ac/qALUu3qV7z4tXO+HmOodxSpDEpj4DYOUlsXKBVCIiO1+kMzYcJF2s0q34aqfwbLFYGHh9qQmPiZliW5fHGkpxoeGWJ5dor1Q58Kdo+zdNkKlkMbWdGrtDkFs0XACTswsc2q5xlIE+SGd7RMpdk6WqOTzTB2rcuipFktLkgUsF+j96V8syqms5CobKjQ9E0VsyUXcddUmXnr9axkcegG2PkIc6tDxmX/kKb79hbvZtWkzjek5HvnOt1XrSHG0zJ4XvJDrX/cWhi+4CtJ5pcbQdJfEl+XXcbzuYTRc0vltYF4G5m78bkJndYbDB76Ps1SjmB6gXW9z91c+T0eUBEnAxJYK191wCZdeuYNY6zA/P8PySouLL34RJ082efyxY9z+sldy7MghFaS/c9duun7cbyDOppk6cYyxoUEW55cZGhohZaVYPjVNZbjCUquJF4bs3DzJ3JGnaS5Mk4huV9cYHJ9UJp90pky6UsGU8HgdAs9XCze30cRtVdX0G/oOdTeKjIHxN9/01t/e4HzPEis2Jt9zfACPHj26P5PJSI3QpevV8RLGLbVrEi8opZOKtosT6quSo9tiZNMm0tmcujT/3j138+h3voFTXaBWrdJuNeh2JNqwq8BXJl9JJFtvohWwFUG9fMjIq8qJpZ04RiWbdWONG2+7g7e/7wPo2TyxhKkLlEex4nS/8IUvqMl3HXzl3jL1yqJNCjQ/+clP8v73v5/KUJmatsz/+Mc/5fPf+ywd6mCGJD2JPhTgt4jNEDMXkK5YKj5ydKRC2kioLSyooJdMJq0UD64vxZJ9qZuhWRD4DKZdJjI2+0YmeOGFe0iZEXZGJ5MvkEkXVcRk2/OZbzg8cOgYX/z+kyRWxM6twwwPDjMz2+DAgXmWF2KsOEU+naMX9NSiLbHEkyJXIWlit0shgYk0vP0XrubWm19NvnABelJAj4tonkFjcZaD9z7IyUcO8dTDD1GdOclI3lausq5e5C3v/A9c+bNvQRsaIjZFFy3tG020aIGkc4LEr6LbBcheDPY+EgoEbp1eY5G0b7J6qsqBBx/mBw/cje+1KRbT7Nu/k627htmypYipt6gvzbC6XGPHziv53kOnmJrtcuvtr2Hq2BMsTh/i5970FuaPz4GVxUhbTB07xHm7dqsTiHDqHafFQDlPvbbK4soqjuNw/u5dGHHEwUcfUbSClZJy1TL50hC50iDZ8oDSoAt5FXqeUup0aw16rVV8mXzdLvVeEJmlyTff9Osb4HuOoWNDana2B3R6evoCXdc/blnWhevga9pWP15QFmF9dFSXtCrkWrEJCZFs4GWbH3jQaytLsdTRuL0uHcnybbdoNRq4XYeu01n7cHCcjvqcbK+lbVa+5vY8xZX2wohuBNfd9FLe+vZ3kSqUiJTdWEeLYubm5vjwhz/MG97wBpVqJgHs8v2tVwp99rOf5b777uP3f/8DEnrFtDfFB/72A3znqW+jpyLStk59uYrjSEOuSgonU0jIFnUk6EAC0AfLWZxmba0GycQPNDxf8oalwUF0wz3V2nH57jwvuuBCtheHGU5L4WiiQnokvtL3JLGsS73TpCnFjkaaJ+dmOTw7j5WqML3g84MnllhcDDE0KeVMyNoSLO7hSWGmZhIHQt/omElELoL9QxrveOOLuf6Gl5Ir7MZgAKIKRDliz8WZWWTp4DEeue8+Th05BJ0WbqtBLzZ45Vt+kSte/XPow8OEVqK66fSoiRGuknQXIKyhmxpadidkzyNMBlQwkilW8bbP3KETPHzfd1iYO0i3tcqu7Vs5f//5lMtpTJHs2U0lYWs36yzVdHxjK8Xx57Fz1wU8eM8XeeyBu7n1xpfgyHSvpRmbHFUW48jzKWTLNFpNGs2qku3V66JS8FldWmLzxLhyA9ZXq8r0YqezZAtlBbz5srQXVzAyaTVZh55L0OnSq9Xotqu4Tp2416PRCyOjNLEBvmcLFM9x/w3a4SwP6okTJy5KpVIfN01z/zr4Gipcx+jX9Ai4rfvN1pQFqitN0ssSWZYJH9rvjOhzDX2XhKgT5Gvi0U9k+o0laCZS+t0klPwHT00zIhGSDxHEu66nsgBKgyPsvvBidFveWJLlK1RGP9NXlmr5fJ43v/nNP5RqtrS0pL522WWX8drXvpqQLk9UD/CeP3sXTy4dxM4Jr5ilU2+q8JxES6teMCsTkbIDspaEmccMDpfpuB3qTYcwFp4hJcQteuCSTnx2bEpxyd5xLt83wZbBEQxXwwrD06YSx5HsX48oclWZpBwPTaRWKZOZlsOBIyt87b5FjkxHhKGGZpiqeDMjEcpeQuhC2iiCRG66XWUUKUYxl49b/Ic7L+H6m24iP7IfLRmBsARhThhhaDs4MzNMHT5CfXmVFJriQiWgfvslVzB03n70SgnPCLAMHz1uEXVX0bwGBg5h4kCqjJnfQWJuIY7TGImuXGbN+WmefvQBFmaPkLMNtmyaQE9sJSOrlC2GB0X+N0+QtFl1LCqbX0h5x4uIezqPfOHTHHvifkZKA/i+TnlkHC9yVYGn6HtL+RI9VzTVotN1SNmWytGQE22lXFKuNVEySO2QbqVI5QrkJdthYIRUoXwafCPPI3CeAd9eu0bs9Wi6UWSVxt54w6/95w21w1lixQbtcI4P4MzMzIWapsnke8EPga9uqGlPPnd64j3judeLK4WLlV4ytVRbb4ORtvjTt+1nM6y1x6wBstB36+dNAei14HUBbHG5ieVY6UBTKhdivQ9OlAdPPfUUH/rQh9i7dy+vfvWrKRQKyuEmyzahH97znvcwOFQh0rvce/wbvOvD72CmO4eVk0aHCm5LpvAILxQ+N0WuaJHLaWRMCSfvMjw6jG5aLK1UiaRXTLIaJJfY99gzZnLt83aydbTAcCVDPl1Aj1IQRASuRxwkKmZS6pVSYjMOHcwkxnelk62FXhliNc7xjR9M8/XvTLNchVw+xdD4MF7kUK+1SFyNvDFIlPg0naZawo0ZsC/b4w3XDfOy22+juP1ykniCJJTuuQIkRSQ/M6yvcuC+B3jqwKOSMM/ubdvYf/HzKO7YDYNjaBKzqQcYZghelaCzrCI+DV1kX1UC3cXMjmBl94G+CS208FsLBI05pg4+QnVxnrxl0lyp8dRjx1iYXWJ4qMSrXnM1gyNdfL1GYBeJsjsY2XE9xAM8+cXPMX34UVZnF8nmK2zesUvFdEo4vAgSG9W6MmZIk3PQ9YnDRMWFSk2U0Fb5bFZlY0ilfSJyRJVkNkhxaFS1GOtpKdyTaE4P/4zJtydqB7dLy02i9MCmN7zoV//TRpj6OcaOjcn3LA+o0A6maX7cMIzTtIOafIV2MPoT8Dr4ri/I1hddcskvKgWlODidx9Dvu+xHQj7zd/VvlWzWby9QNYkC1up+Z0awK9hdUzEoPUP/Tmu5vQKwYiX+8z//c2U1lucWykJoiDe96U0q8tKyDHq0+dR3P8oH/ub9NMwWds5meHAIR5xgLR/fT0gMk2zWJJ8Hw/AIfckoGKVcLrK0OE/oOhRTOjvGS1y4fZRdowUG0pJ1IHK6RFl4ZXEn05lm6LScLitLdezYYFOlQNSt43U6pFJFZsU950WUduygHtk8cXiJ+++fYn5BXIMjtHyXettRSgq3mdBodonMmFQhz4geskfr8cYXZrnx5usY3v8iEm0PUZDHiLNoSREt0on9gJmjU3z/nnt44Fv3EDgtLrviCq580U3sufp6rKFBSImlO8RtzoC7ihHL71ko9Tp+tExs2uQql6Cl9kCQxmtM01s5ydyRJ2nML+E2ahx/+jBPPHyIhfmmWg7eedcLecG1m0mVHMKMTZgZYXTvDbjLJt/59OfxGqtkDbFcZ3AlrayYp1TKsbKwQFGqgdI2YRRg6TaRJ6YMnShI1GJPrr4k8D0xpNg0h5UvkC5KjdCQAl8jk1HgG7oCvo6iHZzWKgp8e44C39TgxBtu/PX3bYDvWWLFxuR7jg/gc4HvOter9LVr4Lsu6Vp/evn36el3nXpXoeZriHoajs+AZXWqlLIY5UzuA+ppaO2DsFAViuhI1ibpNXpD7dykSkgWgAdyQD4AACAASURBVIBYjEVWJg0WMv1u2rRJ0RGKniaiE7f5X1/8E/7XF/8UryBWZZOhwgBBu0e71sZTQThCmSRkcgnZfEQmrTM6WGaomMHtNBjIWeyYGGTX5hHGB3PkLWmdkCcIcX2ZHjVS0mQRCa8rNmaNULIEWl1G0yl6zVXajoOdH6DRkxY4A6ucRpf2BaPA7MkOBx+f49jUEg03En6ShpPgOAn1WiRRv9hlkyE95toRnbfdvIWJLcOMXHAtduH5hH5BNWmI+kIT6iFJ47dcZo4c5cmHHuCxh+9neWWZnefv55ZX/SzbL7iQdKWAnk6Ig2VwFogjJQKEpIMfzqiGjvzgReiZ8yHO0a1P05w5SePkSY4eeJzFE8dZXVhSGRVg40cRExN57nr1CxjfYkJWqpo09MwY00cijj86RdxxGMgV6bouXpIora/qmZOW6yjGzqT6/H2kEQnXLVSXIYYdyUtOVIuFyNMsifUslBTXK2lmGQW+2WfAV6gX4XybffANum3aHrGA74t/43c3aIdzjB0bk+9ZHtBTp07tX5t8LxLQlUv703zvGvCuL7We+6mEcui7wf6vP4kINkXnu05CrAGxfH4NsKX1ot9T0f9afxLuf6h7rT/ss37Tfb75medcPxGoz2sx9aDOH33y9/jCDz5DLy2XrbFK7wqFdqg1CN0YtweZFJx/3gh79o0yPpqjlLMInRpep0E5m2ZydBTbMMhIi4JtqLp31+8S9HwszyAVSn5DjZ7ItQYKbBqdIKuZuNVlluamaPba+HYG18yg2Wnk3BFL1KWWIWcPk/g2Tx48zvGpBVY6EdOrLsdmetSrUBgo0TMcSnHIC4cN3nvHZVipLoN7LmBsx23E4TBxnCIORD2SR6OE1wpJvJB2o0G32+LI0UO0XZdd+/YzvmWS8nCRVMlAC1egM08QyHG0sCQoJ17ECzrY+c0Y5X2Q5GmvLLByfI7Fp4/z/a9/mbnjJ4i9iK4rumSLTq/N4FCGn33NjezZW8ZIt+nEdXqhztMHA9yaQdDo0VqpKsWIlU1RGRkhY6fIy/FQjSWoXIeUaeMHfQki4oQUdYkMAKauGi5kyrVyJXIDIxQHh0gXBrDEEq9B4LoELQHfKt1WlW5zGa/TohuZAr6vf8lv/peNyfcssWJj8j3HB3B+fn5fkiRCO1zyrwHfNbvEGpFw5jf3DFr2wbX/R4Hq2m5OYetp8JV/PQPKp//2Y8D32SCsAtYJaUQ1/uzzH+JLj/4Dru3iuz4FI6UWU0nP4/ydm9XWfnigwN6dMjVLBKGD5zVpri7SbdbJp7KUC2WKhQFV1BgQ40tQT+SRdD2CloeV2EpnGpsxWkrkaptI6Qnt2gJOb4VW4OAkCY5mqPYOK9JIkSNlSCtxgZSeobZcY25mgYWqy1wt5MmpNjNzIaFmEqQTcnHCZBjx2n3DXHB+ni37t7P3ojvA3gFJCc/xCHwDy6igBxbddk+dtOy0oQwUkjFhpdLquMT4JLYP8Sp6d5kwiDD1NKY0iMRNotCBdAGjuAWsCkHD4dijp3jkWw/QWDjCwskZFueqeEGCXZRWDYfnX7Wfyy7ayqYhoXC6xHqdju8zPW3iVC0s3yTqBKoPLpH2Y8PEMmwV1p7IxGtoqglbpl95Pal0O6G0kv6iVtQ3hrgvcwWsglTH92Vm+cIgqVyWWGzssrxtd3DrNZzmKp3mKl6njeORmIObfuGWd/z+BvieY+zYmHzP8oBKdTwgaofLBHwVAAvXKzKztenjR02+69j4HHPvv/idSX7EGuu7PgCvzb7rkNv/tar//wnB94emYC2kqzf5xLf+gr/+6p8RFSLleLb8mJTncs1lF/C8/TsYLGbUh560Cf1lXLdNID1nIntrd1RZZs5Kk8/lMQwLLwroep7KqVC15G1x9aXWwnxC7JTNQHmIOHZpdhbQ0l16UZeO6ykNs45FxsgoNYOWiMXWInJ9EsklaLZZWemw0ko4uRJwYingxHIP38iQwibT6DHZ8nnRlRZXXbODF77oTqzBiyEeJZApXhZ94njrxPRaXeWMszMauYECqXxOVe8IoCVaRJQRl1udpLNI6Dmk9BSGllVN0wLO8j8zW8ZIDai4ytqsx/Gnj7K6eIjWSpOl+SaRZpKpZCgO2ezcOUwxHZLVOqT1NobVxg1cEm2U6UMNglqMGcp6LSbQQiKpoJdxNRJVjFA/Yi4RH06fhJK/90G4P/0qykl2ENkcqXwZuzigFDH54iC2WJXV5CuhOh3F+fY6NTxHAoR6tL0EvTLy+pe94w827MVniRUbk+85PoCS7aDr+sdM07xqHXylLVjxvoZxGoCfrXg4E2z7VuKf5s/6ym0dYX+IaFh7oB9mgxUjvEYzrPPPZ06961/rfy4iNF0emPka7//f72Q1rJJLZ8lpJueND/La216ETYuU5mHikklHNNrzSuYWReKmswlcH0tSHLSEUk4ChxJqspnPSNA6dLoOmpHGkw42y1S8pKqC11Nio6Pn17ByPqEugewJWbNISrNV3KZIzDxPFRaT+CGhLOVkERlqLK50OTJd48lFn4OzMY5nEcU2tHyKiz5X7YJbXzzOTS++mcE910J6J4ln4VTbONUWMwePM3t8Sk3fW7aP0Og0VGjR6Ph2JvdcgD04gJ+TICMXuksEnRXMBCzy6mQgzSRe0sRI26RSwxANk4R5Aj/Aac+zcGqOlfk66UyBdClFaSSHoXfRghZW0EKP6lh2F82MSKIsRw7M0ZmXzjdJePPwE48wNpVZRY9EEeIr8JW830Rcj1rfbi7JdJJgJwvWULh+26Y0NEJpeIx0eZBCZZhccQArmyESUO916TU79KqrNKtLdDurqr7KjQ3s4ck3v+Ldf7wRpv7TvEV/gttuTL4/wUH6UTeZmpraZtv2Rw3DeOFpk8Ua+Kpl29r0+1OD7w+h87O+A4XWZ460z/Vr/JfBd/3RzgRcNSSfwQNLUtl08ATv/6t38cjxhwmDmEwML7niQl59+wtI6TW89iJp08fzanSDNp2ui+uJDC4tMlukRSgF5CxdXdYGXsiWbTtYXF5hcXWFsfEt1JtdRUVUxgaV3drU+kEvRA5R0pGdlKpHL2kVMkZa/VsAxnV9nIYEwTSVM6uYzWIaKRYWGkzPtZhqazxywuPUyZhubBF2I4bbJttTPq9+8RC33nw1Wy+7iSS1FZIymg+NmSW+/U/f4IFvfVuFqu+/ZC+1dl0Fmu/e8zxufc0vMLBrD17GxM7FJO4CQXNO1UWZiF5YTC0QaA00XXrYhkHbjKQPBVKMKmESrk/k9nM8ElNTiWeycIy9JnrYwtTamCkX0wwJ/YjDD59i+VgD3ZWf2yM0QqLEIBLjSqJhi9JCqJxQnJABrU5TRXMKBSWvv2wmo8LxU+mMkphlpTaoOEC2NKDMFnY+q1Lz/F7/6qFXrSrwbdUXcBo1Gt2I7Pi2X/qZ3/2zjTzfs8SKjcn3HB/Ao0ePTuZyub/Vdf2G9UWb0A7KYLG2cJNYxb5Qt//n/x50ReX7XH/WAXT9q/2lmty6n2/2DOtweno+44HkMrX/p58UfCa10O92e+Zj/XbqNkrHFlE3p/mrr/4pn/rap5RudKJc5g13vpSLzxsiCebQQrGgrpLEDo7Xpd11aLXaWGaGtJVWVeqREyoHWhLGpLNZtmzbQk9q4TWpKLKYmZnDkZLMgQxxSkLkdTVhF2RjH/mkJYPCLmIHWdWa4Rseba9Jz2kTOz3cdgsiH1uq3s0c3a7G7HSLmWbC8cWEBx+ss9AJlTSu3EwxHni84vkFbn/JBVx2w62E2a14nk1ay9Bb7fDY9x7nge88yPETU4RmTKFSYmBwlMuedy3XvPhlFLZtJy6k0FMeib9A1J4Br6sWgFAhTBJCo4mhhVjWIBjb8IKAleUlFk/OE3aaFDMGGUunMjiMnSmg6zZa4qvAHst0SBQAi6km4NhDx5k5uEzi+CR6oK4EJCw/DsGQ4xq5eJ4E0UsRaqjUK6adUlpfQzfJpGRJKVcXNqaoHaS5eGCYnALhkuJ8hXYIFXXTwamtqoVb0G2oYPVq28cenvil29/zxxvge46xY2PyPcsDuri4OBLHsbQX37I++Uq8X19mJpyb5DxIV9uPO9T/EvewXou5DtvPKHv7sLr+p1+Wua56OL18Eyxd0wsrRliBa9zf2q1FUooETU4OKrhHPYQPeoeOscjnvvdJPvPVjzOxeZCrLjmfC3dOKH2rrbVwnUUMQ+raDeqdNm6vx9LCIhkrozSn6VSWnhfgeYE690gc46bxEcoCqLFBrdlgfmmBSHZVtmRnGgoEsprBSK5E0S5QKYyTK4yBkcINA3pei5XaHIkUZ4YuTq1BIt1vtqX0q1a6zMnpFQ4fq7HSSPP9A3WOL4W4nkWuqzEceVy6SednbzuPl958J3Z2kjAM+gs3e4B21ePYkVlmZpZptjoUCiXGRsfZs/d8RnfshKEByIsxoUdCjcBZArcrbDRanFVTqBhURJNtpYZAG8F3uiycOsH3v/o1jhx8nHwuxeaJCcaHxzn/vAvVCSY0YiLDI066ZNMx6ZROErgcevgJFg7Pko5NehKEb8pCNMbtii7XUyaWVEpXtUst0TkbFrl8VqlupALKFNCVHYRlY+WKWPkyqaIAsIBvmXQhr06O0jHYa9dxpDeutkxYrxI5PvVegjY6+dbb3v2Hf36Wb5WNuz/7AnbjiJzdEZiamirbti15vq88TTusTb1n6nxPZzyc3dP9iHuv88DruuB+RpoyZfR3MwoAhZ8kVuVCqiJIdVasgbOyLitdqMtq/UkePXIfK91pSDtMbK2QzyTofg8r9rC1ANetYVgBuhmzUlulmMuzMDtH5AfK6CE5wyE6vcDDsHUsCfPWYyw5KcU2Xc/H16QJIkeo7NOhCt3JWxbldIkMBUrpUQbLk1ilIp1IbNRt2q0lvG6VxvI8njjfhONMNLLFAYxsiY4bc/jQIrPzMfc/2WS2nkfTK/j1Gna7w+5yzKtfsplXvuR2CulRun6PxC5SHNiJbuRZWely/OgcTz/+FKvzi6olYnxyjPOfdym7LrmU3PgESVrU0C1ivwW+hxml0BOLRAtIBESxMM2ioiKEl3aW53nga//Et7/5debmZxkqVhRnOzE+yW133YU+kMOzEvKlDFlJY8umSeKAg9+/j6Ujx9A6kqchIWwurW5TLXWzdoGcnccPOtRqC6oHL5crkstkVBGpuj6SfAuxYJuidiiRKg2QLlfIlgfJyOSdzaN7IZHv03Ga1OuzqnooaTTAiWgEBgxPvO229/7Bf///7aX7b/SBf9w49m/0sPzkP/ahQ4cK+Xz+LwzD+Fm1MBJZ0prWV8B3feMsnO9z2Yx/8md61i3/pUH59G/0GXOGwLLU8ciXxOPQB18BRwHm/iQVi4XB8ImSHp4/T739NB13AewubljF9aXmxlVTpjQV57IZXLehlkDSz7a6OkejUVPmDbFVI7kGYb/up79MQ7m5vLCrMibiQELWixQrQ2imgR86qrU47PUYrYxRtMp4rZiMlWdAZREMEyQBjlel01qmunCK2vIcvY6DbUr+sVQhDZDKVvB0nen5OsdOdnj4sR6Hp3V0e5BuexW95rCnBHfcOMLtt7yUocFtxGaObGETZnqMKMzQqrvMTM3z+COPcOzpx0iZsZraB0bHuf7Wu9h36QuIbWmU7qHHPYmFw5AcCzm6ekii+0TqKiKNRgFTN0lcl6UjT/PEgw/w6MMPUJtfYHF2HtftceV11/DSV72SzMgAmWKedC5DQSbSOOKxe77Jycd+gNENiaRBRPKMsv0rKnlO+bn92FP6YiF6bEsY87WroCRW8jPX88XBTTpfZnBiCwObJshVhtCLFVK5EkYQq7yQRrPG0tJJqjPHCet1RCfSJY0xtuXtd773v/7Rv/q1unHH5zwCG+B7li+M+fn5bBRFf2oYxltOc75ngO867/ujjRY/7TexLjVbn27/hV/j2qfFpiEaVbXIUogrmbQimwpIZHuuOXSiZRxnka67onIKTLONHzQIgxZOexnf71Aul+j2ujhuF9MySKVNotgjlYJOe4l6q04YJ8pQIU0SBjrdRm/Naq2pBmG1hdNNLE3ajIex7LQC7VjCvomUdGyoMEouNUDgSnymTiplUMiUSPRQ2Z6dZoPFk6cw4pBcwSIMXTwnxqn7ZAslOolHJ9I4MeVw6HGfbz/QoBWmiJIIq+Vz4YjBz9+5g5e9/MWMTOwFc5A4KpEkRTqtGKcVErgRYbfLyvxxLKkOil0l09q+73KKI9sgJYE+HZU/IdO6roBXcpcjEs0n1AwVLGRoBQzdUknMjePHOf7Yozx633eZO3pYKRXkWJbHxnn5a1/L+J7dWIUCmXIZKyvArXHywEM89LUvQrOjlopCyPtxV7Vf6LEUpRrI9QtmjK1ZeNLD5vUIQ2kN6ff1qeWbnaE8NEZ5dBOF4VEKMvWWyqRzRQw5SXoe7XaDVnuF6twU9ekZQickkhPk9r3vuOs9H/x/f9pX6cbtf/QR2ADfs3yFTE1NpQ3D+CPDMP79aanZGu2wbjM+c/o9y6db43R9VFSYKgfqh6Wf5g7OfILTv93+bCu2Y1UFr8l05tKLVqh1TjBfexovXKHRmSGMHIaHy2QNlEvNIqBZXabTbTMwNES2mGd+dZml1UWK5QyZrEUSe2pj3+l2iKX9OJNWkjEt1NADnbDnkS8UVChNqMfkyxWGSzuwjAyOIzRCg3Iuq+iDqBcQ9TS1tMvlCmhaTKtTp2RnZcOEqzt4bZfuapdNw2P4msNSdY50nKG55CD0dZQLiewUU8frzB9OuOe7dY4tRPQSyHbhxguL/PIbLuWq664gO7gVPTtB5OeJvAyBZwqFSxJopE2TVnURXfOpVAqkygNQGAQzg4phC5skgcSB+mq5pex3AoRGRCD2cdEwGwViCXhHI1ipcuoHj3Dv5z7Lw/d+Uz1mcbDMzGqVm195FzffeRepwREoFpSdw7R04k6d2cce4gf3fAtb2j08l2xaVzSB5FGYia1qpWT6lSsK6eKTzOg4EZ5daIgcpmisAzDTWUojmxTYFwZE+VChVKmQSiT5rEu9WaPdqRL3WvRqDaVJlur4wvZd73ndf/5vHzz71+7GIzzn23PjsPzrjsDBgwftQqHwQcMwfnNd4XAm7fBs6uFf9yzPvpcAb5+3fcZMvG4oPlMZ8cwCTlmUxREVB+iGhxvNMbP6EEdm7mWh9jhW1iOVMZQhYrgyRNh20QOZRmM1aTYaDZYaq4xum8TOpegK14mPZUhrR0zPDZUTzAtCRTlkMwWKmTK2lqIrNfK+R1pkTSZksgVy2QlMTaPTXiEOewxmS6S1LImnqxBzKc3MlbJ0PEcFANEJKJbSBFmP1nJbcI8tY5N0aHN8+hglvYy7HHH86AwXXLsXLWcwf2qZ1ad6PPhIm/ufTGh5MJ42eNllRV52/Xae/+JrKG07j4hBSCpEnk3g62gSFO8bqtSy3WypGE9TNF22TqZSIDtYUo3MolDQ5PcgVxJrQUeqT8OUQy2dJKJ6KRDFupp+vdkZnvjmPXz/q1+hOj2tTBGunhDbNlt27eF1b/pFytt3KhebVuqfbPCb+MuzPPz1b7M8vagkZkjriQTgS7iRB54vJhSpCZJMhwRbHG0SrhMFivPvOi6tTk91zY1s2srolq3kpTk5m1UnRTMxCQOfZqtBtbpIbXkev9MhciOq3ZDK9l2/96YP/M/fOTev3Y1HWT8CG5PvWb4WkiQx/jmg5n3/PIr+tirQtKWFty81kw+ZPtYph+eiHlS27xkytOf6dp7zNn1ZgkoHOzNep08FK2HZM2lmit8VRBBVg4uut2iHRzi5/G2mV++j4UoRZI90OodtFimmymi9mPGhQbqtOp12Ay9weezwkwxOilC/LEW+xIGrksvEwtqLxMaaRoSuA+VBbDNLEonUqUTKkh63SIXFC3dalmVPdogo9Gi3FojcDnkzTdGWKSyN026riMTIDKm2asqc0VlsU5GlVKZLt9bGbwSUskX8TMj0/CIj2QncOY17v36KG+/cx+CWIrWlJRYP1HjiYJfvHQhZ6Whcd8E4V++xCRo17njdTZx/w0tIGEG3hyC06ImfNjbxHXG9Bfhu2O838zp0gq5q78iWclRGBhkcHiObyyj1SBz6GBKDKeArlI6cHmMdK1Ug0VJomoG3NM99//CP/OPf/h1GGDE0NkJpdBiyWfbuv4DnXXEVpZERkmwaXfrs7AAt7kC3SWe5TbsZsrrYZGH6JPW5OZoLS2h+REZCc1Ia2ZSENbn4ga8UHCorWr0MpFopTSpfUNx5eWSUwtAwVrGkwna0SMPreWryXV1dorq8QKfRoLpSI7Fz4c6LL/2PP/POD/7JWb5VNu7+rCOwAb5n+ZJIkkSbnp7+rSiK/ut6kElK3gyWbLufCVU/E3h/FNieqcVdX9L9sD5X8PaMX5sSNMgkrMS5ayoDwYN+C7LUjSeypVG5Dz5oVeqdw5xc/A7t8GmqvaeJtKpSIySRTRJmGKtsJh1bVHI57JTOzNwx5ldnqTt1UsUMmZy0EWfIGjZaEKsamxY9NSEGjkfGyGGZWUrFIRI9i2VnSEuR5j/nBfvdHoamqRol09RYWTxJdXGWQirLYLZCSTJ+NUOF7/TCHq1eQzUp16YbUnaDZ7fQJXu3FQiTiVGx8TWDAWsLUw+v8uXPLnD1S4bZf+Uu3E6T2QMrHD3S5gdPuyyswAv2j3DN3hwnn5rh1tdexTWvuI3M8GUgDrVYx3V8DGwCJ6DdENdXWzUF12orLKzM4ccu5YESW/fuZYs43jJZBXK+76jePsnQFSWCnBtDYSBsSWDLKrUBXofG8RN8/dP/wMzJE6QLBYYnN7Nz//kMjo2rY5LO50iX85gZg5guWtIm6LXwXY3iyB4SvULsBfQW56jPnqKxuKLiO5cWZlQVlSaON6mwsox+n6Bp9TXVpk06lycjPG+hSKY8QHpgCC1TUCdM6W9T7SlOS1EasrjbMrmVTTt3k1iZ1+W37/vEWb5VNu6+Ab7n/jUwMzPzq0mS/Mk6xbA+7a4D7rrk7MwJeP3vZ0ZN/sRLOQFfmWhUbJnSMqgfSoGsKtzs79X6Q7Ay+quqmChqoBtLLNQe5OjsPdjFJr1kgY5bVW/YruOjxTa7Nu8jQ5Fuu0ViuCyvzlBtLWLnTQW8ppVWoTYD2SH00MRKp+haTVZWFwkdj1KmTMYuEEYGntiNU5JoliIloOR7yj0mi7p0yqLTlgVaHVtPyKdsCpboZU3a7S6ZfIauL1GNHp2qS6/XxTcddTks3Wu5bAm9mEaTid0vU5/2Of7UMkObK0zuHVMlnt2ZhEOH5njosQWeOtRhUz7iip0p6gs9rrl5Cy+87UbOu+w1oEvCWZpYuFFp33ADwmabhekTtGqLrC7NcvLECUzdZs/u8zj/iiswRkeVdtawDfxeU7U1G5IIGkuAvaasveLO04wMhlwV6DGJtI6sVjnwwEMcPnKE4tAQ+y+7jNGJScxMCs3UMGxTLe1SutAGTXpem1orYmTyEozshPrd6qpENRQfMbHTxm03cVaFr+3S7Tp0Wk06rTZdxyEUi3EQY6bSZItlMsUixcFBsgPD/bAdy1aLTRX+b0ryXFqdtOXyJkk0lqv1j4xt2faWc//O+bf9iBuT7zn4/U9PT785SZK/PlNmduaSbR2Uz3yqM6fa9TjH9Yl43Xm2fpszb7s+BUuThfB7kqerwFXVw4u8SQLaZeJN+lpPWa7Jei6RjX2NautJ5lcegtQyhcGIprNAL2gTRh4rS8t0O122T+5ioDhBr9sliB3aTpW2ZBhYMDo8Sj5Xwu9BPjeEQZpe4LLam1HtERL4kgQi/TJpdzxljkiLs0ooGeEyiXCdpuoIk8v5lJ2jkMvitOrEoiGWFaIknZFREYpygpF+NK8XUG81VWBM2sizbdNeNk3sxMjnVElo7FmkkSnO6h+XrBRkxMRtm3YnZLna5ODjR1g8cRg6y7RWa0zsstj/gou4+rrXkR+8AGLR5OrgJiqNTEJmjh98ksWZ49SX5rn/O9+n1/R44fOv5cY7bie7fVLpZbOFPF7YQtcjbHEzxpKzm/Qzdi2bWJfM3DRxEuJ3OzSXluhUV3GaTVZqNbbs2Mnm3bvIDkjbdD8IRx7L0Dxiv0rPb1HtRAxPXkpsjykNsZ54mHK8xaWoCCYNI+gXtapGlCRWVyJxKNkOkm7Wb0uRCVi3xXQhQG+qGiYB3h+yXUqnWxgRqVS0hFq9+ReTk5v+3Tl4q2w8xBlHYAN8z8HLYXp6+uYkSb5kGIaxrnBY53zPlJqtB5k/W/P7bBpivfHiNNAKhyhuNOEW1Yfwiv3uN5l8lXosEuDtV8GrN64l0Y11YtrKu99o1fD8FXreHLG2Qr4S0fNWVCaDZogVVqPdqDE7ewoNk5HRrcodJRNQ12kQuB3Sps7WiQlKuSKrqw0SQ1qL0yxXl1htLagGXfm5s9KuYAp328NxeqRTGVIZm5RtkBgRYdRD96VzTCrmU8oY4DptfLdLSrrvYhNbz9NrB4q66DhdNPleDJtyYZBybowdWy4gX9lEJMYGoT/k5KPZStHRvxIQcVcaibyRsk+hBjqNRZzaKdzGAoHr0Par2GVbmSvs9ASGLpGSBlZskzgRndUmJw4eYvbYcWqLSxw88Dh4MZdecAn7rrickf27GRrfSnl0SBWOgqs0tkkoChBJF4sxs1k0I09MBjcI6LXbdJbnWZk+SdRpqVzegZFhBrdtxSgW0DNCU1gKNCXBMwlW6fRWqTZ9BicvQktNkCBNKSEpLVKUQoh86Mq0qFyMGmoC71vFI1WeqknMpFRKyRd1jUBasOUoqRaVvqVc6Cx5bcndpPNNDDhhGEWNWu2tW7du3rAXnwOs+KEB7Bw/3r/Jh5NYyTAMHzRNs3Qm6K4D8bOXbqejJGa9oAAAIABJREFU/taO1plpYz/uAP5wMlnf1aYygeN+x5DodnWzi+PNMLt4gF6wRLZg0gscgrCLjkcYthHFrAjz5b+GlWAaGpahUVtZpd5s0vUjBoc3MT46gS5Y1gvQfJ+MFpPLpQhE2G9EJGmT1foqzVqD1VpVsc+SMyDpY4PlAYKuh9NqIyarXDlDbEnqVoAVJUqiJVkIppEm8GN1uZ4Ra3acYIppwhpgYnQ3peJm7GxFqSRK2f5izDCkdSMDhlh6BW0EbPvaD7EuS84CFIg0B00XGZtGr30CrzOHFnXIZG38xKUXe2pZWG/UFGBJHoUs/TTXJHI0VuebPHr/4xx5/BDdZoudmycZGx6k0e1S3rKT5193E5M7t2MXLaJwrfAzsVXQsoCXmUujWSUwi7jtgNryEk2piT9xhCOPPMipQ0/T9jz2XXkF19/xCnY973J0CRCSE1viijoY11vFDXUqI+ern0tgUxkpVLSoQaLrBOs1U+r1ILLCPrjKBKzO0aoIsL8IVIkfatqVxpN+vocArxoC4gTPlxwJTS0Oe71e3eu4t4xvHn/wx702N77+0x2Bjcn3pztez3nrY8eOjei6/pCu61vk8nqd4z1T5/tcbrd/tettTcjQ/88a56u4Rhl3xAVVpdq8j/nq/cr+W6xkaXYaLK8s4vkuXc+h3W2SzhnYWWmZkAaEniqulI92SyrppWq8wNjwJKOlTRS0PJYfYpsRZibE17u0445K8ZqZnaVZb9GQPNhAErak6sxiYmiYwOlQX1nFDXwyA1mSrKXmUhkUDZG9afJhEbhCmlhKkpZN59i9dR97d15FPrOFlCXZDiVVCa+LaiPsx1MQ6+q+kUx2pq3CxsViK+lmGmU0o0AiPGtioAchiTuH111Sbr7IgEwhp1QchpnQ6a4QRC1smZIDnW7bxXEiWo0ej3zvEQ499CTZxCYd69RX6mipDJdddwPX3HgjE9u2qnSwOGwry3ZfYZBS/cJGOoWRzYGVEy8G7WqD5sIii4cO8cDdX+GBe+/G0CK0lMl1t9zMHb/wFkb3XSxJ7kjUWhRU6Xo1Ii1FeXgPSVzsT7EKfOWJZKJVVL86rmJ6Vtja9zAqcFXKF+kKVCaQ9YCl9YLAPgBL8Lq6uor6kZTiiBQ7s+s6x3pd5+atW7eeOAdvlY2H2KAdzu1rQCzGtm1/T9O0C59L5bA+6Z7Z53bmwm39u/lxkrPT3/XaMk3ee7JIE7WD8vEL3yk8nTHH7MLnaAUHyOZSSu8pk2/Pczl8/CirzSqFSoHJ7ROKBnA9h26vQ6NWU0siWWiZsSyKUmTSZSrWEOdv3s+u0c1EcYuav8B8exo9oyv12tSJkzREktbx8VzJFNfR/JjRUomRcom0rXFydpqZqoM9kEVLpTDDgHxGDGFd0qqVwSb0NLXs2X/+JZy3+3LS5gQ6I2j6AImoEfSMms4UzS1gIUEzvg9JrOgLTTOJNKm1l4wFaW/Ig54V05lSAeDXiCQRzXcIJRtBNK7iUem1cMNV/KhB1spgSnoaGu3ApdFqMn3kOE/ddwCzE3PkwFHwLfZf8nwm9+xj0/Yxtu7cRml4nKBbVxZsQ12E5AgkMShtYeX7P3OspQk6Ac25ZRpzS0wfeoLHHvgWJw8dYKiUY9/+/Qxs2c0L73wtmaFRpfONoqaihnzSDAzvRNNLirtVAKtAfq3zT2TcazkefQZ4ve1v7Xbq3/2rg9P3XRuI+1RDrAA4kubrWJc9njrWvV7nW+2299rdu8dXzu27ZuPRNibfc/AaEKOFbdtf1DTtJWcu3c6kHZ5dpvls8F0H3h8fwCPI0+98kwvLfg2R6Dnl3ScfPlizzNXuoe48qqiGbreBLrkMBhw5eZyVxiq5Sol8uaCSwsT9Jnys23MIvB5JEKv8264XUhkYIWMUuXTHReyZ3EYctTi1cphj84cYmRxRvG51tYHTc6mttpQ7LejFxL2Qndu3MD46pGRj9U6TI1NziidOF9KEiUcxZ5O4HlYYqcYLsRDv338lu3Y+j0x2AmKZj/PEIoGjjK6LW6x/iSxLIr/Xz5oQ3lICZDTdQrNShLGuJnIjnVVBOUksOQgRWtCFsEuv5/RpCqmol6lTCjzdBZKoph5H0tHilEUgObexRyQtD40Ws4dOcu9Xv8vM1BLbdz2Pa264gy27ximWc1gpG7fdwDIlPEhoAVvVHiW2gZUfRLMroKWIHA+/2cZpNVV048yJQ8wdf5rFqRMKGrft3cvVL30xhdFR5UiLdJ9u7NALTQZHdmGYQjusg++6seYZDO6/nNf132uRomd09a2/3EXFkGD0rxZiCVQK+zyvdG7Guorg1DUt7rrdD8+c8t519dWbe+fgrbLxEBuT77l/DRw+fPj3/3nj8i7LsrQzed91uuHZCWdn8sDrwPuT0RBr4Ku23P8fe+8Bbdd91on+dq+nl9uLumRJloscWY6d2E4lJiEhE88MMLNIgAR4b3iBN8w8YDEIeA8eZYAJkwABElIoiZMMiYOTuMclbiqWZOmqt9vOPf2c3fub73/ljMnKPBgsl+B71rpLV9K9e+/zP3t/+9u/71eoy2MjntWrL0vAcRYgXELbO4gLy09h6LZRLZoIrAEGdg9n5s/BCl1Iqg5OVGDkiowdXCqY8OweJCGFLMmw+y5OnTvHHvXzehEztUncsHMXykUFy+0zuLh8GjkWX96FHyToDh0Mei5ihzpSYuDy2LxxI/McWFiaR66QQ6vdw9AKWfFNtQSKJEOlxF1riM1T47hmx3WYnroGkjIJpHlA1NkjcBrRJJ+MZrTV90w3moyCI+nP1cfvNL2c5kAmNoKETJIAiSJyyA9BZG5uXEym5TYr2KRc8/o98J6FwcIFPPHIPaiUFdz4pjfAHKtCKuoQcjrzSKBH8ZSGZUMLF89dwGOPPoqtW/fidTe+C/k6eRsHCH0PzqAFVcygSWQhD0SIwKmUGjwFSCNAnCJzbHBRgGGvBce3Yds2Ii9gET5cHKNaKyJfz4HXZeh6EZmSwUs92BGPan0TK77Pe0MzR2cWsnr5fP579s/fRncvt7qXzfIv37bplCGsnLnapTFjYrBBb0KURB4xgcgZhsPh8Gc++9lPfmbfvn0vjBK88hfQa3CLa53vFfrQT58+fWMQBF+TZbn4nQnG/zOe7/MwBHsM/AdUbi88zNUByuXOhaO+d/W64HkHPE8x6kex3DuCxfYJDL0WNs3OoNts4uixQ2zAxMkieDJaKY6gmK/BdwLkVBlC4iFnijg1N4d2x0YiZmj3B5BEBSon4drtO7B96ywct4G+tcwKUq89AJcp6DhkzBJi2HUROJTjBpRLeWzeugGt1gqb7ywutTC0Q6imBK7AQxUlKBGQDm287dbrcd3O3ZCEKUCZBZI84jhDTLhwwkFyFaSegJhSHEgMQR6+ogzTzENUqTOmxItVcUNC9CmtAAgGEoq+YGgyeTEESD0bKfkOLyzi2DNPIeq2cHL/Ezj+9DPImzLe8K7bceMdt6A0W4FkqMg4wlclBISHcyHSzEejcQ6WnWFq4gZUqjMQOA2JF8CzViCkBKOsMi5iErloJgR9PcBVEdk9DJYuwuu1YCoCFMOktDd4EbFUBChE/UKAQkUBJ9PnKQNSCjdx4EY8KvXN4MXiKt5NoXrsPCDchCiFBC8Qz/vbve9qmb2sgFytyzSYJRbGqpczw3XZv1HnS4kalIaxSi9L44x8mI/Ytv/DV1218bkrdJmsbWat873y58D+/fsL/z1K6D5Jkm54obz4u6ncvhsG/HwBfmEX/J3KtuePmrA7utCo2U2YixYRPCOACq99BMvdZzB0GizvK0j6UDXyLEjQ6i3j4tJFqDkdhWIVOb2Gcm4UqZOgQB0aXBhKir/6q7uQQkehpqPV77JBDaEZqixhx9ZZTE3kUcqJaK0swuoMkUJG247Rt3y0ejbihHwFMmiijOnxMYRBAMex0e2vDuQERYRSkmGQHZrrQIlCvOeON2N6bD00bR04cZpF+0QeKcYyZFEM3hEJMYBPuoKEh+2GsGwHuVwOE9MTLAKdIpsIcKV9p3IJnFRhPNtvD51Cn4VC2p0WFs6cxsXnjqB/6Twe/drfoXmxhWq5hJvf9Qa87o6bMLp5BLKusC6b8GSPbgIGjygdIk2HLLHDcURMj+9CwZwBfBGI+siCNrjMYV05hX5mSg6ivg68UMawt4jWyeM4dP/X0Z2fR310DNtvoH3thJArMVMiiRElfEgaD4GoX1kIyx/AjXnUxraAp8Ejq7ur0ALHmNGrhZg9FVz+r1X2L73oyYA5UHw7uYQV3GR1wMbOMbL4TCNmzEPG+vRvURQng8Hwl+fm5n77zjvvfN5I5MpfOK/hLa51vlfow//85z8vzM7O/u88z/+6JEk0gPu2vJg6YSq4z3s9vJD7+zzG+0JBxQs74e/WEVOXszrDps4mAieGyODAduaw1HwcdkBwARnYFJEvSYi5hA2OFlYu4tLyecSIoWh5jFVnIfM5CJGAsXIJw9YlFE0Ozz77LJwghRfHzCJy6FJXGzDfg6mRAt5w0w6M102cmzvKVFRUDDMlj87QQ3tgkzgMYUgG3TGEjEdO1xD4AcIY4CUaimXQ8xoKhgh4NiZKRbzz+34Axdw4OGkEAqrIshxSL0Pqh+DiDGkgwHVSRAkVJJENhFqtFgLfR61aRn2kCs3UIWgqKztRrEJSSuAUYg1QW8gjizOELnlD9LF4cg6D+fM49sQ3cfLgM4jsGGaxiu233IDXvfUmFMaL4LiESaApQp5s3mIpgaBySBOPiVeInha6CkbKW2GI4+CCIWKvCZH3wPFExxOQSDmIxhgEqQhv2EPj2HN45K7P4ehjj8AaDlCanMBt73wPrrn5FlRmZlkAJ1SieZGUQkIY22hbbURQMDa1AxyXpxb/csGl4rmK+9NUkZFdmDc+rREV3dXv2funbvYyLMHgBargzGhptSNOGLyyGkWUpFEW+MGTbhDcuWvXroUrdImsbeY7VmCt+F7BU+Lw4cOTruv+jiRJ/4pFyEvSarKsIEBVVdZRPO//8Lz3L/1J3cZ3YsAvLLovlCAzdIJLkdEXHbtAVCnK8Wqg0z+IoXMEnDgAB/JfqMIsyLADC71BDz2vhUZrEZ1Bh+GioyOzCF0gdGIGTbSXL8An794oRKdHPOCQyWK7Qw+WHaLf95BXeOy9fiM2TlWwvHAWvkv5bREErQAvyuAHMSyHUnPJYzxBGqaM8yswFgINxlapUZLIoWSKEBIX1++8Hre/4QcQJ0VwYgECV1x1FrMzJEMXWRAijjjEicjsGanY8zwJGVLEQQDXHUI3VORLBegFHRkl+VISUkZpwjwyUYNgFpEJBsIgRdC3YM1fQvP0UTz4xb9hHgm6UUBpYhZbb9iNzdfuhBU6aC1fQqWiYXSyBLkkQzBkCIrCIuyT1IYfrKDX7QNxHlV9A3RBQeITbk5sZxlRpiKRVvctKQVkbobuuXOYe/SbuO8Ln0O7sQA3dDCxfha1yWncdsf3Y/0OSkguIWOKQBGu38NSdxkQc5icvRocX2Rpzpe1EpctRVn+MPMrpqGZQDcaRi0j5zWyESUcd9X7gxExqONlfusc/MBfTZUCxxR5aRIjiLyzMZd9cPv27Q9ewctjbVNrxfelPQf2798/NhwOP6Gq6ltkWRaoAFPhDcOQ/fl8QX4eeqAu5DtFGC+EIL6T/cCKMoMbViXEFGvLcUNYzhlY7rPg+IvQKFkXGsJAgqhSsQqx0lzG0B+Al1MMvCF6tsuSDbhMRbPZg6Eq8L0Bmo15dtEGHgkleBhmHj3Lg+XE8F2qqCHWjxexfeM4wnCI4aCHzoB8fAVoqgFTMTHsWfBc6q8FDFwP6eUhmUJMB15kEljfsWHqHKp5Be++433YtOEWZFkNGUdUKlKqSYAVIekPkFA6BrXTnMSGVqtyMh68wIMTM/ixj57Th2QoyFUJbhDBhxFSN0BCSdK5KqTSJBKljiTVAD9F1FzGxWefxFc//WfozJ9DeWIGm3fvxXU37oGRNzEY9PHM048wDPa6G6/B5MZJiNRZq2SkQ4rDAEAPQ3sB7VYXOWEcVXMEfJRCoBsjJVvwGkLCf0nhZ5SQ2AkuPncSD371bkipj/OnnsPKwjkUVRW6oiMTFLz9X/wQdrzxVgjFEgQ5hZcO0HP7yMQ8YzukWY7ltJFrGRVKwnwzgp6QsMJKhVQgRctlSJggGDpNGADBBmo0IUiQkvyZCHUCHSsPcp9M4zS1bftiGMT/Yffitf+Nu5NIemuvl2oF1jrfl2Bljx07Vm40Gj/H8/wPiqK4QRAEmZzOqHASHPE8xEDf/8/sJr8Tjvg23kuUKkqvZRU6ASeQU1kftjcHPzgKxWhD1TOEcQrXj9iFSfloruVg4PaRcDG8xEd7OESc8ahUx9Fs9dBotNjFHAYuu0hDL4TIZYylEMYJvDBDGGWIHRfVnILRooE49uBGIWyfvGQBU9FQMQqwuxaDKSg7o+8Tx3hVc2XKKoXSgPAH3/MhcymmRnL4wL99P6rlLczaMeMrjNPLQwFnR0jJIGb+Ik498i10Ls5D0QxkvATNzGF8ahK16THwpgpe5hBKHFJNgqirDAmF57FHbdEoITNHkGpjAF+gbHdwVh+tk8fwxDfuhjtoY3Lzdmy+di+q1SKGzUVmpPPM009Ay+m48Q1vxMS6dcgUGbyqrA6xeFp7sshsoD9YQepLMHgdGieCoxj3kAMnqohpzkfHa1SRRCLOHT+JP//jP0JBkzFaLSLzLSzMzSEh/2ROwdjG7Xjje96H8noyeY8QCQ6c2AOnFFEor0eaGiw6nkzmGei/GkLPnoYETkYckpfHqkyYzjMqtauzg9WumAI+6dOgG3JCYpM0QuilSRoJjdTHveCFT/u+/dhtt91G7fva6yVcgbXi+xIt7uHDh43FxcWdcRzvjeP43aqq7lRVlcI2ue9kQzD04HLe2/MQwwt5wH/fYIceEGmqz4EJnVgqxRCO/xyC5Dgq9RiqzqHRWUR70IKfuAxv9TwfMZl+i2Ax75kgQDcL7KvdHOLMuUvodvpMDSYKPCSBKFOAofGIkoh1sTzhmK4HheJ7ZInBHh4NtyTCs30oPM9cyYgjPBzS/gQ4EQefuKOUuBGn4KIEMiU603sIHMyM5fCBH34fckYVcVYEJ01DEifBZ3kgSJA5DuwLZ3H/Jz+D8wePYuu2HUgyHq12F0Yhj5lN62AnIUY3zGD9rp0QSzkksgBZUcGxQE4XtFCU08aZY+ClEpDJ4OIIfnMJS2dPQdNUlKY2gYeMoNuA6LTRXDyLp/c/jcr4DK6/6Xbka5OALAOquBqFRMQCUhNigCS14NkW4DvQhQwi+au7CQRRR8pxSDIdkl5DJufg9ob42n/7Ms6emEOv2cDuXdtRMww0Lsxjab4BjxPxhne+GzM7t0HOZwgwQMfpXe58tzCqGTEjyFCJzgHGTGCZfKuwAin8yEiduts4oxtviCiNWHaeF5JRUogg8RjX2XOHxOWFKhS+VVBrf1DTRu+79tpr+y/RJbG22TXY4eU/B+655x6l1WptCYLgjTzPv1lV1U2maY4pikLFmBXeF2LEdIQvLL7fWYip/DKoggy0WBH2EeI0MvESJqc1SmDHuZU5nFuaQ7O3jKFnwQtt1gEXi0WmYqMbQKlYhaHnMex5OHniAlpNixmJE5xRr+dQNDioUoSUhAaE1/IiQjdEOHQRuQlERUYqG4yTaigeU7LRgC1LeMb5RabCsmJ45NvAiWwIR4GRpmkCsYjIGWK6KuPOd9+E0VoBMXSo2k5Iylbw2Ri4WAQCD0m3g3ChjQe//A0cO3oMC5eW0esM2H4K5RyCNMaWa67Be//Nj2D96/YQoIxIEpAKMZRkCCT26kRfMMDRF6cwu0TityZBiFRSIKl5uK0+TnzzQaycPAqdi1ColzG6fgsq05shFUZIj4xU4FnMO7OHJF61QLStEFk0QBycR+o1wHkuEieDKuehyDkWHw91FJlWBsIM1vwy7vrUp/DYow9hZLSE22+/FZNTY2iQ21nkw6xXMbl5Pcw8SZQdrPSaCDMDlfoWcEKJ3XzjhPBZgp7IsJ9mZxGjpzHpuD1Eo91A1+4yNZ8XO+hYbVh+H0Hqw3J67Gf4mAPlf06NbvjGdbv2/vTPvvcX1iTEL2N5WOt8X8bFpl198pOfVJMk0S3LyqdpSpDEdsMwtiqKMiUIwiTHcTVRFPOCICiSJEmCIDDRxgs7Y/Jd5cgknR44hRCibEOQ55HL+ZicKLM8sYXOGZxtHMOZi3NY6S1haA8gSCI0sj+MImaArpCDFkdxOTz6HRfuIIQ7JCNtHmOjBsoFHhTUQK5nYRIzxVsSAKmfwunTYzIPUTVYN10sijBNwmozxEmCQd9GmkqwB9QFB+B5lVlEep4HRVbY3327h3opxdtv3YItG+rMySyfuwactP2/r9QMuERF7NgQqAD3QoRWiJV2D63OAG7fhtUeQJNk5AsFyMUixjZtRn3jJnC6iVSRGWVLiNqA20DidZlTGC0ayYfJmwFkRSmoSAQVgpRD4meYP3oM/cV5lDQNkzMzEM0cEl5iYZgUTx+Q6Y+uQtEVSJoEQdJY8QVvI4nPw+rNwWqeBWldclINZm4UgjIKaJOIUhN2qw+31UHj/HkcPXwAg14LnjPA9OwUrr3pBlgZUdo0yDkdxaIOO7Jxav482naA6vgGKHoF5FJEQ1ry6fV8H8PhAP1hB63BIvpWB50esSMi6EUDsi6tijlCG1FCrBhKM/YY/Y9sPxXRQOrDHa1MfmX79p2//hs//JE5jvmUrr1e6hVYK74v9Qr/A9vft28fzUnkIAgMAJUsyyZ1XR9PkmQyTdMJ+juA6ctFuSiKoibLCq8bBicoEgexg+KIg2rFxfRYDdMj0xB4FfPNUzi/cgwnLh6G6w/Q6/ZgBx68jB5lVwtIRsOgFCxnLbRDZF6GxEvZk3WtImPTpjEYeQm9YRMDmyhkKVybIhoowYLEayk0UWDdn6iT4EGBpgnMpMdxXfh+il7Xh2VlkEWTJSYEbsAelwmGULQU+VyAPdeNYc/O9dCgQeZmoZi7kPEbARSRelRAfcDnkXgJAklCRMKCKINMw60gBkfBlXkTmZ4DbxK9zFyVG3MeOLLVtC4h7F8AHw7ApwEEkVgTZEVpgFPy4NUcoFZWvyLKcBOQhQkiL8Sg02ExSsP+AJ5HjnESypU6yvUKlJwMXTPAUZim6CLh2oii82gv7gd6MUyQ9/EEBKMGrjCJ0BJx7Omj2P/oY0gDH/VqEW6vA6u9Aog8rr/19dDH60jJ+0KRoZg8moMWHjl0AIfPnYFRq0FQNYRpgjD0YTsW+r0eXIKRePq3PuLUh1k0MDE7xWhrK50mE1NIMoVkBnBtj+kzmJiCfXaEUWeAh7Bq1p69ZtsNv7V351sf2VXfNdy+fTslta69XqIVWCu+L9HCvpjNUjTRnXfeyZdKJX5+fp6/9tpry2EY1oIgmLFte8ZxnKnhcFjkxKBQm4yn3nbH1t1btlfksdFx5LUxBi8sLp1Aq30CjcZZRGmMvhPg6AlSvKXgVB5mucAe12kkI6Q8AstDOEygiwKqhRxqVQ0bNo2jNJbHUmseC80GerYHz+IY55YYA1XDQJ6FNaaIJI6JOSSZKEskqvDg+RFcD7AsmsxLUESdDfI81wcnSSgUZeiKg5tfN4s9O9ZBiTm4Ax2jE69Hym8AR8GWZNIThcgI/yV+r0TWjRwiy4JJNohhwNgZKOaBQg2Qyb6xgIzacZrmpy1E/bMIeuchpRYkktJGZCZELC0VgmqwgiYWpsDnphlDAbEAv+9h0BmgubyI5vIS3OGQDUspJkRRDJRGSqiMFlEqFJhXcSb5yCQH4FZgd4/Dbw5QlifBcyPgtQq4XBUJl8fpZ47iix//JE4cPISiqeLqnVvB8Ql8McPmG67FzNYtEDiJPX0E0gBLgxbufughPPD0fmSqgZA8K2SRdbOE9xMfmCxBtZwCPxyiXKFB5ATj/Da7PfhByBgrrVYXvusz/w96/wRXUOQ8c+MEx+KbvJ6HnFyxrrnqhudGK1MXY4/zBV5xeKBZqZaOlXPl/T/2gz82z7Fp39rrxa7AWvF9sSv4Cv7+Pfd8Np+vL31QMrr7zEpmFIrjUKVRJGmMpaWj6LXnsHyBXMwcpEoOz504DcsPIesaSrUK65iIp2uqCgLbYWyFgl5AKWfA0AUISoLiSA6JmODi8iJWWn3EoYjAohifDGVNB+kPcoYKuaCDF8nlLGFdLxmg+6uqCjheDNeOIAsao6CRGY9OXbIOaKKPt968CTdevRFiEKGx4GHDltsBcT04jACRAp46Mzax55nog0S42dCC1+mwrpga30Q3IVYmIOQnwCkVQFIZVs1lHYTU+VrzUFIPEsNnY0QhDc2IDiYwLnCijkHITUMzaoCgsQ7Y7fTQXFxGe2UF1mDAJNKW47JkiFK9iJHxEiqVMjRDAa8mgByD43qI/QUMV5ZQz00hSyeRkdhDLzKpc7Dcx4lHvoWvff4LGLSbWLdugok4RjfN4KqbbkBM0JBMuH0Gi1vB0rCNrzzwEP7yK08iUYm5oYGnJGWy4hQJc47JwgJGQUJ9pIhipYAgjLCw1IQs69D1PFYaxGbps1w2enlkFyrzzDdDNwRwaQpT16FJKoOexuozuH7XHjhWhH53SGo3iKIQaoJ8wVT1ByRF/kbeNObG1s82fuYdP0Mx1muvf8IKrBXff8KivVp+hTrkUwu//+7l9vE/zlfFer4wBUOjbivD8ZPfhDU4iySwsdDoo2mlOHdhEX6UQDUMmPk8HHcIRRYxWi1j6dIFmCoVX53F0BQKOUgqD05JoOoyesMhun0HVj9A6CTwrBiaJEJXKHxXRnWszLijvpfAdQK2H+q+qFBEaQbbCpCEdOEncOwQZl6ErqUYr8h4897NuGaljRjRAAAgAElEQVTTFDLXRbfpY3bjzeBl6nzHgdgARxBBsspjZWbBjo3lY8fwxL1fR71awPot22BOzIDPj0LKTUDJjQA5ExkFhiY24qCN2GuBjy1mYcln5JNLXT/BH9Spc0jVOgRzCnqhvjoMDIB46MFzHGYwP7SGiOKI3ViiOIaeU1CqGsjlc1BNBUpOhGRIbPiZhA10W2dRKYxDFbchEfPgJR1ZxIF3YwzOnMfBRx7B/iceRzmnoZIzMIxc7H7LLahtWM9SO8iQaBAt4nxrGV99+HF89suPwiWGm06+HCJ4ifLhEqgmUB5RUarpMPMahrYF34sgChpEXkN7xcZKw0ISpyxSPggpSWQ1BYXU2OQ/ZBoSE6lQfhsRRIj3e/XO6yHzBuuYXdfHoNtjAzopozmA3jfM3EVN1Z4dH588uH5q3WM37Lnp+G3rbvNfLdfG98JxrBXf74VP6f/nGJ88/tubGq2DnzNz6bUzk1tQK8+ynz5y6hH03QsIEwenL6xgoeGi2aIk4AyqnoOmayy6J2doKBU0lIs5FAwdvXYbZ05fhCRKKJZ1yEQ30yn6nUzCRRac2VimuKE28wswcmCx5dWiAc+O4FgJongVS8wkHrImACLH8tScQQTPTllQZ74owNRS3HbTVuzdMQlTjGCI5EecR764FRBnAWESSApMLUZ0KoqqF2hQNOijde4sDj7+LRi6iW3X7EZxcj2glcGrJXBafpUSRkIIFiMcIQkHyOIh4rADjnOQxj5LP5YFHVmsIObJ8DwH2Sgzz93zc+dw/NljrGiNjIzCLBQYlzZZNVYAJ6UwCzR401jR1XIy5JzGjNmztINW+xh0NY9y/kakfA4iryBoDrF84jTCwRBWr4PGxQs4sf8ZFMngnEuRnxrB6971NtTWz8LnYwyjLg6fPok/+szncf9T55hjKFcQwCkp63aLVQmjEwUoBocwJTFLhDCMoEgGdKWEbtPC/IUeC/Okgsrz5P3AwQ8jlu8nyxkMXYJRoOEjxQZFqynTGdg2Svka7KGHXtdCq9FeTTQJUyiKDIMlW8upIsiRwIn9sdr4oVv33v6J9VObHvqh236o/T1+Wb0sh79WfF+WZX7pdrJ//59IA5z6zzw/+KnZ6SmRXMokQcLZlaNoDM7CiYc4dWEeFy514DgRfC+GwCvsIot8H3lTQ7lgYuO6SawsLaHfJnlximbbQTGvo1TQIXMZu/AmauPodlxcuLQENwwIGoVW0pjAIi+J6HccDHsxMvLhpUGOIoCTYiIVMAcyq0cDH1K3UbqGgPG6iPd+/15sGlNZV1rQ8tDNKYCfADDBDHayzABIJpzEiH0XUuCAc2ykloVeswcv4GAUxwG1CNWkIVhpNZFBpnSLDJJSJEoIEPnIUkpC7oDDEEnmsSRiSSNcWUVsefAtB0mYMLOgfmuIJx97Cvv3H2IS63Xr10HRVRQKBUxPT6FYyUMv6tByOSh5BWpOgWIS9EIFuo9m9zCTUk9Ub2PvgQQQ9rlFHHrsSdx/z9+hWiphpJBHngPOHz4Mw1QxyALsfudbsXXPbmSaDAcBvvHYt7Dvd/4Ci70eYHDgdQ56XUWuJKE6oiNflOFGxGSgwhsiSzjkzQpCBzh9fAGxS8kVFIyhMKN0+jmCh0SZB9leGHkZskLddIaEI94ysUFEBjXktBKay13mWucMfAQWwTirzwskapEVGZpKQXNkI52ioBVQL409Wa9UPxFy3n3v+ZF/vfih3R+KXrqz/3t7y2vF93v782NH//jB350plpOPGYXsrbyUiUSq7zltzK+chhdSYvEAy60+el0HYZgiiTioss6KryLwKOV05Km7DUMEjg3H9WF7MXTq6gQOBl1kgoRKvowzp5aw3OgiX1ERChmMag5B7MEURfSbLjrtCEkswgti6AXysiU6Gs/i5YcU/+5w8JwQxZKKyVEJP/zemzA7SnS3PvhMQb6wAapKMtoRcNwIYqhM/JB4LgSyg7T7yDwbWZgi8AW4oYpUKEGWS8zNzLWHWFy6gKXWEkojo3j9zW+CpBUhanRDIHWXA07wEUU2BE6EQCyMTEM66MFpLGD5wjz7ai+34Q49DG0Xnf6QMUUajRWEYYCpqQnMrJvFzt3XYHbLZih5FUbFZMWZbkRh3MZK91n2CL9u4i1ARrzmDL3zy7h47CS+eteX8OxTT2JqpI7rrtqKiUoJS81FJKaMqWuuwqarr0ZxbBStIMB9Tz6B3/iDj2Pe6kKtqBALAnIVGbrJQdM5aKbMAlJpwOnaCRRBZ3aeyxc78PsJU/gxteRqpDETh4gyB1HhWYyUkVegmZSyQd4QZKxPwzgOkigz+KXXumwRSgklQca8MYjfDOI3CwQr0blEKDzHfIy5GNAVwykXi8dnx2c+tW185ku/8eGPN1azjNZeL1yBteL7z+R8uND81LX9ZPFTw6SxszvootvtIHIHMDWSGKfoWkM0W0OGb2aJAJEEuJTXFQTQZRFSljGLxygIWIabZpZYJHwQeTRsQSlfZP4DcUCYrssy2UKSAMQugiRCUc9h0PWxcMkFWQ6wi10C9LyMXFFnOCP9f5qo6DQdiGKCzTMGvu/2LbhlzxQUOYVtR5DkcRQKmyEKdcSJAV7IgUtFcLbFvhKrD38wROBnyIQSYpTA82XEHo+li5fwxOMPYWC14WXAta9/I/be/EZo+SLy1QpLByaZLfkgJEnI0pnZ1IkidLodNOaO4tN/+qc4e/wEqsUyuq0uRscmEJKKjB7ZOcC2bHTabViug007tuP9P/lBjK2fhFE1WTepmuSl0cT88iFEforNE7cDKbEIZfRXWpg/cQ5Lp87j85/9DBoLixip5LH7mh3Ycd3VKM2OITJkFGt15CtVDLkEh06dwv/7Xz+Ko5fOwxzNIVMj5MoiJCWGqpGFJnWgKqxhiMimxA4dzaUu7K63GnhCdZfnGe1MJGaiwjGYSNFFKCalisgsw4+GtF5gsbWRBJ7l6MXE6Q4EdFaGsAYhIo9bxYQZWZpkmRnUvIJiMQdZFpEzDGRxykzyefCoGhU7J5j7J2sT/+Wm1113/523/W/2P5PL7Yq8jbXie0WW8ZXfyEPnP6ny/MV9vXD+5+bOzkkrl5YhxxkmKxImp+pIBQGd7gCBTx4AKosdIqUcyWJJDktROXycIvIDyJKK2uQ4bM+FGwewPJcVYEPVmUevQlzbOIQTulhqL8PxPMiygTgU0GoMYNksAAwCMwyXIMoifD9EGkngoWL+Qh+uFWGkBNyyu4wP/fhbUK6o8PwYtisgZ47D1EaQBCJLs+CggXdDwHaRDIdw+g4cj4Og1sDzFQSujHPHzuPhb9yLgqmgVMvDTgTsuOFm5l1cGq1jesNGSPkCy6Ujgx5S+ZGWgMsojTNE1G3i4tGj+Ms/+1McfuopbJydhqmbrGPvOS6OzZ1mfOJKqcREIpIsoFCr4s4PvB8791xLeZkM3yZII8oaOHXmIBbOLWNd8XpE7Rib122BK8m4dPYShittzB17Dt986EG0lqkAF7Dn5htx67u+DyNb1kHQdGSigF5k48CJ4/idj34MxxcvgDN5yHkBhQqZx/tMZScR1YNXGJ1PzYoYtoNV9Z9PqUU8M0dKmQNeClnjoBoc8wrWdAWqQabtGfts6QYURkSVSxiUQEGmxPiYGl8PQyX4YYCLF9osZ4/oduTdU6jkWdH1Qo95RVAsE8EVHE/IMsdgiIKShyFqYc6oPFirjn5EldOn9k6+bbDmEfw/Akhe+eqxdgQvagWI+fDV4z//rxvDsx87fuZIobXYgRTxqBc4bN+6HmPjkyxqx/VilpDg+xGiwEfgkEN5gIxsIaMUoe2Dp053vAYpp8NLQhYlb1kWZPKfIMOWLIWiSvCSAMudFbRJzUbJvvJqlzoYuHAcF7xErmMUJU+2OiJyehmBm+Hi2TaWF2OMl4E33TyC//iz/wqyFrDujLLgBMjI6wUmLyYIQ1CL4BIdmQekdgjfJpUWdX15ZImGwYqNB+9+AAefeAa7du5Cq99BbXwdUklDdbyG8mgd1+7ZA07WoRplKFqBWSyGgYd+twEuCyFRwoPl4MBj38Q3vvIl1PImqCZFKdC2LDhkNCTRTYsUzz6qtRL23roXu299A4oTo9ArBngxhiAN4fnnceTgATz98LMYEdZh6cgC9t7weuRnZtHvWxAFEUPHxv79T+PRB+9HWVVw4017cP0bb8LM7p0ojo0hlXlcap/Hw089gd/+6CfQ9PpINR5GUYVmUgpFgISy73QdlCEahTy4QEJzoc9SKKjjFSQeCqVFZzEx/qDqPDQqvirhvSI4kQZ9LKuNxQhRjpuuiYxjTE8GjG8smCjm6+h3Pfg2RSTTUFFEIZ9HoZhnMnWyIG22m1iYn8fQslmHzUyjOAE5Iw9DNSBmQiZBahbM4reKRv7usfHxb6rbCpf23bbvNWvgs9b5vqiS9+r65b995t+/eaF15DPPnTk42mwOIXIqNM3H+ukJrJ9Yj1p1lMXiULDjYGjBdxxkYcBCLBUSWgwcZmYjGwq0Wh6iobCudmhZCFyXhVzS0Iu6HFJ1OZmHHklXgwidlZD555ZLZYiCxLLJvMCD45OklQx6cjDkIjrNIZbmB+i2Mhg8cMsNVfzaL/4oClUeqejDCwZIIyL7SxAyEd4wQcrnoeXXgyPjHV9E5gmIQnofPHMo6y93cO8X7sH+xw5ibGwWUHRYng81b2Jy/TpsvXoHzEoVCQQUSiMYG59mkEPouzh16jjarQbK+QrDK4XIxf7HH8KxA0+i121i1/W7MTa7jnXMqmbC0Az021340RCTG0Yxu2MHylOTLMlZUcnzoY1e/xgOPX0UT957CBPiFM4/eQplo46NN74OQ9fD1m3boBfyGFoDPPbQg5g7cBA37Lke3/8v3wttso7caB2ZwuF04wQ+/YXP4RN/83U4XAQhp0LNq1BVMkYnwQTdCEUEYcZUjXbHQeSR4m+VwlwoFyHIHBukUVeuahxEmYaQHHiRPH7J6SxFHNJMjLi+CkolAzxPghZKESEPERmqUsDCfAvtJRf14izGxydXMV5FZ0q5paUGBv0+BEmC7dhod7uXt02DVh5aXkNO15FXNZSMfFbOFYfd5dbxnFK6+823v+eun/s3P3fm1XUlvTxHs1Z8X551fln28uCRX7v+/OIzXzx6ev/MSqcLXlQRZjbKpoqZkUnMTK+DKGtwfA/9QReBa7McNSHmkHgx89ot5XKI6VFcFRmWS4WTJKze0Ea9UICYZbAcC24cIpJ4DJIAfcen9HX0Oz7KJQ2j9RoiMmRvk7FLCFmkqXgOaSxicaGLQSuEZ4ks4Xj7Jg2/8ss/gm2bR8AJLpJsgDS2WZAnObK3lnoYDID6zPXQjVlIGVlC5oCMKGIcIscH5ye4dPws5s8sIwpEPPLUIcydmoMbWHjz278PN978RvCKCjfKkCtVsHHzFtaZ0Q3l+JHDOHTgGfCZgNnZ9SxotKRJeOSBr+G5557F+i2bcdOttzIcVtVNjI6MM9lxb7AE1Uxg1Oow63XGeDDIiC08h077CJ56+Ci+9fWT2Fa9Gv2zTVw4PY+ZnTvghAF27NyJ7dftgJnLsySQxx+4FyOjVdz0plthjo8BioBMTfHc/HP49T/4KB588hgClWNPInrBQAYXPCLIPA9r4EPgdKiyiX6nA1lKWZer5TTIusCePDgxZfCPrJDNZcKM7GloRqkVWRwxdkjeNFEu5lcLb5qALFCZZzInpwKnJzy0zBvwkFKi/vFEweN73YFw9uwFbmVlBUGUMMy7WCrA8mwGS1G2npY3VnPjwhA5RUVk+2guucwYTpdEVIu1Yzuu2vVx06x8ydhhrHz8Qx9/zbAj1orvy1IWX56dPHn4I5MX2vs/d2ju0ZuavSUkl0UEhsahmJNQr01CECVyc4XtdOE5Fmj0xsUykApMWEGPpjSYdoYB4pgEFgbLX+s1mpioVlHQTOYH0RpaaFkuQnqEDmIEFPkTk7+tjxphgaKEbmfAcGVJUpjJNz0aN1c8tBoRuEBm3ZGRS/B//Lvb8O6372VdpyBQNlobFDcsCAlCK4A/zBDyeZRGtkDXZ4GoAg5lxs9Nafrux3B6FnOPjDwBp09fwnPHDsF1+phZtwFbtu5gkfIr/SFkw8Tsxo1M0ZX4Pi6cPIXHH3oQvWYTOU1FrVJGhSTDioQHH3oAIWK89V13YGyaEoglmLkCNM1AGPYgSjY4WYJk5hALEQSFOMSXsLzwHJ689wQe/soZ3Lb7TuRVEycocsklBojBGApvevvtqNbGUCiU4dgtRImLSq1KKgrIBuBzFvafmcMv/dZHcfRCB2meB0wVkiYgTRwofErqaRBMS1l8xBTJMheCFEMzJSb6gEQGHDEyUsER40QWGAZMlpNMXkLFN4mRJ7ZLLse+z5I0ETnZFiC2OV67qCm5UwKMRq9tW+1lj2svu6Jju0LgR2XH97cEQXhNhHSUkzKRCj0N8ogFYTsOFIW41uRyx1klMz/07CB1eq4Y2LGOlPQ9vCCJksALnFur1w+XCuUvjOj1+9/19vee/NCH/vlT1NaK78tTF1+WvRDnt5c13nHi7P7fPX52/0Y37rOkAkpWUEQOhm6gPlaBIHJwHAvOwAUXC6txOxkZp6us+DrOAJ7lI4pTqIqOiGhdQx9F3YQhqigViujZDi512rAi4jxICCLyAc7AI2TKKVJgUGawJIjMc9b3A6haAWEg4NL5HrorPiSZZ0quO94xiw9/8D0weRsSPLjOAH4aQKSuLU0gZhIiTkPM5aAqU9C09eC4CZZwnMUkBRYRuRFinyp8Bt9dDex0bRquc9B1g6ntBp7LzM3zxSLypgGFF7FycQH3/d1Xcerws4itIQRewtj4BG7Y+3pMrluPhXYTozPTyFUKjDdMNy6R56AoAcD3mDkRRQv5qQVIHXS6c7h07hROHmjj3EEP12x5MwbtHipFDUePHMa6jbPgFRHbrt6BiamNqNTqMPIkQrGR8SnilANPPhFygnufOIp//2sfRT9OkOSIOrKqfMsSD7ogwOsnUDixrfClpU6jV+U4ocBniSYqAq+VOZTHDFRGDKg5Sv2gzpTuH2Q4RKGZRFbQA1MtLIoSdzEMg0aWxB1VkecEZOciP1wS9UK7II339k4ifN/7Pp/+6q/+KnfsqmNc6f4S3zN64tyRuXxreXk24LI7bGf4AV7BhJ5TWeDIoGtD0bhMEdXzk1PT/48mSCdW5jtBEqUSF/NFWdZKPDJd5Hk95bNyksTjcRhVDd44qfHyHx84cPzSy3LRvII7WSu+r+Div1S7/vJDv7L7zML+P1jqnLpp6C1zisBB5RWkCFAfLzM6UeD66Hc8SFApa50FRZoFBbwYIU4c9mhq2S6iiEfgJkxSrGQicorGBjRO4KPrBugHgJIjPpMOUeQhicQgoFzMAGnMM4oaDetool4sV+C5KZqNAZaW+oioAIjAhhkZv/Dh92JdLWL2kaoiwg5cOL7L/p+2y5NXA29C5iuQxUnIInWi00BaBxISYmjIghiu1UcSeCzjjRLLKOeNyxIEiQ/Xpzgkm1GvcmYOhqTB6Vq452+/gm/efTeifh+u58GNBdzyljfhzn/7AYzMzELMGSyqKIMHwEZGHGHRgygFjE6X8SEguehZ53Ho8OPotiycPdrHlonXY6a2Ffd/9WswJQHNhQXsuGY78uUy5FwFG7ftQrFWRb6ssG5X0cl43kPfvgRBlfE3XzmEX/7NTyGUAC5PWILEbqY8PdN4MRByl67buefdt29929Fms6le6vfH5hcv7Wi1F2603faWCM5IviIZlVGzqBp8RScLTCF1JEW6MFKt3ztR2/y3G0ZuO/2hOz80eLHn4jt+7B0zDz5w/8c4kXvjxPSYNr8wTwZF89u3bv4P/9ePbvvinXfe9Y+KJKIg2ve9733Za8G8Z634vtiz7lX4+8R8uPtb/2n3mXMHP9ZzLu4uFRUIGXm/egz/i2IHgeeg33YQOTzSQMLIyDgmp2tIBZuJEGzXQrfXh+uQNJcHH3FQyPvWC1blxlSKsgQdy4ebJExmS5lqRC4lQ/XAo3BLQBHJEJjSNVYlwrbtIyT3Mi9EmAgMjgjsED/9/utx++4qqoqEyLYZ3jxwySkMMIoSZE1DSinJERnP1GHmNwECuZCtAy6nHXMJvRcfXEp5bwKj8CbkepYl4LkUljOENbRYJ66KGsRUgszJOHrwCO75q7/BqWeeQaVewVK/h1233Iwf/omfhFkfRa5aYXim7zeRBC0IGEIUSEFHj/AhEq6HhGvi5IWDOHH6JCqlDajmt2CitBm8y+HR++7D2aPHELYDjI2PYteNe+AmCsZmNmNsZhp6icxyEvBaDEEPMHTnMd9s4Rf+0+dx78OnwOc4cIaMRARUYhGkKfy+Pyyb5V9+/cZbP3rXXd+9sFEhu/vpu9V4OK/5mVvmFZ0fma71d23bPvzQO/e5V/rUfeihh8T3/5/vfxPPJ+9OsiiL0+yLP/EDP/Xovn371qwpv8tirxXfK30Gvkq2RxDEs+cOvJWTw9/I5YOrB/2LjH4EPkbK+XCdFvrtAfotwl9zmJ3ZgompMQiyDzvooNWjqX0fgRchiTJEboi8brLuslwqsQ7SCRP4aYa+4xJkDD8MkSe3MiUHux+t4pAs6j2ArNCTbsiSN4IoXY035zXYdobOUhe3XF/Bj7xzBzaN6PB7LWZiMwwBJw2hlohFUWJDm4xikYm0pNRQqG2HoG4EJ9D0vQ4u0xnVjdIgCSqhaRNL6yUTdcovI2FIECIKyadCYNaRmqjDs32ceuoAvvmVu3F+4QwyTcDet9yON7zjDmilGgSdDHTI34KSirtA3EGWhsh4DqrqIE4X0bdPY+7sUZxbWEESlzA7dT12bLoeUpTi7JFDaJ07j8bJBRSKJey4YQ+sQGNOc+u3bUFlrAwxRxH3HqxoGecXj+Fv73kIH/nYMQyGKcxRDYIuIUzos0gR9kOMVEf+ulaq//zhBw8vvkpOOXYYWQbubW97q67MKtndH7/7ihf4V9N7fbHHslZ8X+wKvsp//+8e+L9nhsHC7/vh/PcbOVmSDYoZH2Bh4SR6rR7EJIfpkatRyI/D8RxU6gYieGgPeugPBgi9AL3eAEsXl1nCccnIo5AvwnZCDMgPIeYw9GyGedZqBZa4EXocrH4Cz45Z4Q4ii9lHEu2J+MGipDCDH8cHXIdD7HCBnrrP/sS/vH5TTV4pb5wyEQUeAijoxSESJcXk6Bj67RVIXATT1GD7ERRzHIWR7TCKWyHxU8iyIkSuyIaHSEUkqYg4CFnkksRLSAk7DWNEQcxcv0iyFl+Ots8GHpZOnsLZ83Pw+QD16TFMb90GJV+GpJnIFQlftpCGbSRhG2nmIOFdcFwDK40D6PTOo9nr4bmTi2j3ebi2ittv/j5cNTuNoL8Ev70Aiew8FQVacQRmZSv6XgKtkMPUhvUgB6Pl5hKe2P8Ajp16DvfcdxZPH4gY7a8yVcbQ6bEcviwC8mru7PVX3/DGB+968FVVeF/ll8Kr7vDWiu+r7iO58gf0J5/58Fi5nn6wUOJ/mtc79Rgt9LpLaDf6CAbEd6hAFCi2pgBRTRHzAbwohOP4sAYuep0hGvNNZidZK5fDnFFy0lQILs630WpZimbKqlnKVN2QOEVSmNS1uWQnrk0ukRERLCjZB/kSdYpk8MIhCDnYTjIYDsJDK4vZ74kentn34Zt/8o431X7JlFfEQWcRaqGEpUEfDhLkFB2TtQo67UXmxkX+FW7KIeJMiNoYSuVtqFe2QlfGwGOVikYuZSAuMCVfUMQ6TdvIGiwTGIeVhowU/susgr0Y4cDCYNiE7Q0gaiKKlRFo+TIE2YAo8eDFEEhJxNCFGy7ADc+h2TqEQf88s8s8dryBhZUAc2ddhCGPnJbHeLmADZMqts7qMMQAEsUeVWZRHtkOXilA1nNIORVPPXMEX/vGY8yhjG5Kd/3tYSz3QyhVkiaTcixARukdgjR/za4b3/3klx49eOXPlLUtvpwrsFZ8X87VfgX39Sd379N5f+HtZsn+zVRc2TwYLMG3UqzMe+g0EhhGHps3TwGyi5XuAiu+hPfGgYDIFdBdcb1+1z3MZ8IDkqgcCb14cGnZ4VwbRqGI6uhk4W31kfJ2nhelleXOqYX57n6afcky1kkSNyVR05wTCzrFF0EYBCF3yvODr/eH7iMLx3CWnlg//CPbxn70x/fcv3HSucrqnAGvZOgFLppDi6Uez05MwrH76A9abBDHUVBmJsAlyStXRM6cxmh1E6rlachaGYJWAgQVgA5AAxLirqpAqrDumPinlC6c0VdMEUohAm+AJPYZK0BRdfCyAkGSGVYOwUGWdeEHDbSHJ7HcPIRu9xQk8n0IKzh5wsXT+8+j72fwfNpWDEITNs5I2DArQxNj5As5mOUaKrV10M06RKmCg/sX8Od/9g0cPtJGfbwAx4/QsUMEBg/JUBA4DgRKK3a5brlS+pXW0c5/fQVPpbVdX6EVWCu+V2ghvxc2Q3jcH/7FO/f4XPdXLHv5dYOWU1xZ9JOLp62IUnI2bi2I67cW2NCtNxgijSWkoZrYA/6gN8Bn4MWfjuOe8/DDzMqX+sXnzx/u1ltn5VIpMnxR471WbD2MCzEeRrZ9O4ReD6JSNnI5Pi5GEefzvGwFwdA5cwar0qoXvPb9/HVv/8kf2/PFnNLUw7iBgT9Ax7LgWy5VbwiyhFarhSDwYBgKZFHAcGBjuRHCtjgYhobJqc0Yn92AfK0OzaxCVkrghSIELg+OywMgrjKlF7MKjoz8D8iGkhRfoQ8+DVdpcxRSSok5xOAQA8RJD37UQHdwCYsrc2h2zqLXa0LIqmhc0vDlL51EGAswijouXGqjVOSwdcs4ZqZFzM4YWF5cRIoQWp74wsQOMYGohr+7+wLu//oSBSyzoZqoi0iJVVaWyAKI3XhiKzPggEIAAAkdSURBVEnypvb7G7de9SsH7j6whqV+L1xw/8AxrhXffwYf4v/qW/ip37y5FLTmb1+6tCx1muGSb5kcD22DWeLrk+uVbfVJY6tlOUZrpTfnDePPd4fKfc8+3O//r+7nn/rzx5/9xT+aHvV/PApOiWHWw+LyMjP+IX9EzczDdn14ngsFHMKhBVOWIPISegMPi40YfppgbF0RxZEytHyF+fxSl2nqdahyBRKXu1yINXC8yqKOWPeLBGlK6Rc+0tRng8IYAeLUQ0LuunEfvt/BcLCCVmcZ3aGFboc41JuSu/5ybv6hB5Y8XedUQeHLgpgphQLHjYwUMkWLOFnlRInn+EJZ4vJlopV5KBYqkLJpfOKPn8C506u8O54012oCieh71KDHGbiIc+HhK1etu/rfHXj4wJpR+T/1xHqV/d5a8X2VfSCv8OFw7/vZvWqe5+rd5kquF3uNh/966WW/2B9//Bd3bJrR/loWz+8IwkVYdh/OoMtwT5IJk8Vj6PqQ4xSDxRbG83nUSiUsN5tIyVc4iOAjgmjKbJCViERVM2EYRRTMGkytDE3KQ+RNFmGf8SJz/kooXigJEMUUFeQgSFyEqYso8VhCM5dliMMQsR/Acl10hgE4bhbHj4RP/PmfPvOHzflwKY6hgcNYZUSumznRCAI/c5xUCWKMGQo2arowla/w5swGURutV+XmEuLHHlqQPY9DTC5rOnW8Ipm5kTDGkSAeTX3hy6Ny5S+OPXOh8QqfH2u7v4IrsFZ8r+Birm3qyqzAvn23im9/040f3HlV7nc9/7SWpj1YgyW4vsXCLsm0a9jrw6Bud76BzIqxcWYcvW4PRqEEzlCw1GsiljIk5NAlcOBlCYqiQpc1GJIOXTFZogfR0UIWzOnDD214noUoCVkhjjMPYeYzdZyh56ErRaQBjyQAvIDHwFewuKgcvufLz33gwbsHR1Z1fexF1xWP7eBx7Nt/F2EgJwnarJnn1+slJ5fX1GqrEeaH/XRnwnFbZF0qeWmY8Hl+UdbEOUNTHzUV7mtVZ+PCgQMHXjOeB1fmLHr1b2Wt+L76P6PX5BHu2/dB/Z1vnv29WrX/AV1bkHipj4HVYoOsKCLXrQxZGDFLzM5KE94ghCHLkEUNUZQiM1NQRk/MC4g5EbKiQyEv4oyHJpLsedVOMeE4Ahbg+kOm7PPskDEhSEIcxgEzppF1Uv4ZUJUSi0iiDDqOG00WGupTjz927qc/+yenDr/ID0mcnJzMu5mrC0UhllRpuHRgieR0a+kPL3JhX82/vlZ8X82fzmv82P7wtz4wXq93/vOGmeQHxycFWRADuK6LJKG4mxS+78LzHLi2hdAh828OCbNXVCDlVUAXmZcDWYmThSQ5v/DJKnwgSRwUjbriCEPfYoq/JAgZr1mSRZiazlgOUZZg4HgQNROCUIAkVZDEGuYvxfefOef/ko79+/ft+/tDw9f4x7b29v+RK7BWfP+RC7X2Y6/MCnzkt2/fMFpOfm/rRvMduVwiUv4YwQLknkW+whTpHkfkPUtmMRmiIERKqjpBQUr+DpSqwKcsFJJelPNG9jgk+JCUFEFkw3bJDyJetdWkYEmFDBsymIUiK94XGyvgZBOqNoY0rnjnzjpfXlps/sff+tVzC9/J1nhlVmltr9+LK7BWfL8XP7XX2DH/5R+/d1NBufSR0VHxzbmSLmZ8giD0oJkmU8sFxEl2XbjukEXh8PS0TunJnAQ+lSByEnMrow44JomzkEAgKpciMiNx33URezYCu88SNDTdxNCxICk8EjFFn7phYzwRhKmLp445HzvSWvroX+y74L/GPoa1t3uFV2Ct+F7hBV3b3EuzAl//zNv+v/bunTWKKIoD+Jk7O/twX4m7iVlcwcJO0CJoKdFKBBEt8glC7PwMooWks7KRQFBTpbKKIFiILxALEQIpEvGRkBDduLvzuDN37ozcQawDSbi7uf9Aut05e34n/BnCzj1nCk54v+v9ul4etcvVEYdEGlEun8/OKFZrgfzAIxEHxCy1oUGSOrWHqS/OSrWizMpWp0exIJHGlMur79pW6JjalyZTkqJPvd5OtvSSsUK28FO9hpMtJVU2pTX6qtNjC5/fbn1YWEDwHs6UzboqwteseQ91ty+e3mr1/c6sF23fZiWv1TihDoyQ2U4xtbpI/agNDTz0KZGcmLrXVRuaI0FRFFGiNjdn5z4wkupX7aIrFCiv/s2Qi0nEIXFfEA/UAxYlSqjqup71zI/ZE69bX5mb+7TvoxeHegD48AcqgPA9UE5c7LAF1GkMDx9cupxY23fsgj9ZHy02K5ViMV9gVK0VidmCXHeXRKjOExbZnS5X5yLEkiJfkPRSCt1sYXG2ccEpqyfSyqQ2zXGZUiKshFkVV/La+69r/N6jx9/eHXZPuL6ZAghfM+c+9F3Pzk46lvX9dLs9cnVsrHHTduis4/BGuZraFuMko4A83yUexySJUegFJLyUnNihitrCnKr7Ypv6YUhdLohVq0FksQ3Hct7YVvn5jzX/9fz8z87QQ6GBgRVA+A7saPDB9iJwd2oq51/sjo8fr55JmHc+SYMrtXruQqmctsKwz3oBpz/q6EsvpJPNCWrVm+Tu9EgESRKEyeb6xvZKINOPpebIF5G3Vv3NYH1xsdPbS228BgL7EUD47kcP7x1IgZmZc+3GBLvBbP8aj4NTfdctcz/M1/P1uFqod71dsep24pc7fXe51Pi9tbT0/8m0gewHH+poCiB8j+Zc0dW/rQrT0+1iGPKcEInV63XSWo2i5WW19xdPj+GPRK8AwlevP6pDAAKGCiB8DR082oYABPQKIHz1+qM6BCBgqADC19DBo20IQECvAMJXrz+qQwAChgogfA0dPNqGAAT0CiB89fqjOgQgYKgAwtfQwaNtCEBArwDCV68/qkMAAoYKIHwNHTzahgAE9AogfPX6ozoEIGCoAMLX0MGjbQhAQK8AwlevP6pDAAKGCiB8DR082oYABPQKIHz1+qM6BCBgqADC19DBo20IQECvAMJXrz+qQwAChgogfA0dPNqGAAT0CiB89fqjOgQgYKgAwtfQwaNtCEBArwDCV68/qkMAAoYKIHwNHTzahgAE9AogfPX6ozoEIGCowF/bvxtuK/m6mQAAAABJRU5ErkJgg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276600"/>
            <a:ext cx="3400425" cy="3981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1325124"/>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0C9219"/>
          </a:solidFill>
        </p:spPr>
        <p:txBody>
          <a:bodyPr wrap="square" rtlCol="0">
            <a:spAutoFit/>
          </a:bodyPr>
          <a:lstStyle/>
          <a:p>
            <a:r>
              <a:rPr lang="en-US" sz="3600" b="1" dirty="0" smtClean="0">
                <a:solidFill>
                  <a:schemeClr val="bg1"/>
                </a:solidFill>
              </a:rPr>
              <a:t>WHEAT GRASS CAPSULES</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155575" y="838200"/>
            <a:ext cx="11806237" cy="400110"/>
          </a:xfrm>
          <a:prstGeom prst="rect">
            <a:avLst/>
          </a:prstGeom>
          <a:solidFill>
            <a:srgbClr val="0C9219"/>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74613" y="1219200"/>
            <a:ext cx="11887198" cy="1754326"/>
          </a:xfrm>
          <a:prstGeom prst="rect">
            <a:avLst/>
          </a:prstGeom>
          <a:noFill/>
        </p:spPr>
        <p:txBody>
          <a:bodyPr wrap="square" rtlCol="0">
            <a:spAutoFit/>
          </a:bodyPr>
          <a:lstStyle/>
          <a:p>
            <a:pPr algn="just"/>
            <a:r>
              <a:rPr lang="en-US" dirty="0"/>
              <a:t>High in Nutrients and Antioxidants, </a:t>
            </a:r>
            <a:r>
              <a:rPr lang="en-US" dirty="0" err="1"/>
              <a:t>Saarvasri</a:t>
            </a:r>
            <a:r>
              <a:rPr lang="en-US" dirty="0"/>
              <a:t> Herbs Wheatgrass Capsules is an excellent source of many different vitamins and minerals. Wheatgrass is the fresh sprouted leaves of the wheat plant. Wheatgrass is a source of potassium, dietary fiber, vitamin A, vitamin C, vitamin E, vitamin K, thiamin, riboflavin, niacin, vitamin B6, iron, zinc, copper, manganese, and selenium. Wheatgrass is also a good source of essential Amino Acids.</a:t>
            </a:r>
          </a:p>
          <a:p>
            <a:pPr algn="just"/>
            <a:r>
              <a:rPr lang="en-US" dirty="0"/>
              <a:t/>
            </a:r>
            <a:br>
              <a:rPr lang="en-US" dirty="0"/>
            </a:br>
            <a:endParaRPr lang="en-US" dirty="0"/>
          </a:p>
        </p:txBody>
      </p:sp>
      <p:sp>
        <p:nvSpPr>
          <p:cNvPr id="16" name="TextBox 15"/>
          <p:cNvSpPr txBox="1"/>
          <p:nvPr/>
        </p:nvSpPr>
        <p:spPr>
          <a:xfrm>
            <a:off x="3572942" y="3109079"/>
            <a:ext cx="8388870" cy="400110"/>
          </a:xfrm>
          <a:prstGeom prst="rect">
            <a:avLst/>
          </a:prstGeom>
          <a:solidFill>
            <a:srgbClr val="0C9219"/>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3510131" y="3490079"/>
            <a:ext cx="8458199" cy="2308324"/>
          </a:xfrm>
          <a:prstGeom prst="rect">
            <a:avLst/>
          </a:prstGeom>
          <a:noFill/>
        </p:spPr>
        <p:txBody>
          <a:bodyPr wrap="square" rtlCol="0">
            <a:spAutoFit/>
          </a:bodyPr>
          <a:lstStyle/>
          <a:p>
            <a:pPr marL="285750" indent="-285750">
              <a:buFont typeface="Arial" pitchFamily="34" charset="0"/>
              <a:buChar char="•"/>
            </a:pPr>
            <a:r>
              <a:rPr lang="en-US" dirty="0" smtClean="0"/>
              <a:t>Detoxifies body &amp; increases </a:t>
            </a:r>
            <a:r>
              <a:rPr lang="en-US" dirty="0"/>
              <a:t>body metabolism</a:t>
            </a:r>
          </a:p>
          <a:p>
            <a:pPr marL="285750" indent="-285750">
              <a:buFont typeface="Arial" pitchFamily="34" charset="0"/>
              <a:buChar char="•"/>
            </a:pPr>
            <a:r>
              <a:rPr lang="en-US" dirty="0" smtClean="0"/>
              <a:t>Helps </a:t>
            </a:r>
            <a:r>
              <a:rPr lang="en-US" dirty="0"/>
              <a:t>to loose weight</a:t>
            </a:r>
          </a:p>
          <a:p>
            <a:pPr marL="285750" indent="-285750">
              <a:buFont typeface="Arial" pitchFamily="34" charset="0"/>
              <a:buChar char="•"/>
            </a:pPr>
            <a:r>
              <a:rPr lang="en-US" dirty="0" smtClean="0"/>
              <a:t>Effective </a:t>
            </a:r>
            <a:r>
              <a:rPr lang="en-US" dirty="0"/>
              <a:t>for skin &amp; hair</a:t>
            </a:r>
          </a:p>
          <a:p>
            <a:pPr marL="285750" indent="-285750">
              <a:buFont typeface="Arial" pitchFamily="34" charset="0"/>
              <a:buChar char="•"/>
            </a:pPr>
            <a:r>
              <a:rPr lang="en-US" dirty="0" smtClean="0"/>
              <a:t>Helpful </a:t>
            </a:r>
            <a:r>
              <a:rPr lang="en-US" dirty="0"/>
              <a:t>in </a:t>
            </a:r>
            <a:r>
              <a:rPr lang="en-US" dirty="0" smtClean="0"/>
              <a:t>anemia &amp; increases </a:t>
            </a:r>
            <a:r>
              <a:rPr lang="en-US" dirty="0"/>
              <a:t>platelet counts</a:t>
            </a:r>
          </a:p>
          <a:p>
            <a:pPr marL="285750" indent="-285750">
              <a:buFont typeface="Arial" pitchFamily="34" charset="0"/>
              <a:buChar char="•"/>
            </a:pPr>
            <a:r>
              <a:rPr lang="en-US" dirty="0" smtClean="0"/>
              <a:t>Increases </a:t>
            </a:r>
            <a:r>
              <a:rPr lang="en-US" dirty="0"/>
              <a:t>sperm count</a:t>
            </a:r>
          </a:p>
          <a:p>
            <a:pPr marL="285750" indent="-285750">
              <a:buFont typeface="Arial" pitchFamily="34" charset="0"/>
              <a:buChar char="•"/>
            </a:pPr>
            <a:r>
              <a:rPr lang="en-US" dirty="0" smtClean="0"/>
              <a:t>Effective </a:t>
            </a:r>
            <a:r>
              <a:rPr lang="en-US" dirty="0"/>
              <a:t>for digestive system</a:t>
            </a:r>
          </a:p>
          <a:p>
            <a:pPr marL="285750" indent="-285750">
              <a:buFont typeface="Arial" pitchFamily="34" charset="0"/>
              <a:buChar char="•"/>
            </a:pPr>
            <a:r>
              <a:rPr lang="en-US" dirty="0" smtClean="0"/>
              <a:t>Protects </a:t>
            </a:r>
            <a:r>
              <a:rPr lang="en-US" dirty="0"/>
              <a:t>our liver, heart and all the system of our body.</a:t>
            </a:r>
          </a:p>
          <a:p>
            <a:pPr marL="285750" indent="-285750">
              <a:buFont typeface="Arial" pitchFamily="34" charset="0"/>
              <a:buChar char="•"/>
            </a:pPr>
            <a:r>
              <a:rPr lang="en-US" dirty="0" smtClean="0"/>
              <a:t>Effective </a:t>
            </a:r>
            <a:r>
              <a:rPr lang="en-US" dirty="0"/>
              <a:t>for any kind of neural disorders.</a:t>
            </a:r>
          </a:p>
        </p:txBody>
      </p:sp>
      <p:sp>
        <p:nvSpPr>
          <p:cNvPr id="18" name="TextBox 17"/>
          <p:cNvSpPr txBox="1"/>
          <p:nvPr/>
        </p:nvSpPr>
        <p:spPr>
          <a:xfrm>
            <a:off x="3572942" y="6019800"/>
            <a:ext cx="8388870" cy="400110"/>
          </a:xfrm>
          <a:prstGeom prst="rect">
            <a:avLst/>
          </a:prstGeom>
          <a:solidFill>
            <a:srgbClr val="0C9219"/>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3503612" y="6400800"/>
            <a:ext cx="8458199" cy="369332"/>
          </a:xfrm>
          <a:prstGeom prst="rect">
            <a:avLst/>
          </a:prstGeom>
          <a:noFill/>
        </p:spPr>
        <p:txBody>
          <a:bodyPr wrap="square" rtlCol="0">
            <a:spAutoFit/>
          </a:bodyPr>
          <a:lstStyle/>
          <a:p>
            <a:r>
              <a:rPr lang="en-US" dirty="0"/>
              <a:t>1 to 2 capsules two times a day or as directed by the Experts.</a:t>
            </a:r>
          </a:p>
        </p:txBody>
      </p:sp>
      <p:sp>
        <p:nvSpPr>
          <p:cNvPr id="22" name="TextBox 21"/>
          <p:cNvSpPr txBox="1"/>
          <p:nvPr/>
        </p:nvSpPr>
        <p:spPr>
          <a:xfrm>
            <a:off x="155575" y="2438400"/>
            <a:ext cx="11806238" cy="400110"/>
          </a:xfrm>
          <a:prstGeom prst="rect">
            <a:avLst/>
          </a:prstGeom>
          <a:solidFill>
            <a:srgbClr val="0C9219"/>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155576" y="2819400"/>
            <a:ext cx="11827974" cy="369332"/>
          </a:xfrm>
          <a:prstGeom prst="rect">
            <a:avLst/>
          </a:prstGeom>
          <a:noFill/>
        </p:spPr>
        <p:txBody>
          <a:bodyPr wrap="square" rtlCol="0">
            <a:spAutoFit/>
          </a:bodyPr>
          <a:lstStyle/>
          <a:p>
            <a:r>
              <a:rPr lang="en-US" dirty="0"/>
              <a:t>Wheat Grass </a:t>
            </a:r>
            <a:r>
              <a:rPr lang="en-US" dirty="0" smtClean="0"/>
              <a:t>Extract</a:t>
            </a:r>
            <a:endParaRPr lang="en-US"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data:image/png;base64,iVBORw0KGgoAAAANSUhEUgAAAV8AAAGbCAYAAABjzJMjAAAAAXNSR0IArs4c6QAAIABJREFUeF7svQecJUd57v10OHnmzOyudldaSWiFUFxQRjKYa4NtEMEGY1/b1/Z1whHsawwmGDBBBBvHa1/bnz8+3+tskn++xgEHDAhJJIMkJJRAQhLaMLuTw8mn06enznlnS6XuE3Zmd2dEzf7md2b7dFdXV3f/++mn3nrLgf2xLWBbwLaAbYFT3gLOKd+j3aFtAdsCtgVsC8DC114EtgVsC9gWOA0tYOF7Ghrd7tK2gG0B2wIWvvYasC1gW8C2wGloAQvf09Dodpe2BWwL2Baw8LXXgG0B2wK2BU5DC1j4noZGt7u0LWBbwLaAha+9BmwL2BawLXAaWsDC9zQ0ut2lbQHbArYFLHztNWBbwLaAbYHT0AIWvqeh0e0ubQvYFrAtYOFrrwHbArYFbAuchhaw8D0NjW53aVvAtoBtAQtfew3YFrAtYFvgNLSAhe9paHS7S9sCtgVsC1j42mvAtoBtAdsCp6EFLHxPQ6PbXdoWsC1gW8DC114DtgVsC9gWOA0tYOF7Ghrd7tK2gG0B2wIWvvYasC1gW8C2wGloAQvf09Dodpe2BWwL2Baw8LXXgG0B2wK2BU5DC1j4noZGt7u0LWBbwLaAha+9BmwL2BawLXAaWsDC9zQ0ut1lrwWSJBl0/Z3wtXnjjTfi7W9/e5LWzo6jik39zp4X2wKnsgVO+AI/lZW0+zq5LdCHoAfAPXr0qO/7vut5nutoP27vx3ddN89fAF6hUPC73a6fz+e5LX9z/U8XgBOGoev7PivP60x+vSiKuJDrcBv+rX96cRxzXVUmf6IoUuV5nocoivhJeCZRFHGFuA9TLoujKEpc140AhP1ffs//81f+5qfajmWFYZj4vi/lyHdxGIaR7/tREASqvCRJ+BkkSRI0m81uoVAIoiji/+MkSRTQ+RnHMevB7eNOpxPv378/uvHGG6N3vOMdLNv+2BZQLWDh+yS+EJIkIbTyKysrxSAIir7v5z3PK/i+P+l53s44jquO4+zwfX/Kdd0KgDIA+SwSpkmS8Nf3PI+QzMdxXGIZcRx7juMocCZJwr+5L99xHMKToHYIUYKdP2RTf5n6jtcev+ePuhAdx+2vqxQxf13XFXXck6u9MtY/wzAkfLkDQpkgBZcRpIQgf/rFc0eI45j/V8v7nOR+1bI4jlk2Pwlv9ek4jgJ2/5MwJzz5GcRx3HJdtwOgHcdx6LpuSEj7vh8A6Lqu2wrDsOO6bjOO47rruo1ut7uWJAn/rkdRtBAEwWIQBJ0gCLoAmmeddVanv68n8VVpD01awML3SXAtHDp0qJTP56vFYnHScZzd+Xz+at/3LwVwluu6u5Ik2QGA31UcxykB4K+SpH3Btt4K/D9/CSv+8m+CSf4m/GQ7LifwOp0OcrmcAh8/gyBQkOQP1aksy+fz6juqYS7nL//udrsolUqqHK4j2/HvdrutlnEd1oHrs4xCobD+HcthPfldq9VCpVJRZfH/XM7vuX6z2VzfT1+Rq2Nj/Vi+XiaXy48OfR6vtA+/5//lmKQMaS+9faU9tcutFcdxkzD2PI9QXozjeCEMw6NRFH05juMHOp3OXJIka0EQrOzbt6/5JLhU7SFoLWDhuw0uh3e84x3u29/+9mK73d7jed7uJEnOJmSTJNnvOM5TXdd9CiELoJokiYIsxaQJVh0m+nf63wSHDg8dvPxbwEm4EjoEY61Ww8TEhIJhuVxW4OurWQVkgrXRaGByclLBUSDM8vh3vV7H1NSU+iwWKbihyiZEl5eX1XYEJyEpsOf+uF/uj2VyOb/nsunpaVUW1+H+payVlRVVFr9jnQTMLIPL+Ml6sg5y3H3lrMCvP1zkGOTBwE8et7QD66NvKw8vc1nG5UfF3XQcpwFgLQzDhSRJDidJ8qDneY+EYXjEcZyDrVbr6NTU1KrjONbO2Ab3sVlFC98tftIefPDBwr59+74jl8vdkCTJtZ7n7XEcZ5oWgeM4eb7y61CVm1xXXaJeZRn/L6/oojJF0QmQCNf+6/zjlC4hIxAi9AixtbU1BTWCq1qtqk+Wxx8B0urqKs444wzwUwBNwFFtEor8jp+EMJUqVSTLXFhYwI4dO9Q+uC/WiyDmMoJZ9se6EppLS0vYvXu32g+3J3hZFtdjWQQzAc2y5EFDyMv6Uia34bHqqprHIupY1DX3yXbgJ7/ncj6EdLXftzQeB2O2jbwdSFunXYoC6/53UZIk7SRJanEcz7uue08QBLfMzs5+6Lzzzlve4peyrZ7RAha+W/iSeOSRR4qTk5O/XC6Xf9lxnKm+r7quKrOqLkrWVLdiKfCTcCAseOPL67+Apt+Rpb4jaPt+qVKKYi8QTIQsIUaYCQRFwQrMCTGqQYJ1z549CpgCLh2+BCbXIRwFmITn/Pw8du3apeBIwLFcwpfLFhcX1/fLuhHqBCz3Iw8EvSwT5PJQ4nayPuHNOhCgBC3bQhS6PGy4f9aN67BO/D8/+X9RvmKZiIpmvUVNC3QFrCZ89eXyBmGea+nfcxyHXvNfdDqdt0xOTs5t4cvZVs3Cd3tcA+wrWllZeVmhUPgrx3EmBIKiXrPUUpryNe2GceBL+PBHPNB+xIFShQJfgkte9Qlfwpj2BLch/AgqgS/hRkAR/FnKl8eqK9+dO3cq+OrK14Qv68jvx4Uvj48PAx4DHyAEehZ8BbaEsEBW4Mt983tRvgJfLpeHmQ5f3TfWz6XuDctyQ/2ue84stw/yWrfbfWehUPh9x3HY4Wd/tkELWOW7RU/SzMxMeXJy8rcdx3mlKFb99VVuUrMjR+Cb1pGm2w6Eoyhf6TiT13DZj6hi066QDizxTtPgK8qX8E1TvoRrFny5jUBblC/hnQZfwp4PAYEv4Sm2A2E6TPlmwZeAFeUrDyvClXUQ+OpKWJSvqPos5cs2lYiNNIWrn1e5NM1zLODW33CSJPl8u91++cTExLEteknbalnluz2ugVqtttt13T8Pw/DF0tveD616nFeoRx/oCkmALa+tZu+9dFyJkpWONPF8uXwYfKVzivAVCIryFc83y3bIgi+BKZ1kuu0wCL587We9CUbCl7YD1zfhK6pWPF85VvF8deWbBl+BrdgLmw1fOVdpNkSa+jUsiaPLy8sv3Llz55e3xxVua2mV7xa9BhYXF8/N5/PvT5LkOforqtxwooZ0+Mp3WZ6vHKpELRAiAl0TvqLQqAx1z1fWoyrMgi8VcZbyFduB+2Y9qBjNDjdd+dJGENuB60qHGzvo+F2a8hX4Et6mhaF33rE9RPlKh5t4vtKJZoax0R/W4Wt6vsOUL9tSV776/0346opXt5P086htX6vX6y+sVquf3aKXtK2WVb7b4xqYnZ29oFQqfdBxnGsFprr6kZvOVERiEcinfJ8WMkbbQVe+YjuIl5ilfKUDSjxfgks8X4kmkBhbsR0k2oGgFV9U4MtOOOlwI0wFvlSic3Nz65EQZocb4ct1RPnqHW4C00Hw1ZWv3uHGOkjMsXTKsaNRlC4/Zb/D4Cuerw5cE776ORwUAWGef+O6aDUaje+amJj4xPa4wm0trfLdotfA/Pz8xcVi8UMArtA9PlMNyc0qh2FGOMj6omAFJuL5ptkOuucrHX1iYwzqcJMYW4KMsOI2YjtwGTvJCF/prBL46uFhWfAloAk61puwpRqWaIeNwpf1Yf34KaFmMnBEHmIygENigVlPiXLQox1E+UpIGuusd7jpni/L1s9fWmebfnkKfNMeuIzqW1tbe/nU1NS/btFL2lbLKt/tcQ0sLCxcSvgmSfIMHaxmR9sgL1AfKCCe77jwlWgHHb668iVcpMNtGHxpFRBuafAVq+BE4cs20qMdBilfiTWWtpBoh82GryjlUeCrgzWr002ugwz4BrVa7fuq1eo/bI8r3NbSKt8teg0sLi4eKBQKHwTw9DT46t6veQiilDcCX+lw0+N8uR9T+Q6DLy0EqkWCmfAVz5eKmFDSO8kIRekk43a67ZClfE3Pl1YELQyxEUzbgbaIDNjg8bCNTgS+rJv4wmnKd5RoB135bgJ8w9XV1R+enp7+8Ba9pG21rPLdHtcA4VssFhV8zdAiUxmldcYIWGRdU/nSFmDHUZbtoMNXXr1ZD+lwkzhfwpdglSgHgZvYDjK8eKvAV+9wSxtkMch2kFAzGcmXBV8+WKR9ZZCFPixbPF+Br+nlpp3fIaqXX0fLy8s/vnPnzr/eHle4raVVvlv0GujDl57vgVGUrwnoQfAViGaNcEvzfLlM4l2pWMeBLwHECAgqX/q0jELYTOWrh5oNU74mfPU4X4lHpqpN63AT+Eouii0G33h1dfVnpqen/88WvaRttazy3R7XwNLS0tNpOziOkwpfif01wWx2uIk9oStfrjMozjdtkMUg+OqeryhgUb60D2gtbCZ8qTxlhJt0fPGYCHmJ8x3k+ZpxvjK8eBh8CVtJwsP9jmM7iPKlqpWhxuYItnGsh5SrOFldXX3l9PT0+7bHFW5raZXvFr0GBL6u6x7QgWq+oqb5vTqQ5W891MyEbz8HrvI/pWNNQtlkmURLpNkOMsiCgJUcD3qomeR/oBcrypfKkvtiVIAeakbbgqo4bYSbRDtwPyyLo9+4vijftMQ648b5mraDtAePR7K2DbMdJAGPHiss7cHzIW0oA1GybAczEmLYpbq6uvqq6enpPx62nv1+a7SAhe/WOA9PqEUfvh9yXfeyNPhm9Hg/Lj+vvt2gON8s+IqXLPGwumozbQdC91TBl/CjhaHDl8dndt5JVjMBuZlYRxml/dwOZlYzCTUz4ct9EPbDOtz4UNkofNOiHgZdrsvLy6/auXOnhe8WvafNaln4btETtbS09AzaDmnwTVO/Ato024GHqH8vI9z0QRbyKiydUKJ8ZTsJOZMOOn2Em2Q1S4MvwS6dcpulfAW+MsKNMDwV8BXbQeArUQ56SklJl7lZ8OW5M2O5sy7Zvu3w/27RS9pWy3q+2+MaIHz7I9xSla94uebRmDkcTAtC4GqmlDxR+Eo+3yzlK/DVPV96q7QWTtR2IHzFdhDP14Svntths5SvwJf71wdZbBS++rlMi3Sw8N0e9+y4tbTKd9wWO0XrD4Nvlu2QBV9Rv6cbvlSrEu2w2fAVz3dQYp1huR0Geb46fHXbQU+4cyLKVy4pc4SbQHlE+NoOt1N0b27Wbix8N6slN7mcpaWly/vK91J59R/W2aYDVrcadPWre5iDQs10f1e8UX6atgOVL/1SGewgCljvcNMHWbDD7USUL/fBV3mWm2U7ZMFX8ktw38Pgy0EgkttBIjYkNE+3HWRKJPGAJdXkKIl1zGgHE77mEHL9/wMuM8L356anp/+/Tb4UbXEnqQUsfE9Sw260WMK3XC5zkAUnwlQ/0gGWpXp1+JqddGaomZ7PV6YFkgxe0jlnWhE6fNPifAlFGWQh8KW9QCDRF2Z4GOFGcI0a7UClzO2oSAk4mclCcjsI9Hm8hLzk8zVtBwJfMqQxOoOgZjvy2NOSqaellKTHK0mB+JmVUlJmweAxyiALqlc9hE/aOC23g4XvRu+e7bG9he8WPU/Ly8tXlEqlDwh8BbgymCKr2qJsdeXLbU8lfKlS9cQ6Onwlt8OJwFfPamamlDxZ8JVMbzweHb6SWjJtDjcBtwzKYBnyxiCJdSx8t+iNdwqrZeF7Cht7nF0Rvhxe7LruJSZwBwFYj2rQ19tK8JX5zySr2aA4X1356vl8JXJC4oqz4JsV5zuq8s2Cb5byzZrDzRxebOE7zt3w5FzXwneLntfl5eUr+/C92LQddKjqitj0dvVDO9Xw1T1fUb6SWCcLvuId64Ms0uBLZSlDlcVjZptwP/o0QoOSqafBl+unJVNn25nKV+wHM58vFbHMfCxzvonytbbDFr3ZTlO1LHxPU8MP2+3c3NxV1Wr1A47jKPjqkBX46t6vGd+r/5/bn2z4ShJ1dmgRolnwTUspKcp3FPjy9Z3w1fP50ms+HfAdNI3QsHy+J0n5/uz09PSfDLu27PdbowUsfLfGeXhCLZaXl6+i52vC1/RydbU7jvIlxKjQCHB2tFHZmR1u+tRCAu9Rk6mbM1mwkysrn68OX33eNf6d1uGm53aQGSVYP6pOSczODjfJDazPhGxGO2R1uOlTx5vRDoMm0KTtYHq+MjMIy7Ge7xa94U5DtSx8T0Ojj7LLPnyZWOciuWn14b66FZEFXQGmAFZ63PURblxGADF6gZCQXA7cZhh8ZYSXmduBy2XqeH0mC3OEW1o+X776cznhJ/AVaFNN8iGh53aQBDdsIz23g0Q7sCx27hGKEmpGhU3bgNvw2CWhDtW7jJrj/tkm0oGp2w6EvxlqNmz2Yn3qID23gx5GmBblwHMrCXiGdLYy1OznbW6HUe6urbGOhe/WOA9PqMXKysrV/eHFF4rtIPBNU796R5sUNip8deWrw1dUrm5b6MrXhK8knOHnicKXwBVg8m+ZOl5Ppk74ciAFv9OzmkluB33qeMI1Db5UyfzR4cuydPgS9jIohSDm8XI7fopvrXu+3I8e5ysj38TrlU990lKBe9bINvPBOyDMkPBlYh07vHiL3tNmtSx8t+iJmp+fv2ZycvIDruteaHq8ejiZ6QXrhzMKfAlTPc5X4KvPXqzDl+AQpSzwlQk0dfhKjLAMcKA6JjAlq5k+ezGX7d27d326d4lQIAw5gaYZ58uYYa4v8BXPV59GiPvTLQwzzpcQFeVLkBLuAl8qYF35sk0EvoSrKF/pUJN2GAW+PF9i8Yg1o59fHcLysB1D+dqUklv0fk6rloXvFj1ZKysr1/Q9XwVf/QbUVe5G4SszFAsQdPjq8cGyXOCrJ9YZBF9RllyHwJThxVSFYhUQvmeeeeb65JU6fGdnZ9cn3iRcuX8TvlTCEmrG8tNALvAVz5cQ5TFRZYvtMC58szrc0may0AdZyINJUkrqFtJG4Fur1X62Wq3aDrctek9b5btNTgzh2w81e5ppO5iRDGJDZEU4jOL5ZsFX8vjq8BWbQle+hBohSBWp2w6m8k2DL5edddZZqrOMUQyEF38JQ8JXQtQITAKL+yFg+Z1MWc9jJ5yphglySREpFgbrJZ6vTF+f5fmaypfrmZ6vdPTJ8OIsz5ff66FmMmxbJtXUH6z6eU7zf0fwfDmTxf/eJpf4N3w1rfLdopeArnxHha/uBetWQRp89WiHNNuB24gqFgUs8a6m7SAzWUhKSX4SVlxfOtwIQ9120BOgE74EJqFI8PH1XTKR0XYQ+BJkfP0X5Uv4EvqEvUQ7sCzuR4evRDvoHW667aB3uHEdye0gHW5y3JLbgZ+EOY9Bz+1AG0LifyWlpMBXPHAdvjK0WD5N1StvNbJ8GHxrtdpPVqvVP9uil7StltECFr5b9JKYn5+/mnG+ruuqaAeBoYy40m9M8YB15av7wtJpJJENeoccl8kwWEJV94kl/wNBKgnXpVx+R0DKRJEEmHRIycSc8lpPAMksEOKlsjyWJTCVLGGEF2HJH5ZNsBKUBB7rKqkwCT9CnmXrQ5W5TMK9WBbrSJUp88hJh5kOVoJS6k6wy7FwG4kAkWgFmX6J38k8b/rMFfoIN9ad/5d2kg43eZimfYrXboLXHExjdrwlSRLX63XC98+36CVtq2Xhuz2uAYaaVSoVDi9eh6+oWb2DRvd/0+wIOVrZxtxW1K2uzHSlLYMBTHAIyHXfUl6v0zoEddBIWaK49WgAWU9ex7kO9yEPEFHh0lklECIkxY+WY5EypEw5Fqmfrii5Do+JoDTL0esu58B8KzC3YdkCZ71uZllpUM0Cr7zZ6N9r5zdZW1uzHW7b4/ZWtbTKd4ueLAk18zxPhZrpHW5S5QFhR+sj4oatK0pXbmzpGJKy9fhUAY8+4EIHgl4f/UEgcBUYit8pMBRbRMAqHVJStn78OkgFgBKxoadq5HqyH6m3QFyiCNLqI8erPwT0B5h+XHqyHKmrlMlPgW6a4tUvu7SHpt7ZmXWezfau1+u/Uq1Wf2OLXtK2WkYLWPhu0UtidXX1mcVi8QOe510g8DGrOgi+aTe37hnqN7yuvnT4mmo5bf+68hYYCsCkLNlOB7mUrYM5DXi6KhZo6g8Us+7maDIdnPq6ZlmirPU3AH0dc1t5AAlgTT82y59NU7ppbwpZDzJpo7TLttlsvrtSqbx1i17StloWvtvjGmg2m9fn83nC93wdIPrNZyqmFB9w/WBFSUnnjg5NfTtZT8CTVqb5uq4DRcqV6Aj9/6JATVVsPihMNW6Wb9oJYl8IxEQBm1aKHLuupFm22fGlrzesTQWyOvR1W0A/Vr3eopTTHijmFTrsPMv6rVbrt8rl8hu2xxVua2mV7xa9BprN5rPz+fz7Hcc5z7xB9SrrN7rc0Loy1NcVQHCZhJDxxqbPyR92hkmYF/1K/s1l/J4dXoQct5PoAlmXnVwS0sXyZFvp7JLyZd426WzjcrEcuMysl+kF6ypTQM7tuS073qRTUNpLrBqBMTvbJEyO6xDO7MCTv9kJxx+uJ9/JdPX8jr8yxJl/s1x+z1/+n9uxPP7KdlyH/5e66GDPepCawNcfRuaDTz/XrVbrd8vl8i9v0UvaVssq3+1xDdRqtW8tlUp/FcfxudIDLgqIAJGBCPJJOBKU/OXfAkaCkj35BCJ/9e+4rQCVIJSbXPYjNzoBwl/Wg1AS5SiA4nf8m+vLuvy/rC/lyHFI1IKUI2CS9cxPWc88c6ZC1h8+kiRIlkmUiHzyez2XhXi0EvEh3+v/ZxvJ/2V9KYOf8qNbN9JGXMa2Ibz5S1jzgSHwlr+5nMv4f1km0ycR4vyen/qPeOedTucPy+Xy/9geV7itpVW+W/QaIHzz+fxfUPkSpIxfPXr0qBoowNhXxtZScRKsomJFZckNrN+0VGVyUwsAdDDoIBWYCjz1/5ugFLjJK7/udZq+pa7gdXDKKZBtTV9UV4jm6UrzVrNe5bPKT6unXoY8DHSQi0fM49AfYvImwXMisBZA628V/E4elHxASg4KeWvgNpJ1jvvl+WHYGkPsGPfMWGbGRvNvLu+HwFn4btH7Oa1aFr5b9GQtLCxc2mq1/s/dd9/9rDvuuEON5uKNzUEIHN3FX44K44gw3pD8lVdhHZD6a6n5Opt26Lq/qK+vA1GAIyqS2+h5CvQOJH0fWT5zlgdsep3msQwCvrRB1unVgWpaN+Y24guLmhcIm9DW3xj0umYdt/7g0v9muxLOPAY+ZOXtRR7AfAjzAUw483q4+OKLcfXVV/N6+I1qtforW/SSttUyWsDCd4teEg8++ODu1dXV3280Gj9IsFLpcCCC5DcwASAgkldeeRU1O9iyPMNBzWDaEDp8ZTt57c4CptRXV7n6sjRwpYFbVPAoDxJzn+a25sPFbCsT9mKpZO3bhLGp2HWVLso/TaWnla+3j1geVMkEsmR8m5ycfN0555zzO1v0krbVsvDdHtfA/Pz8xfl8/q9833+m+Kziq5qv2uarfhoAzZtcB0sapNLUn6xHcOieqQ4ZXeWZ8MwCs66UB0FVB1bWerIPHaRpyjZL7eoPJ1G8UqYJ3zR7JKvdzIeOuW2W1WK2mbmenHuej1qt9padO3f+2va4wm0trfLdotcAJ9D0fZ9Tx18iPfKsqgB4mDoapmSHKcc0L1XKFI9TYGjG8wqkpQzdHhBQp3m+gx4C8vCQMofVX4eo+XAyFbAObHM/AnEuH6Z8h11Kej2GKX19YIYO7rRjkbC+er3+hunp6d8aVg/7/dZoAQvfrXEenlALJtZxXZdxvheKAtPDlXTPUr85TSgNu8nNHY+yvkRbiNXAfZowTVPAuorTlXjWclM563AeZJ+Yqta0TbJgrL8NpCljParDrNugh8GwNh30oEu7PNPWT5KEw4vtTBZb9H5Oq5aF7xY9WQsLCxxk8X7XdZ8qIVqivrJemfXX/zSoDlOLArdh6+nwTbMS9GWj/K1Dz4S2XhfTnsh67U97MJn7GGY76G0p62bBd6OXkNmGw2Cd8dYTrq6u/vSOHTtsYp2NnpBTtL2F7ylq6HF3s7i4+GzP86h8n6LHx+ogHmQ9ZClafbkJNh2+gwAsHW6EhLzypnmRuiI3lWIWZNNgnqaABY7DHhS6wk6Dsr69DmQTzvLgk/ZPe1DpD4e0B2HWsZkDL8a9Vvrrd1dXV390enr6Qye4vd3sFLeAhe8pbvBRd7eysvLtSZL8led5Z0mAvnymAUMH3SDll6WyBsFRh4rErOoDMvTvzeVZ4NS3GQZcAd0obac/BMx2MtvF/F73d3X4ynLzwSfljQp1XX3rx2Q+QEZpDx3u/fU79Xr9+6vV6j+O0k52ndPfAha+p/8cPKEGSZI4y8vLP+C67h97njcto8vkJtdjWE0FKVDTVamso4/uEsUqEJD/p0E1bV25+WU/AhBzlNwg1aoDaBhwBn0/TP2a0Mv6vw40Hajm37rq5ndmXLWk2TThrHv2+jZpXv6wB4d50SRJ0lldXf1vO3bs+MgWvKRtlVJawMJ3C14WSZK4i4uLP++67m94nlfizSlQ1SFphnzJdwJEE6hZINRhlKbCdBUo9RCw6PsaVv4wwIpFkLWeaZNwPbO+pl1gqmbThtDrnGU7EKa6ohb46g+lFBg+4coy9y3g1mEu+9KtJka46EO8zVwR/XPR7NsOf7cFL2lbJQvf7XENEL5Hjx79ySiKfjsMwypHMknuBR3CEo6ke4a6RWEqPAGmDMAQRa3DRQeEbK/D0AQg68X66bkNTOANU7hmmWkgG1XdZqla8xjSrAJ9WwE7QSdDr82HS5bdYL4FSAelCWsT6NJOUleG9Mm5lXPt+37geR5/Xc/zvFwu5xYKhahUKn212Wz+4K5du+7dHle5raVVvlv0Gnj44YcvX15efm+3270+SZKK4zi5/k0ZOY6T8L7zfd8RRSQgNV+JTRUpcOUnoSJDkmU9LtfDxtI8YgETP9Pgm6ZcTXtkWLOn7TdtmyzlO6h83Q4Q4OntIn9LzXOWAAAgAElEQVRLbgu2kTlzhpRvdpaZDxIpS3I36O1sPijSzpVYRf23nOUwDP85juPbPc8rOo6zG0All8st5PP5W84///ybHMfppYezP1u+BSx8t+gpuummm/xCobA/SZIDcRxfEsex6njzfT/kTed53nXlcvkSPcuY7iOmAUZXsjpYxNaQ77Nidk1lRljo2dXSlLK5bBCY006Fvn7atmk2g1mOuQ7LyYKmDk+uIykixceVh5v+kDMhqpchf7OdmEhHh6+AOctmkbec/r6SIAg+3Wg0Xr979+67Z2ZmWJ7HB/DZZ58dnHPOOR3HceItejnbaqW0gIXvNrssPvzhD3tPfepT9+fz+R8rFApvzufzvAHVUejqTYeL6TWKchXlq3vK+g2fplbN7wW+ZgpHAfUo8B0F2sNOUxpgTXWqv+Zn2Q76chO+0m76vmR93X+WtteXSYYz0/7IsnRSHnRxEAR/U6/Xf+nAgQNLw9rDfr/1W8DCd+ufo9QaPvroo9/sOM6/ua47MSz214SveL56SslB0DUhLFCReF96vpIMPW1dHcSDVJ55oFnrZp2yQUA11ampYPUyBa46fMV2MLfTI0/S1LCUa8I3TR1nHX/fCiJ83+e67uvPPPPMxja9bG21tRaw8N2ml8PXv/7183O53G2+7+/U4SugM0EkwNU9XRO+0hRmaJkJT9PzJVhktgod4mnQHRW+44J3EPh0YKb9neUbm56veamYIWY6tHXYiz0jMdJ6XXV1LNvo1oT2MIu73e7/XFtbe8uFF17Y2aaXra22he/2vwYOHz58TqFQuMPzPPq/Q2crFigKfPmpT3GT1smmL0v7W6Ciz/AgANKnKTKhMsjHHRXOpoVgKts0Zam/AegANNeV9UT5SqekCXjTV8/aJ7dj+8k0SmnlmA+FFBUchWH43mq1eqPjOL15n+zPtm4Bq3y36embnZ19KpWv53k70l59U27e9c4eUVtZ8E0bpaYrWv173fPNgnWWd6zXcZDS1dW6eVxZqtVcngY307tN83Rl6h7dVzf9ZfMtQz8f4v/KzBS6qtW3M0GuvzXw7yiKoiRJ3nX//ff/2rXXXmvhu03vW73aFr7b9CQeOnTo8mq1+mnP8yYHhTvpN7EOwUHKVx+sIdubnrD8X0LNJCRKVGOakjb3bwImDcBZUJb9jOKd6uDNUqdpIE6zHbiedFBmKV8dvlJulvLVjyMNwHJ5Er5xHN947733vtfCd5vetEa1LXy36Xlk1rNisfhJ13XLgwCkA0/vKOM2+uy9AtMshWvaFvIqLX6v+JlZtkOa+pWmH2RDmIBOU7RSTtZ3abaCvo35vcDV7HATiJugNlW1ePC6n6sPtJD1zYdmGrS1cxY+BvB33H333b9p4btNb1oL3yfHiVtcXLyhUCj8k+/7airbLPCY8NVhdiLw1bfXox1M+A5Tvmm2SNqZMaEt6jBNEQ9TwaY9kAVTUaOjwneQDaG/CcjMx9yvCdo0FW10vNHzvTGfz7/Xer5PjnvYKt9teh7n5+d/qFKp/LXneeocmirKhJZpG4jtoE9NpKtf3W4wrQfT8x3U4Waq22H+rwlV06rQ4Wt6tIMeQubDaZB6HVf5pilrvXzWUx5UpuebBmJpb3rycoxJktB5eOcDDzzw3gMHDnS36WVrq621gIXvNr0cFhYWXlWpVP5Iz6BlvqKnqV5ZR+Arw5LTbAcT2NzW9Hb1EW6DQtT0Zk4r14S9CUsdWqOcsjSVm6Z0pSxdefJvHgvbRoYWS0SJDlV54KWpVtPLFc83a3+mojfLJHyTJHn3ww8//Os21GyUK2Drr2Phu/XPUWoN5+fnXzMxMfG75rBX0z/VASyKVU+sIxmy0sCZFvVgDj3WczvoZegPgnHUblYHmwlfgWDW+qYVoDdimk0g3+tvEGLLSFYxE+hp1oEA3uyUoy0jsdD6QyAN5qaC74OcyvfXfd9/t+M4Ns53m963j7sOnwTH8A15CAsLC79QqVT+QIdvmvLVXlvXQ80EoGmer6hbUac6gPW/pdGlw40KOEspy7pZilf/Pu3vNHCaSjrL886CcJrtYCpjUb58QOmJi6RN9UEWpvWgq2KxHfSBKOYAjawBG1p7MNrBwvdJdLdb5btNT+bi4uJPlMvlPxVfUMBhWg2m8pXXYa4vio43fpbyle3le3178TEJXkl5aaplXaFm2SBZp8BU8aYiFAgOgvMg+A6zJnTbIW3WaNOq0FWv6fmaDydT/eqK26yXKN84jt/zWAfrexzHsZ7vNr1vrfJ9Epy42dnZ76lWqx90XVdFO5iKcVjnGW9oE76inHV7woSvqV4lysHMN2zuP61+g06DaSdkeb5ZtoM58MQEtKlUdRjKthLna84kwnUHRSuY+ZG5PttJkg/px6IrZBPA+sOm7/m+54EHHniP7XB7EtzAjFB6chzGN95RLC4uPr9UKnGCzV26AjThmNaRJp6vqFjxJ/V1Tf82zXIwlamujgXkJ3pmsmyEUYAt7ZHmC5vl6v/Xt9P/1pVo1nJ9HXOEG79LeyOQeGAd5ll2SH+Q228ePHjwRtvhdqJX1dbazsJ3a52PkWszPz//knK5zCxXZ+sj0nSv1oRpWuEC4nFe3QeB0XzNT1NzOphHgSyPwwylM5X0yA2npd40HxD6gyvt4ZGlsmVdeZgNW89U2QJf00PWFbjrunG73f6L5eXl15177rk2peQ4J3yLrmvhu0VPTFq1OLHm7bff7k9PT59ZLpdfk8vlfj6O47zupeqvqmmv0lKu7lfq26Qpw1EAqSu/tFd6s17m8WV5s4NANuzUjQJBHZy6nz0Mvml+9CCYZ72RZJxn1XkpbyQyW0kYhve1Wq03+r5/0969exnxoGY1GdYO9vut2QIWvlvzvKzX6rFkKt6xY8d2djqdc3O53Nme5z09iqLnua77TY7jTIpqEviZ6skEYRrkssA3CMpZzWbuL8urTYPxIEsgDYbDgJ4F37TlpnVjHp/5gMv6Xl+e5nvr6li+F1VvvrWIXaHtmxEPjwC4HcCXoih6KEmSr3ued2jPnj2LdgqhLX4zG9Wz8N2C54sKd3Z2drfjOJc/NmfXtY7jPBPAZa7r7nQcp+q6bsF1XUdgpY+ESlOgusrNUrHDwDeKfzoMhmn7NpelwXoU5T0KDIetM65SNkE77FLSAS8Pk0FWR5paZlswwVkcx50kSRpxHK8kSfKVOI4/F0XRTe12+94LLrhgdVhd7PenvwUsfE//OVA1IHABeDMzMxc4jvNf4zh+KYDLHccpSseMPn24DiTdG8x65ZfDHMWvHQbRtCYbtl9zmxMB6jinKgukafsdx9rQ19XLyrIhBu0v661AljOCRM6tCWIZaSif/e8J49ujKPqw67r/eujQoUPXXHMN5/yz1sQ4F88pWtfC9xQ19KDdPPTQQ1PlcvmqKIpemiTJiwFcxH4hfWp33oR6yJPeU84bXB9RNQpoh60zChxHWWfc5s2C1aB9pcHzROo2DoQHPaDMcnTIZlkeWapcf+MQAIsdYYBXD2Xr0p54zJ66GcBH6/X655/2tKfNjXsu7PontwUsfE9u+w4snTMUX3zxxVd2u92fcBznxUmSnM0p4hl/y18BrPkpsDUtBv21VrxFfR151R1F2WapOv2ATgRww6B/Gk/H2LseR11L4WnKeVxvWveS+bdEu0gcsaaK4yRJ5pIk+VySJH/muu5Ne/bsqY99oHaDk9ICFr4npVmHF3ro0KGdhULhhzudzmvCMDyfINOVrsBXX25CV8BqgtKE4kYgOfxIemtkebcnG7ajPCRGPYbNWm/c9h5XcZsxw+boRBn4YlgTQRRFf5kkyTvPPvvsg5t1rLacE28BC98Tb7sT2vLBBx8sTE1NsQPtFzqdzkujKCoJVGXEmYyQGqR4BXijgHZcGAw6sEGgGAWE+mv0CTWgsdEo+9zIfga13Wa26zh1TPN/5a1GlLDpCfeBzITsVMHv6XQ6N59//vntcfZr193cFrDw3dz2HFjaYxd9bmFh4XvjOH5dp9O5MooiT7KKmcpXgCwATlO9uuIUy0HUcFZnzmYe7ijRASfyaj5OHbNgngXGE/GHTxdkR2kH3YLQB9uI+pXv9f/TDw7D8F1xHH/w3HPPbY2yH7vO5reAhe/mt2lqiUmSFObn53/4sUERvxYEwZ4oihw9t4Ixmulxfu8w8Oo71EeC6R7wyT5MfV9mz/84wNssWA8qR4fpVgbrqOdMBzC30Tvi0qIiuCwIgqOPhaq9ft++fX8z6n7sepvbAha+m9ueqaUtLi5WkyT54cfiM9/e6XT28mah4uWPHsEgf+tqN8vnlR0NAsmphG/agWf1+ssr8ijbpB3nRk6ZvBnobw0bKW8rbKtHQcjfaSpYlvGzn+jnkTiOXzkzM/NJOy/cqT+TFr4nuc05Qm1paekVURS9udPpnMfBEdylhI4JDPRQMjNuV+9Y0+GxFQEyDPgCZOk0GrX5TZAP8o75Xdb6g7Kd6Q+F7aSIdYspzYbQ1S+/Fwui//lgkiQ/c+utt976/d///dGo58Out/EWsPDdeBsOLOHo0aMvyeVyfxQEwVMem/pbjUoz/VwBgpm6UCwEM6Z3s9XgSW4CVbwAwnxFPhX71h9ST0bla7ahmWhJV7w6iCU0LYqij3U6nVeed955D5+q82H3Y1NKnrRr4LGQHndhYeFKz/P+rNPpXE7opGWtSovlFThL5fTttht49Z75tLSUm3kCTLWqq1/5Ls2mMd8mpE6notNyM49fLysr053AV88tHARBOwzD33cc55379u1rnqw62XIf3wJW+Z6kK2J+fv4sz/PeG8fxf+92u67p4wpgzbAy0+MV1ZYGj5NU9bGKTQMUl+k3vwmzsXaQsnIaVPXV0iyJNBvBBLFu7+h13k4WhN4OpgWRpno1//doFEWvPPvss/9ho+fHbj9aC1j4jtZOY6+1sLDwo0mS/E4Yhmfw5tVnGR4UvytWg65+s5TZ2JU6CRuY3mqa4koD44lUJSuCYTPeBvQ21s+BPPxOpL5bYRu9Ay7DcpDoiKTb7f5nGIbfs3///qNboe5P9jpY+J6EM3z06NH9+Xz+g3EcX8+5uzj9uNgOpvWgT0mudwaNC4DT9Yqs39xsypPt6Q7r0DNBbKrkUVWz7s1vV+Wrq3d5G9FtB1G9sqw/GeprHn744T983vOeF56EW8MWqbWAhe8mXw6HDh0qVavVdwdB8D+iKMrxxmU8Ly9+HbRmp5v5yjtux9CoUNrMw9XtBX2I6yj7GKZizTLMCAbTWhgVkOZDatB2JoBH3ccox3+q1zE73YyIB6V+Cd8wDL+YJMkrnvKUp9xzquv4jbY/C99NPuOHDh26vlqt/mO3291jAldXvab1IK+340J3k6v/uOLSACkQNH1dM3QszXcdVNdxlPtmPGiGQVevq3neTmabn6yydeXLv/X8D/I339LCMGxEUfS2ubm5P7CxvyfrbPTKtfDdxPadmZkpF4vFX02S5E2Ekd55ljZM2OyE0wG8idU6oaIGKVN5XdUhOChuNwviYlOcUAX7G21UjWZtb3bGybnRw/42Uu9Tva1uD+nw5d+ErpzTvvXwyXq9/n0HDhywc8WdxBNl4buJjXvs2LGnFwqFPwuCgLNPPM5m0EevyY2t2xBbCbwCRR1AAlAzYF+UehZ8x7UXsk7HoHLGBfAowNXroa+vv7Fs4qVzSoqSNjRVr6F8CePlZrP53y+++OJ/OSUV+wbdiYXvJp34d7zjHe6rXvWqH/U87/eiKJoSr1c6zmQWCt3b1ZWxVGNckGxS9YcWI6+tvFH1H1FU5rKhBWoDL0ZZV9YZ1mF2Iu1otvkwSyLtjWWcYzid68r50j1fKt/+cGOlgjlNUbPZ/LtcLvcjNvPZyTtbFr6b1LZMFblz584/j+P4BziMTZRvVhyv/hq7VYErTWMmahkE2iyFOqoCzlovzUM+0XYbRfma60i99CgUecDqD4YTrdMmXYYjFaNHORC6uu0gIO50Ogvtdvt5l112me14G6lVx1/Jwnf8NkvdYnZ29gLf9//xsfmzLhPg6nOupQ2y0DvXNqkam1aMDkEdvmlKNw3GwyCcBbdxDkA6/7K2GQWy+raDFHBalITAV6/HdoGvHnKmA1hXwQsLC6+58sor/5fjOPE458WuO1oLWPiO1k5D15qdnX2553l/8djAikkBrW416Il0zBjeoYWfphXMULJxOtUEViaE03xkE96myk2D7DiQGxfC8laiWxg6fPXyzPDB03SqRtpt2gM1S/ly3aWlpb/1ff8nL7nkktpIO7ArjdUCFr5jNVf2ynNzc7/nuu6rCSg9T6+ZJpIlDMustUlV2nAxRgJuFaucBjL9pjZhO8xuMD3ctLJMYMv/BylffZthHu6ghspSw3od9LearDba8MnYhAKkbvL2IvaD2A79ULP1mN9Op3N/rVZ72VVXXfXgJuzeFmG0gIXvJlwSDz74YPWxqYE+6jjOc1icmSRdB7CoqnGU2yZUcewi9A62LKthEHRlh4PgOyqYT1T5DrIR0hpkFIWsQ1fKkLcaXSmP3eCncAMTvtLZJipYrIcwDOcXFxdfcc0113yU/aOnsIrfELuy8N2E03zkyJFz8/n8ZwGcIz6g3JBpeRy2OnjZJLonmAbSYeBNA+uJ+sAmfEdRl6OAd1xFnAZeeZPJSvu5CZfXSSlCRrzp4DXhGwRBc3V19c1LS0t/ZIcbb/5psPDdhDY9evToM3O53CfiOJ6kypWZh03LYbvYDWwSuSmHqd5RbYZh4NVPgw5bbsd2S/OQR3mIDbMfhpWRBvGsZXK+N+GSOulFyJsNIWwOspBlYRiGtVrt98vl8q/akLPNPyUWvpvQpocPH/7OYrH4kTiOPYJ3EHw3YXcnvQjemBzpNC54WbFRIKsr11FtCbMTTuybURpjowDW98WyssrTk+GPUq/TuY4OX1P9igLux/v+ZRAEv3DgwIH66azvk3HfFr6bcFbn5+d/yHGcv+EFzRtQZiROm5NtnN0JmHTwDFNq45RvwlIUp9yM+vemzWBCM80a0O0Ks2MtzcrQ655WflZ900BsWhNploG+jtQ/DaxSl6xMc1KObjFt9nka97yOsn6a9UAVzAcvf9rtNjqdzr+HYfjDl1566eIoZdp1Rm8BC9/R2ypzzfn5+Z9xHOd9XIE3IOEr4DU72zayO8kXcTJvbIJEer1N+OsPgSxPd5jyTat7GpjHsTN0sI6ikEfxg02gD2tzUcR6SOFGzvVmbTvIHxf1aw4v1pVwo9H4Qq1We/nVV189s1l1suX0WsDCdxOuhMXFxVcnSfJ7vAEFvnqs7zjJWAaBSNSZ3FA6EAbdZIMO0fRSxe/Tt5Gbkw+SLCtCVOkgG2GQspXvTL932OkZBYpmGWmq2LQTspS6vj9RwlK+fs6H1WvYcY1yztIU/7BjNc+BDmCJcpD0kjzvzWbzqysrK995zTXXfG0jdbbbPrEFLHw3eFUkSeIsLCy8FsBv8+YzPV/ehBKIP+6uTG90Izd0GhTN8rgObzh57RTQynr8Tu/8SrvRzW1GVbBZZelQ1mEz6HhGaScdtmlKWL4315P/m28FUjd9u2HnO62MLOgPK0u+Tysza1s5V+ZoNy23L1qt1kyz2XzJgQMH7hy1Dna90VrAwne0dspci/Cdm5t7HYDfFPCmDSs2VVIabNJuIAJPFLV+Y5nqzVSwpirKUqRmkm2qn06no6yHSqWyHnLG8rhMjsO8yeVGNuFhqvO09dKgaipsE2r68eptIW3FMrMAnQZWri/HJlEp+qcOV3M9/QEhyn3QA2DQ28Eo8M16OzDbYZRLWwewnmxHHsKtVmu12Wy+7NJLL715lPLsOqO3gIXv6G2VuiZnKT527NjrAbyXXi8BLGrXTKqTVkDvRop7EexaGLu6CZMIC/PzarPde/fAdXNKmabd4INu6CwQCXD0V0+q3uXFedx111247rrrsGN6F4I4gqpOkqi6SkW5zASnPgTZfODoN7oOpzRQZSVnl3WzFLZ8nwU/E7z6+ll/6yGCj4c74Gh3UNr2ozxkVRv2z38qfJ31FkfCHcYJEm4QczlPTO8a8lyOQOTCBC4cJIiP+4q9xWp9ddoYtdGvnNM7uYiiGHEcIQpCuKD330Wz022u1Ne++6LLrvqPDd4qdnOjBSx8N3hJfPjDH/ae+9znvjEIgvdIR5vZ2Zb2iqvfqLxJeEM4Dm+Z3k3hcFkU4v577lGK8xlXXgnH9wH0fFf9x1SX5iGlgSjp33ou7+U47qm+hOkiE8weOYzP3nILvv2GF2JichoRa6Nu3H69+gBWqll917/ZFZx7v2l1SntADFJ6wxQiv896o0iD+6Bl5jkS4GbBmm3MNjl+A7F1evlnevuR3+NnQ84aTx/RyBblZ+84+2e+x0E4PB/EpzzsFIB7O3TA7wCH0JWKMHl/3ISDEFGnhaDTRrfZQNhuIeoECqjMBholQMRO4UIRuVy+NxrT7dlN3U5XvfUkQRdeEiAKu0Cp0qkHyfdc/pwX2Ny+G2TFE+7LTS7vG664JEn8paWlt4Zh+LZCoaBgwE9RSMMg0BM8kjSqd1PxJnPjHgi/dt99CMIAlz7jcsDlzeY/TrWcaIMLCJSA0uGbxJibOYLP3tqDb4XwjR2Efah6ZDSVuvqVmjtw1pXx4x8MomCzHhhpsJZjyrIN9O8Hvd7LejpY9WW6atcVrX7uBsH3iW2vJ/86Dl+9rdX57T88lXpVEBVlSwULJOqhBjieqxRo76KI1K/LlXm9hCFXBIIOuitraNfraCzNodusYWV5EbXlJfh8skYhfOpgx0EuX0KuVEahMoHiZBX+RBXI5YA4QqfbQb1Wx+rKKjq1NXTqy1icn4VXqYb+rjNf+b0/9er/faLXmt0uvQWs8t3glZEkSW55eflGAG8S+Mogi0E+7+PAom4o/vBW6ykhwtdJYjxw330IowiXXX5571XTyfVuWP199wSOIRW+vKnjSMH3c5++Fd/2AsJ3CmHsIOrDlze/WA/D4CsKWPdnzaoKnAcdzyClP8qhD7MWpD319UZRvuPAt3ej9eDcOx4XMd86emdzXUH3NHDvvUTp4jiCS0uB7R51kHRaiLtNdGePYmVhFmtLi1hdXETQbiOXRIjaHbTbLTQbNezevRO+6ym4O66DfKmC/MQkChOE7w44lSqcQhmIQ3TaLTQaddRW62itLiNorGFp4RgCP59g8oy3/eAvve3do7S1XWf0FrDwHb2tUtdkEvUdO3a803GcNwh8ZZDFsE42KdBUvj01FCkQPnDvvevwpfIlfHv+cHqGsVEPR4fvcZvgOHzXle9Ez3bg66paj3aIpnyVB0lU8B28/yNqVn9ImACVdUzbQfd09WMZZE+McsymgtXrZvrEIytfXeSrO+m48u3h8/jt1fN0I7VIqVvH7dk5aivaNroVQa82hsc2jQJE7TZaa8uozc6gPn8MjaUFdOuriLsteCwzCuGqMEdHXSthGGC1toqdO6bVm5iywbwcvGIRucokcoTvxBRypSkU8iUF31arxbAy1FfrquzWyiLmj83ArVQRlne86/te8/a3jdLOdp3RW8DCd/S2yoTvrl273gXg9dLhlqV8BSCmyut5vj01JD+ugm+s4BuEIS674gqlXk6G7fAE+B49ojxfKt+JySlEVGlUYf1OwCSJlFWheKKG27pIosfn2zY7zLL83lGhmtV2o5y+rI4wc/nYytfM89XvNet3aT0RvuuuOQHsKOW7fr6J4iTsd5iFcGgnLC9g+dhRLMzMoL68hKhVBzod5AnssKPWV9Dux5ezw4w/URJjdW0F5UoZpWKxd44UfEvITUwiP1FVtkOhOIlivqDg3em00W61sbQwj9byEsJmHSuLc3DLU2j5E+/+3tfd+NZR2tquM3oLWPiO3laZ8N25c+e7kiR5fT7f68CQlJImZLNerQd5vg/cc08fvpfD8TwmrNxgjXubZypf8XxvuVnBd7I6jTAxle/o8OUx60rYVLOjdrildhoOUP9ZbZ+mckUFjw1fsk6/g/p/Hz+fjz9VNBf6XWz9OAQq3p7KVW86URdxu67U7cKRw1h49EE43Q7CThtxt6POfN514SYOHJedcUkvFJAPP3VleErpxlGIldUV+L6HyYkJJLQevBzcYhmF8iT8iUmUqlXkyxPI5fNwoi7CbheNRgPHDh9GZ20FubirPN+kOIGgNPWOl7/mnbTW7M8mtoCF7wYb8957783v2bPnXWI7SFYzCTkbVryCj+H5chulfAF85a67EMURDlxxpepwE893WLkm5AQwsjwVvqpTJ8bc0Rl85uZP4dsJ36kd6/BVII05zXivM1Agrnr9zTC5/o6y/N605SfiYw/rlDOP27SCsuwIPbzM9H/X2/YJtkOvVah8+3EIPY+B5oJDjer1vu8vIzIJ3aTbRmdlEfW5o1g5dhi1pXlE7SZyYUt5/7W1NdXB5nse8n4OnushcYEgThBR1fo+4jhBngtjhpw5aDQb6HY7mChPoJAvAn4OfqGMXGkSuckqStVp5CYqcPI5uHEX3XYLa2urmD0yg7jVQNhYRRR00XXz6Oaqb3npa9/2a+Ncc3bd4S1g4Tu8jQauQfju3bv3nUmSvLFYLCp/TdTvKDDZbPimwUgOQK/PWPBlh9s6tal6j8N3PQTtBOGrAN7v/R+lvcyTMUpnnF6u+bcZwyuwPhH46ixWVlIS96IV+MxUEQ3Urn0YJ7FSue21FSwfOaTUbmtpHm7QhheHcGJGMyQI2i10O21UiiX1YKQvm8vnVChaQpXL+FxluSdwE1c9n+n9cp9LiwvIezlUJ6fg+HnkihXkyuxw4+8UvMkpePkCPCdEu1HD4tw81laWgU4L7bUlIAzQ9gpo+hNvfPmrf/U3N3ir2M2NFrDw3eAlocOXHW4CXlG+x/3U9B1tRfjOU/nSdnj+DT3l2w81U2lgXSEAACAASURBVOBSfu/G4atDdyOnYBTPeBT4DoLyUOW7PgiidyTrylfZIj0tTEW67unHIYLVRcwefhSLRw4hqK/AD7vIJyFyUYQkaCMKI8RuTsXdUoGW6d0mIbr0gmlB9O0t1pseL31d9hzw4c8ON8931TDx+sqagm++VEa+MAG/PIH85CQq1Wl4Ezvh+AV4CNFpNVBfW+mFrC0vorO2rFR5M/GSpld+/ct+8a2/s5HzZLd9YgtY+G7wqujD98YkSX6F8BXly8438TuHhlFtsu2QpX5HVb46fCeU5+uqUDMTvsrL1QZZrItjbRDIoDCzQSp91NMyimoeBb66PaFHO3B5Jny1Svb1rJgtva7TROIZ1EgWJGEXQW0Vq3NzWJo7gtbqIpyghYKK2w3ghIH6VKMh4KDLMN6gizAIUMjnwI5O2hmtVkMpaRnUA3a00RLqx2Cr4JMoQi7no9VkFEMLlYkqJneegXylCr9URnl6J3ITZ8ArlODEAcJuC91WA4vz81idPwY/7qiOuKV2ROX7updb+I56SY68noXvyE2VqVxzi4uLhK+K882Cb5YCPtnKV9/v2PB9wQ1qhJt0uClAoTcEtRfr24tFlRFu48J3s9TvsFNowjft/+L9jmU79DVurx2Od2LykUR3V3Wi8Q5jjtxWC43ZIwpsjZVFIOzCCVtA2AYjt6NuRwGanXIqx4KKXIhVTl2CtFAqqE+OeOMgjG67A8/1UfDzSGLuC0hUJ1wEz/f656g3AjAMI4QJ4BcrCrqVnbt6oWblafiFIrwkRNBpolFbw+LcHLq1FRTcEN1OCyvtGA1/4pdf9gu/+rvD2tl+P14LWPiO115PWPu2227L7d+//+1JkrxFh6+Emwn8xoGvCopXLmuCr9z1Za3DzeOwp8wa99QXXz572zqJCyfxe4hgOJKc7cd1FNGd7N30vTH+wMLMEXzmlk/h215wA8r9aAcZSkv1RfCqbVTsby+a4XFgH1H5ng74Zna4UeGqTjH1hzbDtKsp38fncujF9fYiDXT4AhE8PpziEEkQoLmyjOXZo6gdPQQv7KgBE4zfjYM2kHQVbJUtQXciitfzd3hhoDrCgjgEI2lUVjnPheN6qNXqanhxpVgB0zkwzjqMA3h5X6llRjpwfZ5dzy+oaIfEzyNix1tlAtUdZ6BS3YVcvgjfidBu1bC6tKSGJTtBG3FzFc1GHU3k0fTKr3vxK99kbYcNssLc3MJ3gw3K4cVzc3Nvc133rRLnq+d4GFZ8T/n2ToPEhxKCKvw+ifHVe76MIIzwdEY7eNRIx2OBe5lV2LnS61sPkaARrqLZXUWpUELJnYATFeF77JgBPHbGcEdi2XoJEjdGqCDiqA4bL3axdOQwPnPrTXjuC1+AYnUaEfehtuHotgiJkyBiEhdWXQVI9BO9pBysbjtkWQSj2A8C96x4Ydl1msWjh5BlhaD5cFT78FAT16fXAEc96PjQ6j241GnqN796oBGwvUQMvcESavgvCwjgRh1EDN+amcHCkUOIGzUUGDHdf3hFcYwoDhHGkRoYERPUalQjz0+srAePHW6tprId8jmGkTlodlrqPLuep1Tx9OQUkm7IIDOlbt2cp3xhfs83FB6v7+cVgHPFEtxiBX65Ar80Ab80qZRvzmEynY4Cb6teV8o3aq6h02qiHjmoe5U3vORVb/qtYdey/X68FrDwHa+9nrD2TTfd5F922WVvdV33bVS7+kALWhDDftLhq4Y0KPh+5e67FHyfceXVgOeTDD1ACAdExUZA6MWYjxbwsds+jv3n7cdFey9E1d0BPwZyLm9Phor1atQbvsq7tZe8Rb12M340drB4hIMsPonnvuiGx8HXVZCNETl9YHNz2o39JAWqXimqVxTuRuCrt2NaJ9sg73cU+Hpw4PMhpsFXlHAPvhxMomIAe3HLKoLB7Y1Yo12gAgxoCQRA3EVzaR6LM4fQWlyEF3RR4HpqYEQvN4ZKShRFqrMsipj0hlZD1BtWrpgeK5iz86zTaKDA6al8D4sri+iEAcoTFcRRgmplEl7E68VFyHPKUW5qsEZ/RKLKJ+3DzxWQL5ThqWiHqhpokatMKSAziQ5th3arhdbamorAiBqraLcaaMQe6m7pV178qjf9xrBr2X4/XgtY+I7XXqnwveSSS97q+34mfAdFPIwC324Q4vKrrlmHL0OLyFyly+R9NwRCP8QhLOD/+de/ZP81nnf1s/GMsy7DGZhCLnHgwYPv5PpDWnv5BCjk3P5otZ6KA+ZnjuDzN38Kz33hMPgyBwVv+97swjp8TYWqvs8IKRtF+Y7SiaifnCwFnKV8CVoeybr3K9YDVSbfGNRo4f6rg0oB6qnBDWx/9R1Dw8IukrCNxaOHMH/kUUSNOkoukIsT+G6CThT2xmRE7HyL4KiOtQRRECAOwz58ewmL+Nt2Qniei+ZaXQ2yKBULSs3SY6cCZn2nJicRdwLl/yaeq6wHAp0P1OMTero95VsowStNqtFtxakdyJWrfc+3B99Ws6ng26mtImnVFHzrkYs1p/jml7zqTb++wVvFbm60gIXvBi8JUb6O47wtzXYYFvEwDL73f/lOEL5XXH3tE+Drr3u37C1P0PI7uKv2MP7k03+LpeYipnMlXHnBZbju/KtwTvFMTHsV+MxxpeJBcwqaCsCUTIriIRIPmJ05gi/cdDOe98IXDlG+Tx74Og6Nhx582Siu28u3oD6V5dD3HfqRKQRvrMaUJapDjZ1rYW0Zi0cOYm7m63BCqt0EuX6SJKrPjtd3KcJeVjJHqdxYwTcJA6WAlX+LWAG0nYQqpCxoMbfDmgKyn/cRJhG6QaD82olKBRHLom3SV9Qq2kFZE0oKryvfHJVvcQKFyarqeCOIGefrI0TI2F4m11ldXbcd6DfXIgc1p/LmF/3c6y18N8gKc3ML3w02KOF7ySWXvM3zvHXP1xxifOLKN8G9d96ubIcrr30mQHUTu4gZUsThpP2hZbQC+Iq65rRx8+E78Kef+zvkpnJori0rlbSnuAtX778c33z+Ndg/sQ9VlJFLOLKJnTccFdV/neaLq9NLKfmfN92aDl9Eyu+NVHazBC479FVe2eMZDcRmMK2CzVC+owzEGOb7pilkwpedmfTb6a0yKTnBq5Qw3QWyV+XY7fWu9V44HHjKPgjQmpvFsUe+hpX5GeSdGAV6tEmEHO0C1+0lKvd9hFyfbxocKRiGalv6u0lf+aooEg4bVp/s1GTnXIKo00Gr0UQYBQq+xTLjdgs9C0kNKe5lweMNTXC7Xm+Ke+6K/q+fKyJfrMArTSjboTS1A35f+RK+AeHbaq7DN27VlOdL26HmFN90w8++4b0bvFXs5lb5bu410IfvWz3PS7UdNqZ8Bb4hrrz2Og2+vbgGj4rVg/JguwgwG6/g7+/6d/zzfTdj4sxJwI/w1YMPo+gWUWj6uHT3U/Hy62/A9Wc+A7ucSeRi3ry9ziIVpgR23ITK8/38pz6D56Yo3xgR4n6Hm7KM+x1uikkpj/LN6nBLO2vStk9QFCnpNnXfNxu+fRtB1K7b6wxlQiMFXpn9IaY/HtDEVcBbPXQQB++/V+VEmCxy+G+vM44hXx5HoiX96Al4KnIh4kAVh35uL6dCTz0zt0MvvEzla2CHm4J0rHx1jyBVgO5N5RTw0+tBXY1oA9CNOPQ7RqPZhJ/zlGWhOn9zBZXLt1CcUB1uTK6jhhf3PV+Bb6vZQJO2w9oK4taairSg7VB3ym98wc++zo5w21x02NmLN9qeSZJ4x44d+9XH/LV30GMblFwnM9ysX4nj0Q7HO9zuvfMOlVjnymuuU7ZDT/kym1UMJ1LZARB4CTro4sHGQfzppz+ILy08gOLuMs4+5yzc88D9aLXayMU5hLUA+8t78UPf/DI8f//12Ikp+Azx9xwEKq1hjBwCLD76KD576+fwvBe9aN12YEccO9wIX8JeKd+4p3zX830bHW6DlO+4Pu8oilepwAHgTYP08fheJW1Vx5qCoepg48AFB/A4lLeXooEdlwwdceM24tYK5h/5Gh6+7z7kwkB1qpUKeTWqzfWZxpFRExxSzI7MRG0bJaGKVmhFbbTaDaytrmJHpYKSl0PUDdift56yM0h4Vnodc3EYIe/5iDvdvsfcS1rJNxsOuiiVSipt5EptDTMzh1EsFVEoFlGtVlEpT8LNF5EvVFSHW64ygfLUDuQnJM63N8ii2ejBt1tbfRx8W7nqG7/tFa+28N0oLKzy3dwWJHxnZmZ+9TGF8Tj4ymALM/41DQ5i3Y4GX/bIh4gY04lSL8TMBRiR+ZkjX8Tf3PYRfB2LSArAZU+7EMuHj6K2VoM/Uca9Dz+EfJLHhZPn4Meufxle+NT/gsmkBEflCFbd8Soh9+rhQ7j15k/juS9+Inz1aAexHSSNrSjfrHAw3XYYBb66fbHZ8H1CBETP6lUuuAoXo9dAtUt1qRLjOMgzYoRhgBSqq7M4ct9tmHn4QQ5DQ9H1UM7ne/lzmXuBIxz9HJJ+uJrHEWlMhMMBDU6Eeruuhg7H3S4qfk7Bl+qXDzROGxXQRsj11ue+g25XPeUIZ5VGkuo46GJ5ZRndoI1SqYxivoTlpWUsLC0qb3iyWsUZZ+xGuTQBR0U79OCbr0wo24HwXfd8u20V19uq1RDU1xA2VvqhZi4aXvlNz//p11nbYXPRYZXvRtvThC9f88y53GQfYyvfOMI9d96h4kCvvOaZKs6XypdyM+ArqpsDB0bNzC3hKwv3446VO/GfK1/GbL6GVtTF5eddhIuLe1WylIfWZvDFow8h4Ktoy8H10xfidS/4aVw5daECMqMgmLGMnTZrhw/jlltuxnNf/GIUJqfA9DCifNNCzXoTOR6PU95M+I57foYp37Roh96yRKVpZCckg/KY7Jw9Vnwr4F1CK8GNaMskCJdX8fBd/4lH7/siGDsyNTGp0jxSfXJYQ6FUVlnE4HFtBrFRTTu9mSbiEKuMoe1wsAXQqdexg5nHqHw5eWUMdBj7m/AtJFbRC4xi6EUwEM4h2FVKD7ixtoaVlUVV75yfQ6vWVsOJ6Rfz32R1EvvOPheVyiRcFefLGN9+Pt/qNPIVKt8CfKrxgNs2FHypfMP6MoJuB43EQx3l13/7T73mt8c9F3b9wS1gO9w2eIXQ873oooveQuVL1UPbYdPhyw43wpdKKmI4UaQU2ZGlAHfe/iju/eo9eDT4GpbOWMRcdQG1XE2lGzynsBs/9azvQrNVx199+iO4t3UMK7QsIqA6F+OVz/l+vOK678MuZxoFFJSaIkWXDj2KW2+9Gd/2oheiUJ0eCb5sxv4czKlTtpuhZqMq33FPz4nCVyXAoV3Af/30j2AnHCWrywEPAbyoi+7iAh64/XY8+pW74Ed1lW2M0C0UKgpkru/DzeWReL7q6GJ9PIdBfkzb0FWpHmk3MD1k0XPRWquh4PrIF4voug5aboIaEU4Lo9ubpYIWD60KDrZYWVhE6bGpsov0ktstxJ22gjj93XqjjU6n24vdBlCZqGDfWWfDy+UBr6d8/cqkeqAWJ6eQ0+AbEb6tXqhZl8q3voJOWwZZTLz2+T/12v857rmw61v4ntRrIA2+erSDPpz1RJUvPd+r6Pn24UuVefhoHf/22Qfx4P0H0XW6WNm9hPkdh7FSnkGQ1OBEDnJ1Dz/1Td8Np+jiT279EB7BClaclpp1Yseqh2dXL8GvfNercNmOi1BCESqMAsDC4YP47Kc+iW978YueAF/d81VTlEvQcb/DTe9g26jneyInblz4yvkhfDlyT8EXvbAzZTu47NDiJJRdNOZm8ODnPo3D992Hks+BFSHKpQrK5Ul4hSIix0VpYgIxR8d57PDy4VM4c3AKYjRaHdTqqygWCiqfA4IQeZV7twW/UkYtB8yig7mki9D3kBMPWEVfOEg6rMMCip0Au/0C/GYb0eoa/ChCpVRGwHC3mMq7gNJERQmBQqHYi+LwisgVy8hPTPVnsuCn2A4c4dZXvhLn2+5FO6wFYGKdX/z2n3zNH5zI+bDbZLeAVb4bvDr60Q5v9jzvRt7Iuu0g+R2G2Q7K20wbXhyHuOfOL6kONwVfL484drC80sG/ffwufOmr84iTAlpuE4tnz2F24mG0Skexp1rEebvPQalTwlUTT0VU8fDHN/8NHgpm0Xa7cKMIE00f5wU78fqX/Byef8G3oESTmEG+hO/Rw/jMJz+B73hRH74qR0Rv8jGVTN1JEDscDKAi03qhZjKLg8zMa0whv1WVb29wRW+0Sewm8BKqVZoEDMPjCwYnUeoiWJrFXbd8HIfuvRM7fA8+k5kjQZkzAVcmVCiXmy/A4W/OVxEIvsc44Fh1pHFa9oBRCmGAUj6Hdr2mOs8mKyW0qFYrRSz4Mb6ONuY5im6irCIeOt1uz44IQjjdELlOFxP1NvY5OezohAjnF5A0mHQdyJdL8HI+JqeqKJbKCviu68Hz84DLfL49+DLUrFDtwddnbgfG+XbbaDVoO6yhvbqEbn0Fq0uLWGx1k6C047Uvf82Nv7fBW8VubrSAhe8GL4m+8n1zLpcbCt+0Xelq+PjIXHZ/MYari7u+dAe6nQDP/KbnIAh9xI6Dz91+BB/7xP2IOkUViN+eXMPM9FexcsYR1HOz2FGo4IqzL8W3PvV6XFTYh0PtBfzhrX+Nzx+7G74bYpdfxEqjg/JaCa9+3o/jR654GapgvliSNMLi3DHc+olP4ttf8CKVWIf4UTl3+rkdlLsrWc1Ub2E/N4UGXvVA0RLu6DZDluUwLB561E63Xo2Ozwi8PgxwfaBE70zQp6W/S/zGDGLwOFBBZXlQojdBgBw6CJeP4cs3fRwPfekLmPCg8izkikWVarM6NdUDGLODqbCuHPw8YccHcV4N2W23OyiVywj5psBcCw5UlEOeVkccoBN1kCtXUM/ncF/YwtQFT8NFl16hcvQS1l0VkhaiGQZYWJzFwdtuw5nNFs5oNlBiIpwuz5CHdquL6o5pNXcbtTYfAFzOUDmP08YXyyqfLzvbaD24pUmVajIO26ivLKLbamFtZQUrx2aAbk11Bi63gyQq73rtSy18N0iKJ25u4bvBJmWH29GjR9/k+/67hinfTPgKvNZXkHSEIe6644vodiNce91zECYeavUAH/nYXfjyV5ZQiqfQDTtolhexeMZDWNh5EPP+UXWzlTsF7HN34ulnnY+LLr4EX3joHnzk9n/H9Bkl7NkxhTsfeQQT7Qn8/LN/GD911fdg2imrvcdJgAUmU//Up/AdN7wIFZVSsh8L3J9AUw2pUENstanP+yEbg2wH/Q1g3GYfBOa0sgS+6ymL+qPUerkbGKcr8CVwXSX6Cd+EKl+FnDHOtoO4voh7bv4PfOU/P4MJN1I5FgrlAhqdAMVSFZPT0718HoUifHa2FvIqUoI+K5PnqBg1NW17EV1GLDBrGZVwt4VyIY+w20StVUOhMoFlx8GXozbOecZVuPzS69CMAzy6eBBhFGLv5B5MT+7CYm0On/z7D6Jw5BAm5maxwwH27jgD5cIkPC+v6kDFzs45PqxU9AZD3jwfhdKEmkKI08cXqztUhxuznXU7NbRra+g0m2jWakhadZScCEHQRi1E0s5Vfv5bfvyX/3jcc2bXH9wCFr4bvEL68P0V3/ffvanwVWnEIgXfKASuuvZZaiLEQ0dW8f5/ugVzqz68RkX5t53CCtb2HMSxHY/gaOEwukXA7TrwVmJUOy6+6fyrcOCCy/AnH/1LPOWKc9H22vjEXbdhZ1jFLz/3J/Bjz/huTCZFuI6nspZxyvDP3HQTnv+CF6oZD8aBryheE7RZylfU7LAOuLHhK/G+/dAsVR9JnNMHMS9+pXw53Np10Y26KvTKcSL4bgy/WcNdn/oY7vvszUB7DZOlvMqX4Hgu2t0AO3ftRXmyCs/3FWwJvnyx0I/vddFstVFihEEup+J+CVFHwTdUs1IUcx5azToaQRPI5zEbhrjbCfCUq67BRRddgc8/cDvufeQraEdd7CxP4/nXfCtKSYJPffTvUJo9humFeVSiCOedeS4m8pMqsoL7oN2g+gyV0nbhs6+A/nOhrIYWF6emUZicRuQWlGp3ki5a9VW06w3EQQC324LTbaBeW0XHzSfdUvWVz/6hX3zfBm8Vu7m1HTb3GiB8Z2dn3+i67ntOGL4qX0Dv1b7307cdkODO276gfN6rrrke8D08+LU5vP+fP4NGOI32igfP8dH0ltDYfQRzZzyCo5UjqPtN5OMcnlo+E+c5U7g0/xQ862nX4EMf/xD2PPNc3PLQbfjiw/dj92PK+c3P/xm8/MIXoBTlVUcTBxAszh7FzTd/HN9xw+Ph26tab5JN1pEB/jJV5DgTaKYNM95s+PbyXfYyj6mBav0BGJxwsvdFT3dwBJr6ZEY3/lFwEQYNFOMAB+/4Aj754Q8g361jouQjV8orK6DTDTE1vUu9sjNKgXCl8mV0Az1XKs1OGCIKY0wwexhtCJX9rJe7gUaHSkjPOdK6DTS6DXSSBAsJ8EjZw1lPvwI79+3DR279V6ygiYiKvNHFt1xyNZ6+5ym45WP/hN2tJs5utuG1Wtg7tRu5OK/2yyxo7Djk8TNe2OvDl3G+fqGE/GQVlekdiHNFtCMXxfIEigUOoGFioEillOzQ811bwvz8MUT5UuJM7fnF5/zIL/3h5t45tjSrfDd4DfTh+wbXdX9tY/ClUJFcvbQdesly77ztiyr286qrr1NhTA8+tIAP/MOnsdKaQBhMqMxaNWcRjV2HsbzzIGYrj6KRb6Di5nHdOQfwnH0HcElxP/YWzsCRhYP4unsM7/uPD+ChuSO4bHI/3vqSV+G6vVehnBThRMz8AszNHMSnb/1kz3bQlO8w+GbF96ap4dTBJlo6SvO0jKt82XmmEuQQvgp45G0v8Tl9c36q13JOxS6v5wznitpqFoeDd34Rt/7fD6M7N4OposuQanSZ/tHNoVqdxvT0rl6WMIYW5vPIM1cu4cvZgF0PXQ4XdlzkcwU10oyKNEe7I0pUKkjG4fK1nuFn7aiNeqeDVcfBkYkCzrz4MpR278ZHvvRJLPmMte1i0i3hwNTZ+JanXob/+Ng/48xWExd0QpTCEFPFKpwuR9T1EqirIeD92a9ztBxoPeQLyNN2YMwvw9qY4648hZ27dqNc9BC0G0r51laWkXD24voKZmdn0HFyibdj7y899xWv/18bvFXs5lb5bu410Ifv613X/fWNwjem39ivnkrUjQh33n6bGr9/9bXPUq+7Bw+t4m8/8hnMLvnoJJNoA2jl62hNHMHq1CNYLD+KenFNzRc2FeSxz5nCU8r7cOXFV+FZF16Fjx+8Fe/7lw+i2e7ihZc8B6/9tldgb343igmnk+l1QM0d+jpuvfUmPF+DLxWfgmuG8lXZ2kW3p0DUtB1OBXzp79LPXYcvh0gw49d6Ix+fsYK5eKn+8h6w8JUv46a/fT8eveuLKDsBCjkgyblq7rOde85CpVxFaaIKL8eOth58fdoV7GQr0Otl5npGTTDhDVTu3U6rhUoxr2J+u51QZbYPgg6azZqyCJqELxIcLLo457LLccb+/Xj/bZ/AoWANXS+C0wnxnPOejmeefQE++h//gP1BgGd0HZS7AfLIw4lV8JqCrhqMQetB5Wim3esjdn2UOWNxqYw2h0eXJrBz7zmocHJNP0HYbmJteRm1lRV015YVfFvNGlrwE0zufvVzf/J1NtRsc9FhR7httD03A77SbaVGVfVffxV8nRhf+Oxn1M1z9TXfpGJHl5Y7+Md//jweeHAJrWQSgVtA1w9Qdw8j2j2P5cmDmPVn0cm3VKIcNLtA3cGlZ16IX3rpK/Avd/w7/vmWTyHf8fGW7/9F3HD+NyMHzmCbU6O3/DjG/JFDuOXmTx2Hb3/qeAVMA7693Oxq7vLHNaWpgs1QM33lQYp5nAgHvUwq3+Pw5Swd/VhZOg70X8NQTTDZ4bTslQrCqAUv7MKvr+ETf/0X+Mqnb0JUm4efT+AXPVSmp1Gd3oVSZbqneAvMnVCB2x/RyKTktB/YDUkrxvF8lfbRc3Mq+oBAzBd8NfNHHERqKqBWg1MBhQiSGCu1VdQ8B4eqBZx16dNx2YFrcOvX7sYXHrgby60adlSn8MJr/wt250r48L9+EE+LE1zRijHZDuCCw8N7llFvIikV/9fLc0HQMh+Fn0Nlcod6WEeuh+ruMxV8aTtE9JyjLtaWltFYW0XUqGH52GEVfrbE8qf3vu7FP29nL94oK8ztre2wwRbdOHx7/ilBq26gfsCs24fvHV/4vPKCr77mOjheHt0gwRduewQf+/jtWOsUELuTKt7UKbZRyx1GY2oOCxPHsJhbxIq3htALkQtdTHVyeOV3/gCayy38/Uf/Bd9x6TfjR7/lv2J/7iw4Sb6HUGbiSkIsHDmIW265Bd9xw4t7tsM2he9x26HX669mxmO6Rb838oydi54aR0FQdYD2Ku786L/hzo/9K8qdGoocDVjxgQL9XsK1jJxSuyW4BaZoLCvFq5IpFYpK+bL8XL6ghicz2sH38j0fOOfCzbuIuxF8x0PcDRE0mipeOMkBRxfmcaTbwJEzKth3+eW4+pJnMW8dHph5uAffHTtx0RnnY3FxBv/343+Lp0UxLm/GmOyE8Ny8ioRRIxRVJop+h1s/TTNBz45EhpsFfMAXitix5yxM7Nyr4Ou5IZJuZ135ot3A8rFDWF5aQCNykEzufvPLXvNOm893g6yw8N3kBmSc78UXX/wG3/dPsMMt7nWQqAGhBnwR4u47blODLK6+9psQO73p6BdWu/jYx7+MO+85hHa3BLglJG6EtreMVmkR9elFLBTnMOfPoparw4sjVBoRrj/7EnzrVf8Fd33pHvy361+CK6YvRiWpqE6pHvOZKS1Q09/cfOvpga+ugk9U9SqPmZ6viuXtDRChBaAeMK6jBi1whic6wJwnjVnD/KiB+794M27+4IeRW1vGtJcgM0V31QAAIABJREFUlwOcko+Es1IzTpbgVR1XBaV8FXypgDmsmEN4HUfl661MTKiRZoRezs8rvzc/QZ81VBZI0cmhsVKDE/QGXDSDBubrK3i0U8fRvZMo7X8Kzj/nEuXD5wo5RL7KHIyCk8fiyhw+9Zl/V8r36e0EkwEf2TkFX84BlwZf+hp8YMSMZskX1CCLHWfuQ2V6N1w/r6IdkqCjQs2W5ufQXFpAUF/G2soSAr+IbnHqLS/+hbf92ibfOt/wxVnlu8FLoA/fN554qNlx+HJmBL4e96DBGNEu7v7SbWomi2uufzbimJ6lh8gFZpdC3HrL/bjzy4+gG+TQaHeR5CJ0nBV0i/8/e98BZ9lBl/udes/tZfrM9k0P2SSbQgpRKQEMIF3gvacIqKhIFRApT2w0FcUHgijowyfSJYDASwgJISQhhfS2vUwvd26/p5/n9z/n7k42u9lNZuITcifZ387OzL0zc+693/mf7/+VZZijIcKKgwV/AfX2AhTXQ0m1UMmXkVYy+I1nvQLnDp0OPSJfGEcm0rWmhwEWpyb/v9EOR1NCPJ6HKBYzHCJ3D4FvnIEbh5hbhi7VPyldw8KDd+LqL3wWczsfRMHQkFYjpNOmWIb1dBa6lYNB0BUThSGTJJshCL6cfPnv+BQaoVAsycJNFnCqIUYJK5eGHbnQpaQU6DY6MIXG8dG2W1hYXsKM30JtYkDMFo5HCYYpwfW+4kNXDSnCZAV91GngFGg4JVCQdalHNoGIDRc8gbMONZ58e7QD2YhUJstOZZl6s+UKikOjSOXKkvUrky8LNLs25mdmMLN3lxRo2t0WYOXgZwbec8XvvrcPvo/nifgot+mD7yoP6FqDr0xpPfCFh3t+cqtYTM+/6JKYllB0+CwTjgC7G+D+e2fw4M4DmKu2JWCbsepDwxmctm0dRjaX0AxqmKvNwvZtwaKlWg333nM/Xnv5S3Hm2EnQYUGnykGVvmSxwy4eJO2wYuH2n0g7PFbwPdrXP3Jijiff2IwXQaN0K3BBsoWQ2W7U8KMvfQ4PXvctMgxQ9QimocoCMpspQtVimoH8rpqirIxmijgfV/5eCb4KUCgwCY7LPE6jsfWafC8NMczlJfXAFAlWD3WYnRu60h7c9F0sFCx0aUN2QvBh8c04rznwONWq0FUVac/HBCKMkibyolhmFhhCeRwJvrEEUIGZyYpe21M05AcGUR4Zg54pIpWmVtyG3W7Atx2RmtVmp9BcnIHn2lDSuUgpDL35517TX7itEioecfM++K7yiBJ8Tz/9dErNHiftEDcCi26WVlC2HkgtOV81Hu6+/RYB1fMuuCjOhlVNuKKvJXCw8QBodTxUW7ZETxq6jnI2g3Rag6oz+NwTFtBHgC4CLLlN7J3Zh3NGT8JAqijLGk5jvDwP+b0jBQvM872BUrNE5/v/GXyPZzsWeFkRoh6/H2/6Y66hF9ZLzjcOjVeVECbpgMDF7ddfh5u+/M9ILU9BTasImYquqsgaaVhqBoaWhmZloFgEX12oAE7BhnkYfEk7xPXxoeQ9EJTJAfteCDNlCr8c2F3R+DpeEqje7QjoZi0dOSU2SEz7Ntq2h269g6FKEUhr8A0FrhdANVigGcHkJB04SAWu7Nh0JQXF0x/B+fbUDtT/aibt0ArafoDS8AiGxtcjlavIRGy3ayI1c7s2mvUaVKeL+vwUfM+BqxqRnyn3pWarxImj3bwPvqs8qL3JV1XVPz2yQPPIYJ2jfStRAcStiXG6i0y+PfANcNdtPxZQPe/Cp8YFmlL0o8iGnDXjUiGjsDY8RhrCsi6GjbiqhvfswYULB57MxT666CANTaYpjTIlB8hrGZSsIlRfx9IsTRZX4/KjmCzEKHCEvVgkyQ8XOxyKlTwR88QqH4JDNz8MwPwJY65X4zqSHXdSJpnk60bsNrOR130s7rgb3/70p9DctxMZzZfJlmYWLuUsFk6qhhRVaqm0yMqo4yWYCu1gxjGSsa3YkphPz/OgGyasbFayHQI/kslYTBaei5CORNdBp9uRv3OZNCxTg8pGY8+FSxOHzeVXDblMBmqK1yLxG0+OPJ5SQ8/uNzYZJ/plUkdxC0bcNhK7muNgeF1jsLspGR1cuHHyrYxOCO3AeqHI78LptmAL5zsHr1mLXW5KBFtLBb6V/+0LX/GGv1+rx6l/P8lM0D8QqzsCPZNFFEUf6FUI9fJ8Vw++Ie669RYJ1D7vAkZK6mK4aIUOWn5XPm67tsiY/MAV4HX4AnZddBxXBPe+H6Jld+CFLpqdpgj7Hd6WObF+AM/xoXsqzj15Gy479xIUU0XMH5zEDT/4/sN0vj0A+GkB38MnMg8KOU0xVvDkxgmRucsBvOokbvjKP+OB71yJjOJD1ZnJkBJpn6obMCWhjBwv+d1Y08uFWwy+FnQzIxNwrPW1hF6gvIwnw0KpLPfjuYEs5PicYF8bHWjMzaXGl5m+6bSFMAFSXu0Eti0yOH6OJ12+sZ1YItkT3W5EcE1S48RlmOiqGaITX0GFkjwXZwnH9AdtxLxq8nVdHG7FyjCsQkV4ZTV0BHybjQaa1UXYovNtIJ1J0V4cuFbxty9+VR98V4cUj7x1f/Jd5RF9YsE3wF233hqD7/kXSqOBHwF7agdw1767ZZEj0mC+QNlCoVNnGgepcOYjwPJ9NbCghwx5B1KMM3RtKVhkSDjDXcxIw2hxBOvKo0ipGhanp3HDtT/A5T2pWRKsI5P1T8XkG8dcSj+FXFUkp44kKjLwHRQM4IEbvoerPvdpBPMHkOP0yVSzBHx5LCkZOxb40jFmEHyttOQ5MLaRgT1SAeQHyBeL8niQ82XYOt8IvtQVu64DXVeRYt9bckxZH++7jpRmigwuDAXIpdJIaoPizjbWDIUs7kxMLwTf3hvBl4FHPfDlxwm+jLZkhxtter6mI1MsCfhmy0NwfCZCsDvOlwqi6tw0vE4T9blpDJSLiNL5wEsV33DBK3+7n+2wSqw48uZ98F3lAV0JvpxwGLyyZpNv5OPOW2+Vy8jtrI6nfTRU0Ak8zNaX0Gq35NK2UipjsVpF13YwMDgMz42wZ+8+aTHgBHjPXQ8hlyqh3VnCtm1PwdTUNK655ho87wXPwnnnnQGDG/1Ihe5zWvJRnZ3CdQzWee7zEnsxl3FJPthjBN/e4T2Ww+14tMRjeXhW8r6UkHGSZG2StCz3shuo6IgcePNT+PfPfBIH7vgxsloMPjRdUHolQTl67Fw77uRrUQ4WT8Q0b/D34eOQzubiynbNFPDl1YjnOHBdW54fpqkLsNp2V05ogeei1WggdBz5PLN8qROWTji2VvjxBG0S0CV0icXGrBaiiSKxpXO5dxTwZcWQ8MVc1mo60oUiSgMjAr5cwhlqALfbxvzcLGxWCHWaaFcXMDY6jLobBp5V+t2nvup3PvVYHov+1x7/CPTB9/jH6FG/guC7sLDwjiAIPvhEgO9dt90mk865CfhGEV1uXdzxk/uQy+XRbnewZfNJmJyawlVXXYOX//IvIwgU/ONnP4dXvvIVGBwcwZ9/5OO46OKn4ZZbrsFpp52GjRu24CMf+gg+8tE/xKWXniomjl4xIxQfC1N7cP31P3wE+PbsxY+F81158FbGTZ5omtljeXgOgy/1u3EDtKcakpkRgy8NDi5SYRf3Xf1NfPefPgPTboi6gQoIU9LJeAKlKYJdfCZUKhkM8zi0A3nfmA/myVfAl1pfKhsCiIOOFBDBl+CYyXASDmW65SRsd9tYXlqUavhUAqSmQYlaXBNPCsLpdCWhjLcplvKHALcH0HJVwsyjFeArqW0C3ly4seLIEtrBzOaRL1VQGBwX7S8CGw7T1VpN6alzW3XMH9iLTCYF30gHvlXqT76P5Yl4gl/bB98TPFDH+rKew+0/xAcfFMnRmk6+XLjdGoPveecnhYw6duyYwpe/+G085znPQaVSRqFg4cCBJXz5S1/Dq1/9SkSRjr/71D/hta95OcbGRvCnH/gH/NwvXIYbb7waG9evw5bNp+Nv/urj+LMPvwvnPXVTTF3EbmaoWhezU3tww3U34dnPff7DJt+fJvBl57BMh2K9jVUkiuLBirqo7roH3/jkx9DYswOpyBWFA6VohsYw9BMHX+p8e1wwa9uFEybP6wcSuNPt2pLny/p20hE0c3C65ijeajVgmgyNiOLoxm4HGctCWtfRZrIYCzZ5MtA0ZFjM6XoywXc7HdhOBwXm8kqORI+Nl8Qg4f2F9V3J+TJf2OTCMI2AP2cmg0y+jOLwhHDBlJoFri20R6u2LFNva3FOMocdxQiDzMBbn/Eb/WCdVULFI27eB99VHtGV9uJeXfxjpR16UoG4vn2F2iEKcDeDdVaAL11wc9Nd/P2nvoRarYYLLjgfz33uU7FzZx1f/MIXcfkznyVypO9+97t43et+GUNDw/jAhz+Fk08/GevX57HtKWdiz85pfPQvPoH3/dHbcOElW2F7LlRFh66p0I0u5mb24IZrbsKzf/EFEiDD9mLqikXyJQTE4TD1XqTkiQTrnIiGd2UGhHCdCed5LLlZj/tc+TBKpAHIgauAT/0rHXy0TtvIuk187//8A37wxc9hKKXCMlQoJj/PyZfTIU+gnIAPc76HJ994wiXoSUoYjRdmvHAjTcHJl489g3UoJyMw5rIF+R06nY6oF1h0yYWbuAkBtFpN0dPms9Tb+nDbbaEoWs2mtF+QsuDkyysTPr9810OLmlzfh2VZsNJpmYI5WYtIkVSE/BeBhhJZuLHAM0V6JIPIMNENIxTLQ6iMbRCpGctByYNXFxYky5nZDppvy2M9vdyItNLo2575G7/frxFaJVb0Od81PoAE39nZ2bfruv4huUTU9cfM+T4a+B6afM9nhxslZBoCV8PMwQDXXnsdbr31NrzkpS/F4GAZX/j8V/DqX30ZgiCFf/zsP+I1r30JBgeG8Mcf+Bhe+JJfwrOeear89td89yf40J99Ah/88/fgzHPW40c334wzzzgTIyMVKJqN2cm9+NF1P8Kzr3gB0pm8cIXUxxIAVWrKVuT5Hi1Y51hBOasB32M9bMcEX40dcxE0n4tFQ5aLetTBwj234spP/BX233ojRso5ZIsZmTCZxaDz8tygMsGMW4hlURVTDjLhJullptiNCb5ZUUKI3Vin6y2mKqjvrTWbMk0XC2V0u1358Sulkizb6LAzDMY/+jLJUu1AbXen1QIoVROVhCtRlAReOQkR0G1bFm6O2xW+V05UgAA0r7qEdkgmX83QRPZGpUTKtARkWR2vpCxJNcsWyhic2AyDNfe+LWqHmclJLC/OI6spkudLRUa140bWyPo3Pf217+jn+a4xdvQn31Ue0C996UvapZde+nuGYXz48UZKHhN8EUvNOPluT8DX9xVMTzcxO9vC1i0juOqqG1EqlVAsFPH1K7+O1772VVAUE5/+u7/Hy172Upl8P/m3n8Tzn3cFnv70bfC7wA3X3YF/+eev4nkvvBzZooodux7CK//bKzAwkEekeJib3Isbrv8hnn3F848PvsTiJMCldyj/M8H3aA8fAZlFzFxGmZIfGULTQoStBfzwC5/DLf/2ZXgL08jlUsgUssnlPS/x44WbSMw4bXICppSsJzVLwDeVthKdbxys0wPfHu1AIF6uN8TcQa0wQbDIrjdVhW13ZHHGn4ngy8UazQx2uw3PdYTzJeASXCUrgrwvR/kgRLfTRco00WjW5D74x7ZtmbAJwFQ7aNKYwd43D7V6TXjmlJlCZWgUxcogdDrdVB2pTA7ZyijSbOJQfHSbdcxNT4vbD3YH8wf3yiLQgR7lRze/6emv//0++K4SK/qT7xofwCiK1NnZ2bdpmvbna047MM/3lltitQN1vnxRBgomJxdx/wN7sG5iPer1OrZs2YDlagsPPHA/zt2+XeiDBx98AFu2bpFlz959ezA+MYqJ8UFxWFUXWlheXpZoREX3Zds2PDwEQ6fEyUZreRHfv+p7RwXfJ4p2OFINsZJyONpDdqwpukdTkCqR5l52mYU20maE/bffhG9/5lNo7HwQmtuWvrpMMSfhN6LtlbQdPQFfXcwTGikFTsMrJl+Cb9zZRh41mYiThRunVgbqLNfrwsTQpJHP55HJZEA5GRdilJhxqiTw8t+ddlMoB4KzToWG6wr4Skoatb6ccNkykYCvTqokCYKv1esyWZNXJm3C4CBy+PVmHZ1uV5Z4LPAsDwxhZHy9VAjRKg09hVRhQACZ2Q6t5apk+TJGcnl6ElN7dsDUVXG4ZUY2v/VZv/Wuj63xS+dJf3f9yXeVTwGC7/T09NsMw1h78I0C3Hnrw8E3brtQ4blsQghgMaA7vjKVzbq4zWLTm7xJJb0Cac7V6YZjYS7xlrueQ5X1cQQN/V+IPEzt24Mf30Da4ZGT7yPAN7Hyskvu8U6+x5qUHy3V7PiZDob0Fwehg7TmwnKb+M5n/g4/uvIrGGR+Q+Ch3W1JzbqoFAR8VZl8SR2Q5+XHaGyJgZcAHE/B1PVKY7EssR4OvuR8OTEvLFXjidTKYmhoSCZUTqFcuLFCyPddAV4xUKiQx4YPGaVmvufFhooV4EvOt9PuCKfbtdsC6DwG9UZDaK5cLifgS/UEzSL1VkM+79qUtpkSR1oZHEFpZEQKNAPoCPQ08uUKchlDsh2cdkdUD7P792B6z045IYRmJhzYcMqbn/bat/Un31ViRX/yXeMDSNrhsssue5uu6x/p0Q6cfnpT8CEN5jG+r4CIEnN3sQe1t3BjqllP7RDgXNIOOmt+YiF9DEyxhjWudRcJviCvXGjz5kmuF11utIoSdBmnyGYMyph4F24Q98Ux64ALIcs0sThzENdf/31cfsUVx6UdZOEmKH78JotjTauPFXyP/PoeSB9eznGYZ54CUzqZg9DC3D234PMf+gDmd96PiYGSBOdwYszl80Q+ydzlgk7yM6DA4rFIZ8TYQqCNeV+mmrEyiH8TjBN7cSJHk7Qz8rWej1anC9txYaXSQglwgiW40tFGuoGKMtdxBCzTlomUoceTsecKCyV1QGGIRrMptEMpXxCgpiuR6hfSEVzi0QVHSoMAzOcOb0OzSNvuCHfMx9N1PLS63WTJNgGrUIBh5dAlN6NTJ54VnTPBt9tqoDE/i9n9u0X5oOWKUWH91jc/9b+9sd9kscbY0Z98V3lAe+CradpH+GTv/Tlh8D1kCI2LFWNDAFHDl0jJe++8Q5pyz7/gUkAzUKt5AqKRH8F1PZl+aVm17di6ajuetOPa4qaKhf1tpyv/drsB2gSFriPAw+/icNnitFAsWHjVq16M007ZhNnpadz4w6tx+XN/UUAo0rjBT6bqJD+it3SLgZDLuMNPpZXg2FuIHctMcaImi97dxxkSvZk9fvDkdCP/rzwZxbSDofpAbRrX/Mvf4wef/yzUbgPlfA6ZfAkd2xHNrclJmOBrGGh2bDiuh+GREQnIWanzPQS+idrBsDJIpTMxN0zul0oHWUwqQjnwJMfm4F7mB39XLtrkhBz6aLdbsnDj+1ku13QNYZL/wMfS7XbhOq48p9KWJSdVTtNLS4ux4SLRFccKC9m2HYrOrDfq4mwrFHKoVpfhByGKA0OS6WDli7CKFSipDLquD0ML5WQUOC66zZbofKszk2hUF6FmCpE5sO4tF77q9f0Ot1ViRX/yXeMDmCzcSDs8LvDlj8N4lHhKTZp2k0QzGh7uvPVmSaM67/ynIQgMfPNbP8Adt93PLpi4iDGKxfp8oUvrceLlPxRly3AZU4GR4jRuwDQY/p2Rv1UtkqhDx21gdHQAF1x4FkbGypidPojrr/kunvfCFyJHCVSkyc8gQrNEV9qTnR1WPvxngu8hjcXD0sziRPjkDy/ZfQ+ZyMfCg3fg8x/9Y1Qfug05ipkjIF8ZQccLkLFSSDOsXFMRajrqTQbeuJhYtx7pTPZhaoeV4CvBOunYXizcMivYpT3YR6RqSFsZ4Y6FhkiME1yCMfCcIKuEATrttgAwp10yQgRTU4v53E6LjrMZFJiQllQV8ePk+ClFy+dzSFmsuU+ch4kaJbYmQ2gOTtV8/KgZNqwUrEwB2fIAcuUhGPkijFyBKRFSHRQyYpPOOtuTbIdubQl+twufwTvZgd875yWv/ugav3Se9HfXn3xX+RRYS/Dl5EtskOlO8SWP7PZbbxZA2X7epQhDHQ/cvxdLy03RmvLF3Zu0uQXnJS9f2CKVIodI44BB6RsTEqkrZciKErc49DhhanfVCAEXUwqpiAC7du7A7T++Hc97wYtFwkQDAW3NovBN6IX/bPA91sN0dF6Ykjymu/kw7TZ+8KX/jeu+/L+R8+tQ/W5MN5QG4YdA2jSRZoqZEeckd2xPpsuh4VFkslmheh5BO3AJx7AcK5OoHmJOVQgcSsDYkZYvIpPJCqgLNST6W8rFKDuLBGTJ7Yq92PPQbNaRMgwxWvBn9xw2G1MF0cHi4qLQWOR1CeQ9aRnphd6bLOgOlZzGJ0nejqfM4eHhOFhIM1D4D8djtjKIVL4EI5OHbqXgdjuoLs2LuQMMAqIm2me4eof2YgSZ4tsvfMXr/3KVL5X+zY84An3wXeVTIgHft3LhtpJ26PG+x+N84xSq2I2lSAlir3+BH/Nx9523ybb6ggsuQRSxRkiTS1u23yb7M7ntyvelIIGLNTrWkijbOB94xcMtAyC1oiFIc0YhHVS+1NVfd+11aNXbeM4Vz5fMAlbj8LKVBoMgOJyi9fAyzSd28o2phoQXX/mY9eqBks8l9ZVyPaH7NrpTe/HVj/8lZu+7DRk4UCMPjXYTmWxeqIGMaSHD7F3GQUaRBBfxKqJYqSCbzUm2Q1wPv4LzTSIlNYtVQqwXSh26MpB4SYs8b1ZoCPmJk2hHSt+Y7UCVQ0wtxRYVXu63mrHjjfXypBx4bqTdt9NsYWlpST5H8CW/SyAmQPOqh481n2PC9a4wW/DfTClbXq5ifGJCQn+o8y2PjMPMlWAVSkjli1B4wla4mOtgfm4O9cWqZDuYkQ+d2uNIi8JM+a0XvvI3+2qHVWJFn3ZY4wOYcL5vpdSsB749hxtfJCcCvgSKGFz0mDtNhLNR6GJhbgr33Xc/LrroacikC5QtACZfcaGgK79cOE++nygbBGgVVbbl8sa7lyt1hrwecQCkrigetwPfxe6dO3DllVfil174Qpx0ymlyP5x4Cb78ToxlPMTTPqzJ+IkG3xWZxyt+BcntXRGkLmDHqVcJYAZd3P+9b+Kbn/lbGM0l6afTDBXLrToyGdpqQxTSWeSsApzAhy/5x6osI8uVAeF8j9T5ysItAV+d5gYrI0tOl+lguiGuNCubg0lA750YuATt0QOidPBkouUUzJNfnqlnQh35CH1GgfpiuGg3myjmCwKs5IrFSJHQC72FHKdfPsd6DkBZ7DGYXRaqChbm5+EFHsoDgyIrSxcrSOUrUiWkc/I1U7Jb4PRNOqOxVEVzaV4yfTvNhky+RmX0nc943dv+fI1fOk/6u+tPvqt8Cpwo+B7LHpsEQibgqyEUKVlvxgvguV384NrvY2xoBFtPOQ2mqiMgmkbUjHJ2jc0EvKwV8A0DRJ4vL1jJ82WalseYQx+u68Nxbdmyux4XdLHIny9S/nu5WsP+/Qdw0SWX4KJLLxPwlnBwMyVB3mJhVVnyGfPLAsKH3G5PLPjGJUf8roePz8r3exNmTIdEMCMHemsRX/nYh7DjhmtQYAQ9OVkFqLUbyOZS4iYrpPNIGzm0HRsKGyOoBPF8jI5PCJASfA/ZixNVw0rwpa3YozIBuhRnErAlYJ3FlGp8YlipxmCYOo+553TR7dBK7CBNXpg+Ct9Ht92MHzvPFxWE6IMll9mHwdS0XsZvooYg8PYm355Zh7uA3vHg7ZrNJgrlklTH67k8rOIAssUK1DR5Y0uaPehwo4PO79oSKem36rBbTQHfKFt521Nf9fq/WuVLpX/zI45AH3xX+ZQ4mtphZbbDo2lV428tabyJVIsvAy1WnPFTbKpQIsxMTeKhe+9D6HvIswiRAEuNaPKi7E1BvV9FQDkBX7GhioiX1TmcmOPLVKELOTExH5ZyMwZuawa2bDkJGzdvFaDi1Ctb9LjYKLGz8odLrK2H5GUE4sMH8kgFw4koGo73NT3w5UkgljbEf/cut2O+M5Zk8JilYWPyJzfgCx/9ANSlGZi+C8VMwdc0mXzzWQtK4KOQzoksrWXbrMcTvpYqkYn165HNUYamJYYK6nutOGRdpGZxmwVxjn/YhcYM35SVibveVJotYmDkFZA8nOR9E9kI+9s4AXMp6BP0mOfLEyJ70xQlbkROJIX8NxPSeFKJr1+i2HyRUBqHFSXxCYq0Se9jIkGTLk7y1BlZsqVyMeXAv2mZ1hSCvSMLQKfVht9pIOw0ETBoxwccq/B757/sdf2F2yqx4sib98F3lQe0l+2gadqHeolmqwJf0gWivI0ZAhHeBy7a9TqqTJrqUjRPkT9fNBp0I5a38Xv3piwCKUcpeXBVDYpGcI0JYOp9+ZnelXqsDuZSKKlYF2Bj1kEi6JLLXL7cD3O9vUvflYB5rPfl9LISmY9xvI/3NSvBtzfx9gAmvuyO6RN+HXlTs7uEq//l07jx376IQmDDQggvUiRSsdaitC6LyHdRyuTRbjpiR+ZhIKDyKmF0bEI0wBFT6lJWou+NFQ10uDH7gSdK8sQM18kXK8jkaFVmdi4XnrFjbiX1JMeNJ0OSzSGvThg56UMRi7ErVyQE5UNgGlBT+PDjLoArJ8Qk6OgISkNOtisWo73vT8mcbmVgZItI5ctIMRUtWxR6hAlwvmNL4A/B12vVEdpNBI4t4Otaxbef//LX9Rduq8SKPviu8QE8MtWsJwvq6XyPP/km0y+nSeFsY/Dt2S64FRLqtsfNylexF5wfTLZpMlaR503KIg9Nob3ghcQCl+zcZMkmoSyUpsWmgnjSjv9IgpnCVrh4wu290I98/0TB93gAfDzgFcBJaAfpMUtIe08SAAAgAElEQVSoh96xpYKDJyhNVRAxSEZX0dp9D/75z9+PpT0PoKCy9ywCC4A9KGjaXVTKFZkys1YKi/NLMXAy4jEBzcGhYZGa0eHGpRqpF35eaoQsLiEjqYcnOBeZjVuqiAmDJz7JzqX2l1cPdM0l3LvCyEdetXATmoAv/03wlfB0StGETgjgUX6WnPB6J7v4OPTS5chtr4iTlIMcxoE7Ar7xlQpziplTcSgIKJuHWawgnaPagbGUKbABsAe+brsDl43KdguB00HTBzyr/K7zX/6aD6/xS+dJf3f9yXeVT4Gkvfgdqqp+4PFNvvEPIJObvLp6D0mMlEkZTvyCZX0MN9scnBRVpGQxUCcvyvieDoN3gscPb/I9yi+cKCNipxyBl7BMKmTtwPfRAPjEwDc+kcRsc8z7xuAbxaAbetAVRRohTCXE/f/3a/jmpz4KxevAAItCQxiahmarLV1mpAmo1ggCD81GDdlcFvlCSezFXJSVKgMCTAK+jHVMrjZkCtZ1NBiEE0TIl0oYIFBn8zIdU+Gg6IZw40I3rABfaYgO/AR8Y8CN+Jj68bKNwTqkmiQQvQfSBOAwjvDsgS//JoUknW+cjpO3GJhj8JUTKvlvnp8T8DXS2XjyLZRh5UswM3mZ2lVSIJ4Tc9D8vVoNhN0mfLuDJk9YVund57/8tR9c5Uulf/MjjkAffFf5lOi1F+u6/qerA98EOFfUAPfAUMBTXkW9GEG+vOJlTuzsjZUIj5RjHQbwlQ90PMzGHClfoJwcD/OGsV2YMiaC01pNvr3D/Gh88LGXkofbkQktK8GXNIpGKoUTZEQLbwivXcdVn/ooHrj6G5Lja+icPqld9dCst1AuDaHrUY+rwnbaEiZk6DqGR8Zl8uXvXyyz2Tclk23M9ZpiVOgVZVZrdbEij61fj8GhIahanIRGOmgl7XC0yVeWnOTlZcol+HoysTJQhxNx/LgkjzWBV4wtDzeWyONJvl6+vhf3mVA8clUUKyBk6OY0zjaOdBZatgirUBYANtO5WMcdhfA9Nmp04bSaMvkG3SYCu4N2qMC1Su84/+Wv/YtVvlT6N++D79o+BxLwfZeu63/yeMG3xxLEGtU4sDx+iykBTrqyRFO4TOLEQ9qA3GC8nItBV7iJI95fOSutnI8OQeGhgyEypwRsWb4ZS8qS6SmhH1ZDO6w86o9GVxyLpumdk+Io9/gt5rjZ1RZPtuQu+ffBnQ/iG3/5J/D33g+aqLWUDgQO3GYDlkKzQhmNdoBACjMjGDqdZzQjjMN2A6ELONHSGixcqVTwUL8bgy9jG9kOTUAbGB4VVYSqxzw8dbPMfaDrTVLSjqAduHA7RDtw8hV1iiuPG9UOlJr1Jt/eCZEgHatKkt9ZHnI5Q8Z1RD3Nb49bT3I/pB6KDFVSi6SnczCyhYTzJfhmY9qBy1saOsj5tluHwNfvttGOVASZyjvPfcmr+1KztYWOlar7Nb7nJ8ndRVGkz8/P/4Gqqn98tEjJE+N8ezNrfMEYTzmJMyp+yR1WQCQMrQD0ysADkaj1wDeZguUvvvoebrB4+PTJS1PZnx+aoOKG3F5OQnyfRy7ZVvKQMRYcljscj0ZYCeJHgvLRjtfK34q8aZw/FMMwXYFs+aU6QAkcpFUPP7nqm/jO3/010p0aAiX+fKvVkl63PB1koQrbj8R4UKoUpEaHJoZ8cQDtTke422KpJMiVIs0g4JtMvikaK9gErMNMpWFlcgJuYsSgtpeh6kmyGY0b5IAZ88iTZsiAo2TpRuUKgVeMKn4MruR5+TFSDjHHH0/H8dItnvlJsYg6RdJ3YlpBHgv+F3iJUT3OteDTQRaxdDUyfc3KQrOyMAtlpPMVcbjxd+XVAsGXjjab2Q6dBgK7BbfdRCdQEWRL7zrnJX3Od60hrU87rPKIRlFkzM7OvkfX9T9cDfiu8sdY9c0PXebKlM1p6jCgrgTaXoPCSsAlYPYyH44E4hOZeI/3wxN2BHMjBUaoCeiGDMzhpKsYcLxYpRD5LRTCJr758b/ALf/+VRT1CO22LaFDjbojXXcskxQnWBhIg/DAQAWdThv5Aq22FmyH5ZcZ5Apx/U/aSsskzOhI5jfwa0THa7I9IiOTcK9GiNVCnJBj8NUkLU0m4ITWEZ00gZI8LafewBejReA48jPJFE9ZWeDJ52Nyn+5CRkxCjBbM5+X0LCcp4XQV0WJLEI/dQafblkk9m8lJuSrv17LSyDBMqFCBmS+Kw40yM8PKgy49OinZ4RZ0bTiNBrrtOnyvjaDVhhPp8NKld5/90l/rc77He6I+xs/3wfcxHrAjv5zgOz8//x5VVf/waE0WJzr5rvLHWPXN5dJ1RWjOSsA9Hvie6OT7aHzvo/0CyfpPFox6wCVjDL6cftVQgaanZfmlh134i/vxt7//Jhy442YMFzKoLbeRTqfQbhPgiGmRJH0xbGZwsCLB5gyhyeSoaDDgBj7KAwNSB8+TKfN4Cb5xpm86znTgtGhaMFOZeBGXGDEIupx8hfcl3SAOR4I9L0BiCif0aS2GKC3sTlu0tW6nI+Cay5EGYCSlJ8DL6qDYrRhzu5yCOfnKyS4IhaNl0A7/MCOCxg1WDPXAt9Ohgy6CZWWQzmYxMDqOgfH1yA2MIF8ZgpUpQ5NwnkDAN7S7cJtt2J2GgK/XbKHrAa6Zf9c5r/j1vtph1a+yh99BH3xXeUBvu+02Y2Ji4t3/8UJ9/+PlfFf5I6zJzXvg+2gLNiFEku6wRwPcY9EOj/XjK3+xkPkITGijSouLR0kgiqkXXU3BpyNMcbHjxmvwuQ+8D63pg8gbsZ6ZGQ3LyzUoio5u10Eux3xdF+PjY2h3WlJqycwExdAFiIdGR0THa0gnmwWDfC/BN5WALydcmXitePJNnG/kgOV2pB+E800aJyQYnVcHsZyECgtWwXfbLVn02e0WGvUa8oUcioV8bKDgiZCMhB/zwQLgvCIJAsnxZRNJq9GUr41DldjQHMgxoevONK0YxIUP5jFTYGZzSBcZqlNGaXgMA0MTSOVy0PUIoecg6HZh15uHwBddGx1fibxU8W1nv/w1/QLNNXmlHb6TPviu8oD+LIBvDxSPBNajAfETDb69JdMjH5ZYXqaRj1ZChGokkjj2likBpH7H6NZx5Wc/gVuu/DLSgY1OoyogxI0+M21NIyXSLIam8xK/Uimja7cEeFnD03E8eIGPgeEhmWZ5O9IUhizdGKxD8DXjSVcoiLQoIvgnbi9OwJd/Jw63Q8aXJOyIUzvDbrhKpexMmPrAx+wMO+UyKOXzcsKQqxDBYMrhaMjwZdIlSDcaDel5k/p404zBV1EwNz8tX8+0O8rmaB1mmDpVGJJpR0OFlYevmDCyeWTyAzCznOxZU+QArougY8O1m3CdFtB10HbD0LMKb9n+yt/sh6mvEiuOvHkffFd5QJ9s4Lty8fZoqoWjHdZHW8T1PtejaR75tXTgcQ0ZxuBLMOMleKRADUNkI6BxYBc+9r53Yv7eOzGYM1FdXJQQcjoAG40WUin2qeUk38IwaPtVkcunBXyZs7m43EChUkE6y2JManZNCSTndCvxnWLRTdLNyAEn5guCc1w7xCaL+Hay6Epch2IxTjQarhNTBZkUGyYcqfmhvKxWq6JULMrH+btzotUiFmkG8HwX1YV51Os1mcbHRoZlwUiAnjwwKYHrhWJeJHeMwWQYPGMzafhhNgTpD9Ih6UIRhcExWPkB6BIUH5tIHLeFZm0Z7eUa7HodTrcJz2khxWhLmJFeGnn7pa95c99evEqs6IPvGh/AZOEmtMORqWZSpnhE4tYaf/s1ubvjTb5HLtOOVD48Xs73KPz5w8LBV35eof1ZPhCDL63SvJSmKMCIQuQCD/tvuwl//e63o7ZvHwaLFtotNgXrknXQ7QaoVLIolQtoNGpyGa/pCsbGRmSR1fUiNB0fZzxlm8jDHM+VSXhwcFCC0R3HEzDNlYpI5/JwSA3oBnKFvIAuNb90xElGhm7EzcmcgKkkodOM5RWJnIv/TpuG5OdS4VBjY0QUT+IEaQKvKE68QKbcanVRzCP8fKlckr43giuDcKYOTsn7/F5DgwMoV0pxgefysuT5VioVAV9mVmipNAbG1qMyth7Z8iBS2SK4JPT8Dlr1GlrVZbiNBtrNGlyngYJhckoOo+zAG8995W/+7Zo82fp3cugI9CffVT4ZemoHTdP+kGDbq4zh5HNikZKr/AHW4OYrwbd3dz164WiSsqMpG05kmbaSxjjeSWnl/cnXhvTyxVxvz4Ydu/wA1bWR9zq48Wtfwr99+hPwlquSR6yqBLQ82u0YnIaHy9Lu0Gw1xHZbLpdQLOWEL11sdDAwtk4yjKv1mgDv9Mwszjr7bKEuast1LDfq2HLyVmTyBdS5jPJ9jIyOCcfr+L4sthigTq6VgJ8SpYSG5eqSLMPUwE3C1CETLpdkzNC1u21UikVYKVNqhPiiJIe9uLAgmbzpVEomWzZRx7GTHlrNpuiCmfXL7zUwMABHQFgX2zO5bbtrY2h4QFyRjh9ItkNhaAwTm09CcWAYVo5VQikpGXXaTdQXFxF0upJ57LltGExZ85TQT1fe+JSXvroPvmvwWnvYQLHG9/eku7sEfN+radr/7IPv4Yf/0ZZr/NzjAV8xFChM9xJTscQ4sh+Ciza9OovP/8UHcftV38FQPoOZyXnpuBseLklsI9t+y+UCqstLmJ2tIZtVMTY2LODLxLDFZhsnP+VcnH3Bhdg/OYmRiXG4XgiWjzYaTZx62mmw2a8WQWrhTz3zDNaOwvMD+XepXJbYzfUbNmF+YVGCz2lDtglmqopWbQlGxPr3psjcZPJttzA7M4MiF225nHDABF+aMKpLVczNzmKwXMbg4ICAONsu6rWaAHCvHHNqakpO+Js2bZJyTfLC5K27HSfufsuk5GdZXK6jMjKKyEhjZONmFCrDSGVKAr5QmKzWxfLcHJqLVaQYccFsj04HLRdRkC68advLfr3fXrzG6NaffFd5QO+77z6zUqkQfN/XB98nBnx5r6Qd4qnXF56X9RssCmL9UUZx0dx5F/7hj96HA3fejlw6jW6LyykPlYop1UoE31Ipj6XqIhYW6rAsHSMjZeTyWdHGRkYGm59yFn7hGZej2myg2enIkm2pWhMgvPCiiyRTt9ZsYHF5GU85a5uUT1Yqg0JR1BstCUXasvUkmZjJG4+OjWFpcQkBOdgOOVROlHF6WOAmTrbAl9ZoLuI4HTOfgtPu5MFJWDp/xmE0mw0Ypi5AXVuuSi0QVRKZdBr79++HZVlST58yTMwzPJ0tx0EkvDBpFlIn07PzyJbK0DIF5CpDGBrfgGxpEHo6gyDsisGiU6tjaWZW3ICmEUGxHaod4Fult5798tf11Q6rxIo+57vGB5DgOzAw8D81TXtPT2rWi3js0w6PPNiPtnRb+dWP/DqCLZ1/rFbnto2xlwYiLYDm1jF724/wyfe+C52pA9I353ZoNwbyefLuEBDLZFKYX1hAvd7C+PiAgHIQ+rDSacm5Hd2yFdsvuBD3PfQgJjZugqansNxoSsj89u3bxYDR6rRRrS1j29nnoLrcFBXB2Pi4LLnaXRvrN23C7Ox8bNBIp1EoFiXM3O22odE6HAQyifuuI4oLqQRKqAQJSg98mXiXq8soZjMy1Xa77XjpVl0SaoHKDCuVkmUiaQeZsqmBZswl09ZcTwJ+uGwj2FO/XG+1UagMYGzjSYBhwSoNoFAZhZXPw/XaEqITOS6WZ+fR7dSRTqnQ2DHnK3BTxbdte9lr+2Hqa4wd/cl3lQeU4Fsul99vGMYf9MH3+JPvkcu5Yx3+R3DIsTgLEVzR+wr4knZQA1hBE7d8/fP4wl98GEanIdU+kReKSYGLNXKwlHHlC1nhWWdmljExURbgo624VC7CVTSUxsbw7CuuwPTCIrquh5m5BZxxxplxhAKA+cVFbNy8SRQH1AzTFczoSNH2WmksLVVx0imn4ODkNMoDFeFkaUXmi2x+egaW5NCzL5imCaaaeUI1MEqSsZJ0wtmtNg4eOCD24jxzg5lNbBrotFtCU1CmVikVZZInGFPFMTY2BstMyXJtdnZWpl6qHlgxbxq0QafQ7HaQzpdQGBxFulBGeXwC+dIQFNMSzlcJmZoeg2+7WUXaUqHxhOIBjpl7y7m/3O9wWyVUPOLmffBd5RHduXNn6j9eCDRYvOunHXyP5mQ7cuG2Uue7EkhjsDycL3FszlduhZDiXLEMJ396j4P4EEgxxB84VGnHclEJFPKST6gIaGSIPGTcFr760Q/j3qu/DTNw0HK6cROwmZZ0tlqjLsDNy/TAd9BqdTA6MgArbYkBgwWmVAKoaQsTGzaInGyp3pAK+XXrNqBSGcDU9LSkoK3bsFH43YXFZVlkrVu/QQJqlpZrUjRaqlTQtW0p0BwYGhCbdq26LCCrEWj5RwLV+YfxknG0pCzawhBOp4kD+/aLOoKVRDxWnF5NXZcAnGUqIxQF69dPYHGxilazFZeBJu3FnLg5LdPUQTOGuAINAy3bkd9RzxawcespKAwOI1seQii5wxFMFejUG6jOzcHrtpAxFQS2jcVml+D73kt/9c1/tsqXSv/mRxyBPviu8ikRRVFqdnb2j3Rd//2fVvDtgeixwJefX2k9PhJ05XZJAhtBLimZP9zzlhzjXgUQzRGBShCNxGrLnNvYSivsrnCncYyMgkAaNUTUC53ZDmK3DeFrEXwtRJoT4+wcPvf+9+P+66+DqXhohTY8N15qmZYB22VkYwQzpUiITSZjYv3EqHwPApOUcBLcpIVCF+0rsyK4MCNvahimxDJamSxUsRPH+b7scmOuA8PWlcRkQb2v43miC87mMtBUTSZvmh1C144TyyQoJ+5sY1YD3WycPNms0W3UMTN1ULImKGmbnZuTSEz+Lguz00gZGgYrFSm7ZNccZW5UWbTaLaFUSqWSWJCpAiEXXK81JcN440knS6iOrxjYsPWk+GSTKSDSTGRMFaYG0UXXFhahhx7SaoilxXnsX6hBK42+94o3/EEffFeJFX3Od40P4N69ey3Lsgi+7/xZAd+jGSmOD776oVS1R4KvxJAliVsxkEZJGPjhsz9LKMMkLD5p4GAyl2QWE4wJ0hE0tjdzVqXDTfNhBS46e3fjk3/wbkzdczc6yw0EWnwqKGaBXCErrRPkZFUlFGcY5Vhj4/HSSgJwWEqqqshVBqU40w4iZAsF7N6zD0MjIxgaGpQpOFcoodZow7SyssTiSYAUx3KjgcrQkBgZOLJOz8xJxi+Bm7wrQ9yp0yWvypOLbupwbE+szCnTQLfVlt9QiXy0a8uYPLAP5UpF2kpm5+eQz6ZFXjZ94ADyuazoeckjSzylCphGWqbhdrMuSzvT0DA6MiJytKVqFdlsEblSGcXBEURGCrlSBYOj41DSebhhBMtQoCvAwtwcnGYTKTVCc3EO83MzMIuDyI9u/p3zX/kbn1zjl86T/u76k+8qnwIJ+P6xruvv+GkH36PZi4/UAK/U6j5sYl7RKnw08F1ZwEnlghYaiYIhSBxrsXlChl8JRY/piDhIHPAVJnspMEDrLk0MdN+6SCselnbvwD99+EOYvPsuVKenJKWxZClYP5ZDsVSGy+1/FIkZgX84cWZzaQFG/snmCuhCwfCmk/Dzz3oOFmoNjG/YiG99+7vYtHULzj3nXOzbtw8nn34Gbr3tdomRPPe881FbmBUt747du7B560mI2O+WzWLHQzuwfv0GufwvlIpicOhSZTE3K9TH4GAM1J1mS+b7pYV5ZKwUnG4buawlIH1w/0FkMvHCjpPs5MGDcfpaNiegzhQzmii4cEunM3J7v1kVSRunbMfpis53dHQU4xMbMLO4BJ9GkEIZRjqNDVtOQW5wGB3mF4eeRErOz8/BY5NFp4lOdVG45Q40dPTCO5/xurf083xXiRX9yXeND+DPIvgeK9PhkRxvkiV7lILMpGMjyflNIuITIpd2CY3+YM6wrCxiapfAUNzWrEa+KHilncJz6fxFoLhCQQApABYCmHGQfODAijzcd+MNuOarX8L13/oOMmGALWNZVPK6NDJLKI9mCvXQarfFNcY3K52SVLPKwAD8VAYjJ5+BZz73Bdg/M4fTzz4X1/7gBkxs3IhNmzdh185d2LZ9O+69+15pKd5yyimozkwJED7w0EM45fQzhALIDw/h4J69YrbgiaSYZ0FnC41aFa7dxcjIiKgVKE0jJ0vXGi3GtDqzzmhofBSze3aLrIzB5tvO2w7PdrG8tIix8QnMzM1KSNDmk08Su/F9d/wEF198iVTO337NdzFWLsB1bMzNzoiVWsw+egpOGGFgdAyRnkKuXEGmUEauMoy8dNl1hdJot5uImM/pdqD7nvy7ybjOyuibL/vVN/3NGr90nvR31598V/kU6INvHLQu4d5JwcLhOiOC8+GnmMy1otGVlVscGi99cVzVMevWRUoN4HVqCO0GIocljk0oITlbXwwBRqYM3RqEYhQRaRaiiJfwXWQ0YGnvblz5T5/F7ltuQUljY3FH+uzI3QpVrOrC1S7X6qg3GhItye9eKhaglwYwcvLp+Pln/iL2zS5gfNNWVJkHwek4mxMVwdatW9HutGGaaViWCbvbEj54x65dOPm006RZJF8uwbGp4VVkKl2/YZ1M2stLS6gtLMikzWmU/cOcNHm1sXHLFvnc/r17ceppJ6NWXcJtt/wYcwf24dmXP1t+3lang6decikOHpzEPffej/Mu2A7D0HHf3Xfisp+7DHNTk7jt//47chqkC44LOpozpqYn5cTDUPl8ZQBaOosil22FEnKDY8jmC5LlsFxdkPp6PQTcdgPN+bm4CbpYiYJc5Xe2v+R1n1rlS6V/8yOOQB98V/mU+FkA3yOzHR7P5NsD35XTcfz+I8FXpFYq+cpQplwNPtSwCy1so7M8A6c5B3h1mIoNHQ60yIcaabC9EA2mJOoMBp9AsbIRqlmGmsrD9gKkVQ3R0jK+94XP4yfXfB1qdwGGhNrEhZPM5Q1pU9ZNVGs1tFpNWFYK42OjCDn5btmKZ/7iCzA5twQ1k8f6zVtF58uTQ61Ww/j4hDRb0ErMSZUnBNbI799/AJs3bxXjh6IzDAcolMtiHaZMbLlalWhIjVwynWxhKJkQnMRnpqexZesWkZd5jiOgXi4VsTg3g7tuvhEXnn8hHtq9Wxxqz37Oc1HjFN1oYGLdBExTQ7vVRDZtodus44Ebf4Sw04x55HYb2WwGy3Umu6UxPD6OlusjW2RrcU5aLaTRIluA73aEdqAuuVmroTZLWVyAQi6LdqhGjll4w9kv/rU+57tKrOjTDmt8AHvgq2naO35aHW49wDwW53s0udmRFATpgkNddLLNj0GXt6W9tnffEtMQKfBZbaME0GFD8+twWtMIuvPQwhoitwo1bMHt1uC6TTEh6D4phBSiFMPKmcfLBoYKjPw6pAe3IMxQ1pWC4StoT8/iB1/+DH7y/SthqRFMpu+wUt404/JNRYcXBFhYJDDpWLduDKGqYWjdepx59rmotmwxIpjZPOdxkaOxXiguytREPZEvFtC2+bERUSY0Wx0EoqiwUF2uYWhsDI1qFSMjo2L5ZT/e8sICiqWi8NCcfBu1mtALm7dsxPTklCwAR0aG5Fh1G01cf9W3ce4522Xq3bf/IC562tNE0VCrN7Bx4wa02g1s3bIF8zPToOr5zh/9EKOlEhYX5rC0sCDAzyuMXL6EdKGASDeRLpYwMDImJzIzX5JmjqyVgqlraNQbqC9X5XhZCtstHHQiLeoauTdvf+nr+pGSa4wd/cl3lQe0D74xwMaTb9x8TA5XGIbe0kzKH5M8h0RqxYWarnmI3GW0a/tgRFXAWwS8KmrVacmTZY7Brt17MMbwGs+HoUYw0grSKR3FTAml3DhclNE1h5HbcDb0wgZ4gQXNVWBPPogrP/vX2H3XHcIJZ5QIBhUW/E+lnIzZCh0JPC+XCkJ/0ChBzW7A+ngjDRg6DJ0182y5SElamURHGilZWkW6gnyhKA45TtSkNxiyw/tl2wWPC6VflIUxqYxUAP/O5fPwQ08WboyDzGQsON2OON/oVmN4e5OpZFMHkGKFkWnCZXjO0JB8j6npWbk9A3vWTYzLwq6Yz2Fq9x6Yqir8MhsySOuQ8x0dWwc3DGGHEMVDZXgEmWIZufKQvG+ZGppJIwavFAzK3uw2PLYXBwxTz7/l7Je8ts/5rhIr+pPvGh/AJzP49ibbleDb613uURfEYbq5FJVSqmQSjgIYkY3Iq6PbnYXqLyHy5tGoHcD9d98iXOrWzVvx41vuxOzsEnKZPNKah3Jeh5VWhBcupy2MlEYwMnEKouw4ZoIiKpueCqOwhUkwyMDF1F034l8/9XF0ZvYjG3kwQ0+kZpx+mdErET1KBNMwJOWMsjbFsCRmMa6MT4tlV/S+TCijttfKwbAyCFQFRoY5v6wTSiVON0MCzF2PBhJVpuv4LZQwneHBIVFAiEaXtl9qgF1bYiV5MmJ2RODFdUGkNNKIsDA/h2azJVN31+6iVq/Lwo4nuGajLooH3k7qhvxAlpS8vaGxpy4+6YWKjkKpIou2bGlAqIeNW08Vw0U6m0On1QBzhnm/vuvBZuSmY8OzW2j7iFwr/9azX/yaj63xS+dJf3f9yXeVT4EEfP9U1/Xf+1mVmh2LdlgJvqLqT2gGcaiJ2SJZxiVKXQEIZpFF5D/n0KpPQVNpiKhicX4PFuf24eqrvoeNE0O45MJLcNMNt2LP7oPIpnNIGTY01RO77IE9dfzCxRPIGRqy+RwGJ7YgPXo6WuoYimPbkc5tgBLqUH0HP7zyS7j2q/+CtF2H4XaQkuVbzPtS7kX7sRRcsm9NM8VkwUAdcrfSZMF/G4Y0FausCTKzovONdB1m2pKFGy3EMUiz8cKE7bjwgxCqEUeoM+iGdEulXBGBBiVzUtfue4dMFsx1CLlY9AL4LNgMSdcS3CIAACAASURBVMnQiOGhtryMen0Z+VxOJGWMwLRtR2zOTFXjNM3v4REwqSd2HWm26GWLGKkMMoUisqUKFDONtuth3cYtUiPPEwo1xFze8XfoNJpwmg0oTke44E6oRI6Re/M5L351n3ZYJVb0J981PoAHDx5MG4bxZ5qmvfXJBL69WMhDyznZjQv8iiNNPs/3Q5Y+SmcOZLiMQvhODZ3afVDRJDRhsTqF737761g3NohSIY2De3bi6ZdeitrcIh564AGsH6eVdkGiGzsdD5OTizhl6yCMqIPTT10HzdCQH1yP4sg2dKMxjGy6ELDG4fsKurP78I1P/zVm770NhtOCxUZhhaE8bBcmYGpxa7DBaqCMNA9z0lV1DZ5Pp1rcRMxJmfIsusQiLSWZvqQReNJJZzJxjRApCVWH43sCikY6JUs+Tqyu52JoKDZ2cDIV8HWd2GKcdLZ5rivHictB6nj5dUw5I+fdatbFWlzIZuRnarfacZC7YYEV9aLmEOonOenRziwmFVVcedBNWLmCcNn1jo11GzfDzJaYEceSZaRM9tvZ6LY7iOyOLO6YdNYNlcg382/c9pJf/cQav3Se9HfXn3xX+RTog28iMUPc2HBo+j1kmIhkCmOmQorgEHRQr+0Hwj0IvTb275/BcnMZN998PWYn9+JFz78CE8MDKGfSyCgaarML0ltG3lU1MtA0C3v278Y9992GsaEsNozlsPPBh7Dt7LOxact2pHIbEGY3IbfufETmMNRuC3dc/Q1867P/C3mvhbQCaIou0isKiHWDqWeRTIQsl1y/eYsAar3ZwNTUpGhlt5y0Fa2Ojc2bT0KkpjBXrWNgaFgKOOlSm1tYRKlcwcT6DajX6uhIpm6IeqspHC7lZ5xOKTMj5RBFgRghOrUavG5bAnYCzxMbcsTaeD9OZCOoEpBZjOk7XakJWpqflwUm75ca407XkcZlLv16dfJUYlC9wMeDPDXDc1S2Maey0FIZOXmkCyUEqoF8aQC5jCEnSeqOO80Owm4Tod2G226iG6iRmyq88dw++K4SKR558z74rvKQEnxTqdQH/kON9JZei8VjjpTsyQQe7WdZaWTgNewaPnJHsxOv/Jiwlitq5XsAu/JvUNAlbRO0SrDW3Y8NFIidbAyVsZQWOo29aDd2QFEOYG5qGVd/5yfwUwq2bJnAzIE9+PmLL0W3aeO2m+7Grtv3oz5bRafbgZlSMTRcwcknbcBp540jMpqYm9wLu7mEUi4Lz2Few0acf+nTUDcKyI2eByN7KjwljfrUXnztEx9B/Z6bkBdql2lozGzQoLF+XgN81cTIppOx5SlnouN6KA8M4fvXXovtF5yHsQ3rsLSwhDSNGj5k2WZm8jJVFooldBxWz2cF7GiusLuO5C5Mz85KxGQqkxZetlGvw8plkS3l4TJk3XWwcOAAFE65kSfxlpEXQSdnHIQItRA+9c2hiPMkeIeqDaab0ZjBYB++kX6Q6VthTf3hcCOpnOdzhXVWbGK28nKSAbnrdBa5ykhMRQSeTOB2uwOn04LbakB1O3A7LXRDNXTN4u+e/eJf6UvNVokVfdphjQ9gMvl+UFXVNz9u8D2Rn0nUAzFKE+L+q4GvdKwlEWQE31CNwVdRTYCARS2vu4D6wr0InANYXtqLmQNLuPfe/bj9wbvw9F94Kk7feDIeuGUXbvzebZjetYxMJ0JBBwzK0wKgGwCtFFBYn8Nll2/BOds2otWZgZGKcPOP78OGdUM457zzUN5yGjTrVJRGL4RjDCJoNXHLN76Im7/w98j6toAUJ1gG1mgaoxw1eFoKA+s3Y9OZT8HMYhVbtp6MO++8E08552wY2bQAUzGdg9txoKYspPI5yafIFYqH+uQWFuYxPDwCBOLoQLPdkhZhOvMKuRxmp6dhZTOojAyjtbyMbnUZit2R6Zch8VQwKHSUeRGUIIQNGxEzLISWYFkoqRtF+GPm+pKaoF3aF0pHRcqIF4SGntTWs26eWUJQ4LJCXjXlpFGoDGFgeBRWcQAmqQjflewJBr673S7c+rJwvqFvc+EW2kbxt8958a98+kSepv2vOfEjsIbz04l/05+lr/xPA98n8KCtxeR7GHwZ0BjINl6q3WnvZcoXHPjNA1ieuxt+dxp33n4XfviDGzE0Ngo9G2Hb6Wfg/hsfwLf/z92wnBAnmTkMaUBR90XdYCgG2oGB6UDDnm4N1VSEF734ZDzzBdvx0P7b4Ck+MrkSVMXCGWedCzN3MvKD5yHIrYcOHUs77sWXP/J+ePMHkVIIugY0GjBYm87gGz2FwXWbseWsbdhzYApjoxMyyaZyGSimDkPRMDY8jma9ibseeABnnns2xiYm5JJ/sbqETKEgIejr1q1Dp20jn80KVdJ1HElMY95uu1pDx7XlawcKeTiNBpYOHkQY2IkigtKCAGqSRRxoPIEFMjWzPjT048wLUTAQcElLeJ5QGaw7cm3m8pJnDyU9jZOvTMfksM2YaigNjqE0OIRsoQw1W4JhZSXQx/dsOJ0OfDYqN+voLC2g3VpGy4siP1N662W/8sa+2mGNX4N98F3lAU3A9wOqqj5+2mGVP8Nqb74W4JtgQuIsjoGXUxfzZEO3i5TSxdzeWwF7HxbnduKOO+7D9Tf+GPliCS968Ytx701346p/vRWlWoStVgXD0JHz67AUF1oYwYggCVyeZWFBU/Fgt4ulbIQXvOoMXHz5KfA0G9/53k+Q0ot41tPOw9jGs6DkT4Y+9BRoWgFqq4mvf/yD2HnTtaB1wlR1WWyRVwXjHmmymNiAk7dtw+zCsoDZGaefhen5OaiWAYu8aRRh/76DaHoezj7/PPhRJADMws1CqRw7z8YnxAJcLBQwtn499uzdI0s80t3tpWVRRpQGB+DbDoaKBRzcvVOyFcgDB6EHeHFym2T7Bh24viPHVORwqioWYFXRJBeYHC9dclRrcBymfVvAV9qPKaSjplkVzTEzilPZglTG0+GWocEiX5ZoSU7UgWfD7dpSpLkweRALk/sA3+F0HCrF4Tdd8IrX9xduq32hHXH7Pviu8oASfE3T/FNFUd62GtrhRGjf3o+61g/a2oCviHjj69wkBF0oEi64wg6iziymdt4IxTmA+an70Xa6eOD+fVDCDIbLW/G1f7wKmG3hVD2N4TCNLCMc1Y6AUAgNhsx+PlKGinoUoZozcSudaEMGXvPWX0B6xMXNd+9EKVfEU7dswMSWbehmNsFadyHU1ChSvopbv/mvuPZfP4O000CG8jLOkVQs0PmmqMgVCiiNjYtVudXoYmx0XOIii8MD0hysRQpabRuuqqI8MirTc4WNFQqQyeUxODwiKoSZyWn5+srgIPbu24vy4ADWTUyg3WyKTndwaFjC3u1mCwvTnHxpwnABoRcAhbGZvo9Wqyqdc3x8pKeN2QxabF8m5UDuiVw8eV4edv4cskfkbybqB+b6qlA0Q/7omQzMXB5WvgiLZo5cWZZxOq9VPAddFmYuL2P2wF4E7TpSlEGkc5Gbyr35/Jf/Vl9qtkqs6HO+a3wAE53vn2ia9vbHC76PBXhjzndt39YGfMMYfAV5e3m9BAcbaZWLpbvg1h5AbeoONKq7oRgBtKiAsFXEFz53Pfbes4BTUxomQhMZR5HcspTiUpoAl7ZhmEiRPA6p9w3gpFXsUzXc2/KwfnsOr3nnM6EUAD0KUex0kCpvRCd/EszRp8LInQRdyWD6jpvwlf/1AWjLk2BHhHDURgqR2cv1jeBoBizRFafRqDZgZDMIGWZupWWaVRgPSRWBlcFgZQQWAS2dgUotMAPYVV0UCqIRTqRoDHAjPWC7tuhzmWxGjtaxbcm2QOiJNjf0XbDgg/QCSzeXF2ZBHjnOIDYxNjYOnXI20iTUAouBhTplNjlHcBVfznailODHqfVl3oRqQKeFOJOFyXxhTr7FIoxsCQoddFqIMAHf5fl51OdnoXkdNOs1uJoRGeXx37v4v7+h3+G2ti+7NX8dr/GP91//7hLwff+RTRY9xQOnj54mtjelHPlbHa1y53jV6kc7MivNEPHWO8HC41S1Hwm+jyVYp6eC4Lfjpa5gbygvfwEHTfGh+VVM774JaO3CwQd/BLgLCLUu0toQdt9t4x8+czsGTRPbhiowGjZyRg6jI2OoLexDJ+igMrEVRlvH4swsimNpaK0qomYbQTqPu+st7FI9/Nb7L8K2i9cjCpZhdVvwjUFkN1yKjnEq0pVt0LQyWgd24Csf+xO0dt6BAkUAqgGPU2LGEo1yqpBDemAQrRZlXSkU82UxW8AypcKIizRqflk3NDwyAU0xBYxN3l6lC86SCEu61AR8Jc5Rk8DzjtNFEIUi59Io8WLkJBs5PEcAmJf9bDSmyYLTqmM78LtdOI4jS7V2q4XxiXWS3Rs/XvFky9p7UhK874DRmzRn0MUX9qZffp0GndQDizOzWWQKeVkUqhabOUyYeiSaXk7Tc5NTmNm3G2booNNqIjCtoDyx5TfPedlvfva//qvxp+snXOsh6qfrt1+DnzbpcGN78btXmiyOBr5HA90eyK4E4McDvAJ68qJMMhQSJ9WJ/IqrAd+HnTgilkNyAo4LLnnpq6kOvPYkZnffBKW5E3vvuh7dxiS0dIS0sR7f+9YBfO9H83jmRdtxxWWX4uZrr8epp56FCy++DPt23osdex/Cpc94Foy6i5t+dANGThpFe/8kuvumUMoUcdOuvbi9Poeff9FWvOq3LketvRuL8zsxvvF0DG+8GK52GlKD26FoA/AWJ/GNT34YM7dfhwKnVzUFn8u3NON9FKw75TQ842W/jB9871q43QDPeeFLseehBzG8bkwkdK16A1bKwuDmzQgdG5P7pyRIZ2DDeuzZuQsjo+OoDA0jsB1MT0/Bcz1sOmkLVF3F4uIccrksDh6YhNtlN9w6qbxz3C4GB0rwux3MHtyPdqONYrGACgPXVU3cbdQS79ixA6effobYmNlywZNrrdaQxZ7B6vkgkIjKytgYlMBHY7khuuJmvYG5uXls3LxZ7o+Fm/liHmm5XR6KoSPFGEqnKxM7aYeDu3ZAcdqS+WBDD/Xi0OvPfumv/8OJPJf6X3PiR6APvid+rI76lWwvrlQq79V1/X2PBXwPZR+QFH2C3k70ezxW8D3apE7LLpdG4KUvr7MT8DV0F53qTszsugHe4gPYd9cP0a1NwyxYCLxhfPOrB7FjXxNXPOc5eOGLfhFf/srXcNElT8NCtY6Tt25Co9WQVuCtwwNotepYajWgd0J4M4uo79uP6dl57K/NY/Ss9fiNd70Ii8EuHJi9F2ecuQ3rN56HQDsVVmU7FGMUUXsJV3/ub/DgNd9Eng4whRkOOjRLQVcxsO60bXjRq38Nt99xN2q1Ni7/pZfgnttvRa5UwP69e9Ct16FBxfanXSLLNbZLnHXOOcgPDGLnrp3IlypSZikWXdtBKmVI5KSqKVLtw+S3qf2TWJxZwBlnngndYmiPgXajDj300W02sHfnbmw57VQ4ni/Fn+VSGaXKAPbu2YOJiQmZ0NlSvG/vXiiKiupSFWefew7mpmdgdzqYWLcB+/fvR7vdxjnnXSDRmQf37MFZ27ejbduiK85mstJunMoXRInBCiHP6Yh22O0w1nMJzYVZOJ0GWj6glkbffun/eMNfPkFP0yft3T5xr/wnySGNosiYnZ19j67rf3ii4PsIUExSv1YeskMT7GMA55X3uxJQaXE9FlN8JMWwkrpY+f6xTBbxz6zKZW4ELwZfcr6RJht+LWqhU92B+V03onHgdszu+Al034aZNjA7Z+BrX92LjJ9HcXAUz3/Fi3DT7bfi4qddJPm2Z27fjupSHYuT89iwYQgdp4Vmg84tHRk1QjA/iYP3PoCdO/f8P/beO86ug7wWXbufXuZM16gXq9mSuy1csI0xGAyBcBMeMSEJvRsChBZiCNyEQHKT3DycBAi4AMYkYHDHcTcytmTLTbJ6md7n9HN2v6xvnyOPFTmQK/3eHy8z/o0lTTkzs+fstb+9vlXgdSbwwT97M7rWK5irTUo1UD63DIp+CmLZzVDMXvj1Eu773nXYcefN6ADVDia5B5gEX+hYsvFsXPCa12J8tgjHBdasWYs9Bw9g8fIBVIslzIyOyW35losvxsjkBErVKk7bfLrkPJSqdeFUWelu15vSsVbo6MDwyLAc+qXLFqNRK2NmdBxH9h3COeeeL66zeCqG3TufRdBssJsDtWIJ3f196Ozvw9DICIrFkky6KzZswNC+fZgrFrH2lDXy5/DwMGYmp3D+eedJ7RD55NO3XICZ0VGMjI9h46mbYPs+ZicnsXjFCpTnZjA1PIyYYSCbycJMZyXjQlXYnmwLB92sVhE0qrCLsyJBKzkebD39sTP/xzv/9r/JKf3/2Y+5AL4neKhb4PsZXde/+JuA77FTYwSy0s/7Ij5yb9W26h77/f2a39iLRoy20yni/H4T8OWXOl6mb/vtbWqj/S29+LMoLZ6XzjamnfOb1CVpSwvrqEztxOSBX2Biz1bMHdqFJLfzho59h2zcfccQet0Y+hYtxat+5y24//HHcMGF52BkcD9Wn3MO5mbrKB2axPJlizFdnoQSU6GlcmgUq+j0HYzs3IFtTzyOcQDv/ezrcM6li+ChgUbAOIMeJOProCc3QDEXIWhWcP/N/4gHf/AtJN0QiVgayUwahuXCDnWsOPUcbLrgAjh0ijFkh6Hr5SJyXXkcfGE33EoVcDxc/KpLcWBoBIEWw7rTT4dtO2iwhVg15NfG7rRkjB1xcUxNT0pVkWZQreGjPD2Lw3sOYPPpZ0BjKlrcwODhg/wkqLaDarksaWkGa+wXL5VSy5npaWw+4wzs2f2C8L/ZbFaUFKyNP7xvH8466ywMDg7DdjyccvoZGBk8gsnpGaw/baMs1Pj80lVVaoymhoaRtAykUxloyQxgxaCFvoTrMNmswWLOehVetQQldFG2fThW+pObfusPvn6Cp8rCpx9zBBbA9wSfEgTfiYkJ1sZT8SCRgeR7X47zPcrLthK/GJpChxGnDGo2mQHATXb0Z9Rs1vK0RZm484rZo+aeVpwNdbViQwUsFiqmmVjFWYq/4tYC7Dg/6/zp9liQPd7kOx94X3w/t20MceHU60TYG0ZtxnpYR3H0aUwd2IqRnY+iNLQPceqhYgk8tbuEXzwwhlW+iq7OPlx+9e/j0SeexhlnbMDE9GGsOOsMTE9VUR8uYnnvEhwZ3YMjM3vRuWwdAltFvwKUhl7AE089gf1VH+/+1Gtw+etOQbk4Cse0YGQH0JE+FYq5GmpsAHCa+OVPb8DDP/oOjIYNu+5BMw10ZA0oVgwrNpyBdWecjZlKDaoRQzyVhOO56Fk6gKBWR212FsMHj+CMc8/G2HQR8VyXKAeq9Qa6+xdJC7IRT8BtNlCv1uS5kMpnREI2NDqEeDyGXDqD0sRMlOlL83VMjyzOQYCZoWGMDQ1h8fKl0DgV6yaq1Tr279+Hcy68ELt27BDgZVA74yOZIXFw715sPu1UHBkcEhfb6tPPwPTYKGZLFeGbGeRODnlyegKJeBLD+/ZJMaZlWIjluyQwXoUn1UM0aTSrZfi1Kvx6GUrgoCTgm/nM5t96x1+e4Kmy8OkL4HtynwPbt283BgYGXgK+ps40K7UVVRiNtK3ZVgBWUr58T271nvrlL/DULx6ACU8mKMe24bkOHDcCYNHJMvyb9lAutAIFPuVDoS6NA5TWe3Qoha7gcNP2sWztBrz9Ax+ElSvQ+S+fK9Vpx6Ew5tMO7cm2DaptqmH+RNxWb8x/HydrtlOAlUChK5Qvv0eCr4Uaikd2YHb/Yzj0zEOYHjpAkgLxZA5P7i7h0UfGcArjFru6ccXVf4RfPvQszr7wPAxXDmPt6jWYmS1jeqaKNT0D2L9jK5555lGsO/MyVBsuVvemUBk6iEe3Po7xUMHvfOgyvPLKVXjsoQegdeax+cJXI59cDSOxBpq1CF6thm133oyt/3Y9Ejy+ToBqtQYlrKOrfxHShW4k8wXYno8gVFEoFND0HPT19kqIDS+G5J+72MGmqDCtFPwwMjdk8gVoBHzLkmmTCWx8yeXzsnBjASe52oFFAxKi3m73II/d090Ft9FAcXJS0suYWpZMJCTofWSYxZY1rFq1RnrnaLJYumwpLNOSinlm/fb190h7BluaySVTfkZOmr8r5kDoBhdtZVE61OoNWFYCppVAtqsX6Y4OUKhGjojLOd92pcMNzRrsBrMdFDix7Oc3veHqr5zcM2fh0RYm3xN8DhB8+/v7/8QwjKOTL8GXJw4rvwWDWuDbDhpnnCBdRW69itt/9APc9v3rYdBi2lYrtCIZ6VyihpPOJuJme7KlV5+Pafh8HA8uPDjMgvUBx1Vw6rmvwIc+/wWkuvsl2KZdWvlyKorj8bx8228KvsL50gQRuiKbYpgLwZcuNzOooHR4B2b3RuA7cmAXVFbbJJLYM+ThgUcmsSxQ0NPdiwuvfCO2bd2JNWefjtXnr8PEzhdwaGgIp19+GWJNG3d+65+RCz0k80sw12xiywXrcfD5nXh827MYDVxcfc0lOPfSxXhq25Mw8gVs3nI5sulVUOMrAa0bgWOL0WLrv16PtO9CDRQOkKhUpmHG48gWusSMwEYLaLrIuhTWHWlq9HfJ8E1CtxisTj0wAdKU6ZlNF7VGUxonRPtrsf3CRMDmDp9Tah2WGeX/VisV4YZZa8Twc1qBfaeJgE3NioJmvYqZmSk4jiuxkHFyyalM6/fRcrHJ3YXwUxJlJC/SKxeKfrlZZ/aDJ3nADN6h3I2lmQyCL1Xq6O5fgo7efiRzWcmRIDVBLTL5aqdaEvB1mjUBX9fKfOG0N779z0/wVFn49IXJ9+Q+B1qT76c0Tftym3YwmA3L3ICXAV9KgSQm0LVx28034Z4f3gjLjyIABYBFKxs5lwiYPAHpIJVzjZtpzlpKAJMe/sCHE7pwGLcV6mg4wIazzsOH//RaJLr6gdCInFz/ifTs5RZrx769vQScv8w7SkMI+BIEpKMYvkLaIYAelFEZfAbTu7dibNdWHNm9AzG2+CjA4SkV//7wLPpCE0ktiUxXF2rNAA1LR9fKfvjDEyjbVVgr+xFWqjDHplBwSeYmUXTq6FqURGWugYmZKkoxF793zSuw8Zw8PCdAaGbQtXgjNH0AWuoUaGYfNNfBL378XTzx4xuQ8h3oig7NjKNaZ5lmVZLM0sw8oCbWNMVwRpBUNEVAkyHrGidbnalgcakMigBYF+CzHR9eEErOLpUINFkw0pEASR0083I9NwJitloIfgautBvz8hWSN5YmCleUB81mHbqmi2aYn0eNceQijFwU0cUx2hnw+UKtL99Vq9bFYixNGa6LZIZ24hS8QJEsh0q9ib6BZcj29CGWycC37aN2ZbtWi8LUnQbcZo1h6vDjuT/deNXvffnknjkLj7Yw+Z7gc+B4tMPLga+EXZFGEGuSLzUtP7v5e7jnlhuge/VIo8t38YRqFU+KCVYm4LZxIQquAXyZfAnVbujDplDfV1G3A2w8+wJcc+2XkezsRRASuElbMA3r+L/u30Rq9nIqiBeXbuR9I/BlGi3hhNIqM6yjPrILI8/eh9kD27Fvx6NI6hEYDddM3PFgEXoFWNI1gIGV/VATFtL5TjSbPjK02cZUDNlzSAAoqDGklCSCmAndCuCWp3D4uSM4MjwJu1fHOz91MVautxALNQRKEsmeVVDM5YgVToVq9iKoVHD/967Dc3f9EFGMuCoON6pBKtUSPD9ErtAlpZJsq2CAOkPVDSnehDRXWLGU5CQwE0E1o9ogQ7fg8UIIRWzGQRhKaDovmizopNGCf6cGmhTCzMw0ert6ogZkz5f2iVBaLZjHQItbKBdmFowSPDnBShKbZBFHucmua0PXozxifgy5BiajsZCTTc+9PXTD6ajXa4glaKbQMFetIZbMiLKko7MHeioLX9dF4cDnEy3RNu3TnHztunS4NUINXjzz2VOvuvovTvBUWfj0hcn35D4Hjg++bDTg5Etf/UtpB56YpB3Is7lOA7ff/H38/JbvwnB5AkSrtQjQ2sHkrZUZHyvqhpBFDVHaCsg3+nDDAA6nnkBF0w6w/qzz8ZEvfBHJrj4EAZ3+XIa9PPjOl5EdC7LH8sDtf89/e3REhReRb1sghLw0A2zCJtzpAzi47R64Yzuxc+vPJSyHDQ1Tbhz3by9hdNBFT0cn1mxagYEVfdCUGNy6gphuwNUBW/NRSCdw+Ln9SFs5dC5bhEQ2hkTgYdu9j+GpJ7dhYHMPrv7gK5DK16F4CtK5HuR618JProGZXw9FL0Atl3Hnt/4GBx66DXktWl4yUFyPx2E7tjQUL1+5Bl19izDD7N1EEo1mU277qYslZ5pM5+H4IZzAR67QKRRDvd6MlqyGKROvFGZ6noAja9zJFxNoGZROtcLU1BR6uwm+mvSssf5HiNogoqN8cs4Sqs67IU64oXwsHzeioPgcadu5mWAWNYaMj49IE0Whowt205HeOcPUkc3nJDiINw2pXAGZzm4oqgXEk1DjcfqZ0ahVhfIIvQCKa0uYejT5qnCs1Kc2vfEdXzu5Z87Coy1Mvif4HGhJzT6t6/qXXqQdWMjYoh3aEytP9NYdIzlPArDr1PDTH3wPP//h9dDdugAY/fiMC4wm1VaGbxhNv4JvzFzhmk1RYIqxgQs3X9ppef7adohTzz4P13zhWqS6+4R2ECqDFMjLTL6/Dnx5iOZL0OYD8HxeWD6uBb7CARN8qf0tj2D31juhzR3A0/ffCtOrSlBO1Y/hyb0V7NhlI5PNYsOZa7By1SK4NQflWQcmA8qtSEPb15lHbXwKXtlFdqALSiomg/bTj23D3t27cdWbl+OK15+KsYk9sH0dp2w4Cz1LToOXXoNYYQM0LQd3fAQ/ve5rGH/6UWTVqHQyZA2PFZfJle3Ay1auEaDidJvO5bF3/z7kOwoSmk55lxeqSKQyxtknZQAAIABJREFUKFZryHd2oNGw5TIZTybEWsxF2eDgEBqcODkxB5644kxLh80QdMcRDXBfHy+MEXBKloMb1QYRfAmkpA0YdiO/VM6lvtd6bkRxkRKYI+3EqixmZ2enMTk+hhzzhUNFGjW6enqjyZg8NCV1sSQyhW4UuvugGnG4pFLicQkrCiSW0kNxekaC7zXPgWtXUQs0eFbmmlPf+PaFSMkTxIpjP30BfE/wgLbA97O/mnyY7xBJzAxdTgpqKwmmR9UOrZwHnjyaGiJwmtjz7NPY9ex2mXKoGhDA5RTbCgljiy0nn4hv5fui6CoVBowglBOWagdpjfBD4Tt7ly7HZW/8LWhcEnHh1hpMXy7J43jqhmMXbsfyvMeqJKKZXBHVQ9C6NZbFYmDDdIo4sP1BOGPP4YVH70BxeD8Mk1GHWQxPBbjv8RKCUEd3Ogk9sJHQLQkVZxsGF1lOQOrERdx3EXMDOJaKeiyBuh7H8MQ4rJSHd75/A9auzKIyO4OaHcOq9eegY/GpcLOrkSicAkNJorJ/D37wN38Ob/wAYl4Duq7CU3ToiTR8VZMKoSXLV+Kx7U+ip38AazdsxO69e5DN51EodMkkfGhwGCtXr4XFwB0EGBkZkdt1gnOpVMKK5csxMTGBRq2GPGvj7UaLToguuI5ry8ct6h84Cr7MguCkLLLDIJIayt99XqBZO8S2DRpZCM4Rv9u+jtLCXSwWpXae+bu5bBamGZe7HRo0Cp2dgK6h1KjDDRV09izCKRs2IVRN+IaJeCYj+RsMUWd+xNT4hFTHp01VFDllN4Qbz3xw4+uv/sYJnioLn75AO5zc50DLXkzw/bMXwVeT20QBX2n1jbS25BSlolw4X094Ni5ZuPGWcgrqX+UlCk6JAC+6lefUys273Crz/5yGZSji/6LP58dxGhRuOZUCo7cNJl6JvO3l+d72JDt/iv2vgi/5XQFe0TJEX4tTnKGQm25gfO8OHNp+L0oHn8LQ848hDhehGoONDmzfW8XuAyVkdQspLpiCEGkoiIeOXFxCxUSoekhRdeCGqGoKynEDo4GPSdfGha/qwGsvX4esFcDQTdhaEl2LNsDqWAOrdyNiuQGYvoZn774Dt3/7H5D1a9C8htySh7wzMZPwNR1WKoXV6zZK0eRspYrFy5Zj95496OzqRDqTlShI/nyKHpOOt4Gli1Gr11AqldHZ2SmpZlyO7d+7VwCS4EtZIafYaoVZC5bobivVKnqZAcGqIFmaBtJiTADm8yI4Cr7kfr1WGSmfD1yqRsWk/FjbbqJcLEqGA2vfq5Wi0A7ksnO5DlTrNam2T+ezqFDD6wfo7F2EgWWrpU4+NC0EqoqkaI2BSrGE4swM7EoJVuiiXqug4ilQ891//Iq3feBvTu6Zs/BoC5PvCT4HCL75fP7zhmH8aRt8dTOSh4lKQfCU/1PllpwTC3k+liESRikvUjRyhS0XmmyyW7KGo13ArV9TC2CZ20p8045KjVqtBcRhvmo6b/ZFiyoLO4bIvIza4eWMFL8OfNuA3Z6AI/BV4ctIpsoFhT+fNBZ7NpziGJ576Fb4k3vw/IN3IGGX4EFH3ShgppbAczvHMT1nI2MlkVQUZFwXGb+JuEQEa/BVRlCqiIdx1E0d07qD/Y06elfF8Lrf2ox0PIDqOli0eBHshIlFy8+CkVmD5KL1MGM5WK6Dn/zd17H11n/DQC4JSw+gqKFUxgeaJYu3Ql8fMh2dKNUbWLpylUy8Bw4fksr3eDKFXK6Amdmi0CDM/u1d1IepyWlZhPX29ckFk0A4OjwCXWPJZTLiwYMQzUZduuK4ACPg5vN5hH4glIH0tXmeuMxIU0Tgy7cr8n5egNn6TJ03gZcVQrbdQLlUlmevqeliviDQF4uzouPtyHfCcV2UGKSTy8BIxKHGEkjmCoincnCofEjR3WcJ+ErtfLOJ6YkJjB85CNVryvfjmym48dwXr3jvJ689wVNl4dMXJt+T+xxopZp9XtM0hutEixeCb4vzJTcXjaWicZCXo+Ar4a0ETgKvbOZ+bVivgJ0Ad1tyFNWFy2OTJyZdTCupxOqyQEca3wSAX85k0QbQ32TybYPuseDL70emXkWT22uO4JyDo0bdALrfwKEnH8Dc/idwePt9mNj/PCbLwKynortrEUo1D48/P45aFVhkGujRTaRsGzFpsVARmkDZBdRkHlNhE0P1EgYKCi5/9VosOWUFtj79NByvifPOPwMDKwbQNXA6Uj2bYHQvgUk6Z2YC3/3S57Dr4YfRk88hn88iDB2hHmSyNgzku7tx7pYLUXNdTMzMypJtYOkSUROMjo4jm8tjZraEBjN5+xZh1bpT0HBclMsVJJIpuf0nCJLX5YSboBQtZsoCjUHlbKXgwo3B6KQqhDKizIzASvB1o+p4Ltsi5QOjISM5odANvFMKPFTKZTg2ZWsOpqenkYjF0d/PlLQQpeIcujp7YRqWqC6ajo1KvRZVB3Uw+F2HYsRhJdJIdnQKrZOM60ddeePDg5gcOoKkriLHnrp4GpNN5SsX/8GHP39yz5yFR1uYfE/wOdACXyaaMVzn14Kvz0xYoQ8ovrdRnpuWtCyV4nhpJeYr6Ybo79SY0mjBOhjJgKDbjbeyBDYyF8Q2+XerysAPYcbiSBYKcksZwW/LpPwyDreXUzgcC8Yv54aLDiEvAJpQHSqLHlvgSwihDlYPHZSHXsDgjvvRGH8Bv3zkdowM1+D5SeQyMegJDZOlCnY/U0OjDpghkGMrLzT5Cchp1xGg6AYoqx76u3Vcdk4PlgwsxkSlgYOlEnylgeXLevHaK18PNb4C3au2wE9mobtNHPnlQ7j7ur/F1L79Yq4o9HbDNJk2xuOrS8CMLNnyeSSzeQyOjkkGbm8fGys0UUIwYYzTvaqa0GIWcl3dSKSyArpisqjVEI/HxZBB+Rg1vvEYg2to5vDRZHZCoyHLxXgsJhMuQZYqiID0Aidfvo3/lrB0/mJbzcVcrLoO7GYdVVbSJxLyWOSECfhUVPBZMDM3i1QiE8UPBwGSqaSE69QcW5Zr8XReqAfdSiLQLSSzOZl8fbspVMb40CBKUxOIKQEsQ0ct1FBG7AsXvePDCyaLE8SKYz99AXxP8IDOz/M9Fnx569maO6Pkr5YpKTInUVxv4/67bsdj99wJ1W5E4EueQsA34nDFYcUCxLbbTYt4Sp6Sqtc2NIQioJeFmxtixboNeMvvvwOJXL6VuXC03ecl0+98MH1Rr/tiLvBvCr5taRwVDpHTjTOwH010pAxkrvdgNGdwaMfDsKf34YUXHseTDz+DsGLA92eQyCuIJSzUZ3QMjXk4PFtHvRFdkHjvQN7aUBVYSWDRsiROW9+J/lwKg0PTqIU64n151O1JvPKVF+CU9Vtgpk5B57Iz0AgBtTqDf7/hn7DnntugN2xMT80iXehALp+GofOypUJnowUn5HhcZHIuTS6ajlwhJ7+SuJWAZlgwyOsacWh0wVFCpkfysohS0qRCnrfypAroUOPkS9WDL9pcV8LUO3I50QGzMVjAVirj54EvNb/Sw3b0Xkmm36bwy3PyGH09PS3AjfrdGIQ+OzsLchue4wntRX0yWahMLoe5WhWZjg6kcl1ihSbweooljRaJmCYUFumMyZFhlKcnMDcxBsvQYKQ7EKQ7P3XuW9+7IDU7QaxYAN+TfAAFfLPZLygKPtsO1TGodKDqQaN6IeJA5wNvtEDz4NbK+Nkt38c9P7geludEoCssRShuJb5wYjLVyKVGlxNrwQNNEQBmNgQnJEK8S9OGr6DhApvOuwjXfP5apLr6pZss0olG/GE7m4HfW3vipYGDt8r8nvl+ftzLRUgez2zBt5HzjciQ6HGFFmklWpCr5CSsegynmcDuJx9GDnP45f33YXxwFBOTQzBiUd15IduNJl1udoipiTkR/fOhdCtEpsNE36IC8j151GwXlaqLetPD8OgY1p02gLUb1+K8Cy9Hxcmif/UrYGV6YfoNTDy3Dbf83VfhjQ3K7fTcbBmVZhP9SwdgGFyM8qJnItu9CBu3XAAXKp566kmk0xn09HeiUili7cpNKDcd9C0bkI3m4aFhpPJ5MVCwlYJcr5hLKBMj5WToSKVSYtetV6uS8cDshcHDh1BIpWFXK7DYPmw3ZZEWTcFstOACNhRgpu6WWQ5cqNIRSGUFmy0ymazIEbng6+jIibKiVGIzsi1fs16qIGGZsF1H2peTmSxsL0BP7wCSmQ4U602ke3qgM9Uty8bn6PGdGjvcimjWijhyYC+8Rg25rn5YhUUf2fCmdyx0uJ1k7FiYfE/wgP568I0434iZjVZvIqYPPHjNKu685Qe45+bvCkgIOdCSmjETQCZKLst01tjIGgthSPdYCI9SB9eFLpa4QLhDDxpqnoLTX3EpPvzZL8LKd0vW7FEqOYxS09rAy7+3A16iYsa2pjQC6WP53WN53vnyszb4Sqljq0STH0/tAzf4/FNurz0HY4deQHHvVij1aWzd+gAOH9gHm629mopqxUV/Tw8M1ZDcWZY7GhqgWhqMGFCpFTFXqaPhK6g0dSxZvgTlIpsaunHJ5VfC1TvQu2oLkt2roGlxGMVxPPKvN2Lb7f8Gy63DVBVZRE3OlaRKJ9uRFVUK9b5rNp+Di970VkxMTokBZt+BQ1i+YgCTk6PYsP48VFwfqa4cVJdcLV2FJFWArkIBtUpVWiIKPd0IZWJMSTXP9Pgk0sk0crksXKeJ8uwsZkaGkOFU2myIltfjc4FSQ9H8Uijtw7PJ2kfaEfK8tBtPjI9JaE+WEjbm7Nq2gHAyZiGRiKEpYU0+mqUyTJX3Hj6UmCmTLu+M8vkuoR1qng8tk0UqW0CmowBFCeA0anBrDXgNLt6qmJkew+zoMPRYBrn+ZR/Y9Nb3XneCp8rCpx9zBBbA9wSfEgTfbDb7p6GCz7108tVk4x0t015MNZMpUQDYhdco484f3Yw76XDzomAdWazwVbhh8ot8DJ6PvoS58N8UzXsMQwloFCC4MYUL4mCqeSFOP/9ifOiz1yLR2ScTHXu92iDLPwnU/F457ba73vg1o2LGCHiPN/n+Z5xvq7hcftb54Mu38/uT3IfAA+8KvPochp59ALXpg2jUJvHkYw+jODuD2ek6SkUXqWQGpVIFvf3d0A1+Px6ajVDaIHTVRalUQ39/HhPTJameX7V2NdZtPg3JwiIkOleid9lZCLQE4qaBg48/itu/cx2awweRYGMblSa6jplSFQ3XQf+iPhh0j+kW1p19Ec561ZV4ftcLGOjvxfjkFPKdGYxNjGDz6RdL1KSRisNgdC/NDboik2ohl0elWMb07Cx6FvXDSiVhJhOydKNu1tItdHcVMDczjma5CMVpMn4OCu92aAv3PLhuU6glSg/5mJyCxaoduHAadfgs2KSuOwwxOTWDZDotecGe4yKdjMP3XVQbVCgECBo2VN9HPJOCYpmwklH6mmWlYPtAkuqNrm4k0x1ICl9soFaahV2poTI7h0ppBoHfgMOGjVgGWrrzg6e/7X0LOt8TxIoF2uEkH0BKzQqFwhdUVf0c3USM74u43wh8I863bbRQBQjJrykqsx1quO37N+GOf70BKlPNfE46XFjJOSkTGRN1dOpRRdIfKR18oqzPd9FUYbdUBRqaYQA7UHH6eRfhg5/+POId3YAWi+iAVlYEAZcvTzzxBA4cOIDe3l5cfPHFAsZRISNtsXpL4hRdCKJhvZ3JFnHCx07BLwe+kaY5ynyg/IzXIy1woTSmsP+5rSjPHELabOLxRx7A+OAQKiUHlbKH2ZKDbCGBhk09riHZu81qgP6+OJKWh858RhaRPQNLsf7Mc2F09AKpPvSvOAOp3GLAd+DMjOHWf/kn7H38YaS8JnTPluUX08kaboCp2Wn09fUinUygDh2rz9qCK37vndJYsWfnTri+L8qJ4YlhnHXOZZgqVtC3dABWqGHP8zuR7GDSWIiBvn7hYcfGJpDv7IQet0SaVq1VMToyLku17o48eruzKM9MozgxBpNTrmtLmhmPjec5Ep7E1mKCLzlevr9cmoPTrEsAD1USdNRRJ5xMZ5HJpAWkY5aOiYlxCcwp5DsRNl1RV+QKeeS6OqGYForlCjKpAsqNJrI9vehgGWc6DyuRFMVHeXYaXr0hTRrV8ixU1UNtagqeYkDNdH70/D+45u9P8qnz3/7hFibfE3wKEHw7Ozs/pyjKFww6246CLyu5Cb7RTX+U5xuZKLjNJs/m2U387OYbcedPfwjFp8wolE28GnJpFaWZcaKhWi0gLyj2ihAGnXI2H4NLNj/ih1UFNnNcmx5OPXsLPnntnyNB8FWMo7wvp1zmut500024//77BWxpDviLv4gyU/bv34/TTjstMnQcdeO9FHyPN/1GP2EULHPs5NtexvH75sVCgDgIYMBHszyGob1PwisNSvTk4N7ncXDvPhSLVTSaHrxAxcRUUfJtWYVOkMrnkujI0FpsY/PmzRhYvR5qvg9NqwsrTrsQqpmH6hvQ7Dlsu+Nm3PeTf4VaL8HybMRkeamJCYWOtokpyrQMmXIbioY1Z56HLZe9Hrf97HZMjg5j3fpTceZF56BYK8KKd6HS9GElLBSsJOxGE4jzogjksjns2vkCpmdmcc5550HlRdiKYXKK9IWHQj4vvGwyydYIDxNDQ1Jxz9JMQ4UAL58T7MDjJBvZjW1U52al0Xh6ahz1egWLFw3Al80eLc5pWapR70tqgpyvq6ii74VDDleRluJA11D3PExPz2FgYBlS2TziVHT86vduxbNSfUTKY25qEvViCfVSWY6tQrFio46Gp8I10p/a8s5rFhZuJ4gVC5PvST6AYRjqExNjn1ZV9c85PYoywbBk8uUt9oueNbkBjyZhWUhxw+3g8P49OLzvOQnaiRICOfkyuYpDLukHppXZMgXRtNCoVzGyfx8O7NopUiOCpMMFmUxzIUIzjgte9Rq868Mfh55MQ1GZyMWan2hyveOOO/DQQw/ht3/7t4VmuOuuu/DBD35QQPkb3/gGrr76amzcuPHoMu7Yyff/BnwjGoNTb6T5FRkd+90CB0FtGpMHnkN16gAMvwSnPo2ZyVGMDI6gWmmgVKwhbLlKDNbf5HMYWLwIfYt6EU+l4OhJxPtWoXf1OVBindDUmMRPDm67F3fe8L/RmJ6CRaed7wltEcVdqiINoyyrVq1g9YplUms0sGYdlp6yCY9v/SWalQpy+QI2nXc6cv2dOHxkDhqzfE0dlhuiq9ABWw2EAmLcZKlcge8FYrygAsIiOOoGAoIpKSJNhRGLif25Wi5Co36XJgbmN7DGRyRmka2Y4FstlzA5PAwtDJCIWTIJ03acTKRkqtZNQ2qEaNogl06+3GRGcCwpvG2zVkegqwK+is52FWqOE8h3dCLX2wMzk4GVyEGPxQXY4bky+c5NTaNZK6FWnQXvmco1F0E8/ycXvfcTf3WST53/9g+3MPme4FPglltu0S655OKPOY7zNQrnVYKvboFTcCS8IsUg/49st1yc8ahz6dYSzYduM6KGGZQTUNvbMmQQpGlD5gY9cGQ6fuahh3DfbT/G+JFDsOn7p1IhBBpeCCudx0WXvxaveeOb0bVkGaDHROpFyRIvAs1mA1//+texZcsWXHLJJTh06BB+8IMf4D3veY9syb/97W9LTfnHPvYx4YLFfdWqpH852uHo4ZPa+Ba9ItrUNt0SfcR8KRv/7bM6h9GLTlOm0tLkICYGd6M4fRhJK0DSVKReqV6rQSH4korRTCCWRsV2I6tsXx8WrV4PMzcAxDqh+jriCHF4xy/x8xu/gen9z8CSKqNQHIX8mUKR82myuCKlMcVyyf5eybvVkyl4Omt1FMR416LqaAQNZLvzCLU8QsOCFbeQNeIwdQ1hnGHpIWqNBjo6CkgkIlDkgpTaYRocqPXlsFqp1qStQ2SGR/OcHaFiCMBykaXCQdMEVKenJlGenYOpqUhYFjpyGSm4pHa3UmtIDbymq4hbsQjM2ZCcTsndkldvSm29Ax+5zm6JyIzFkoibFjwvRLqrAIta41QHoHOPEErdvMKMiaYtnO/U5AjKk+Oo2yG0TNcXXv3RP13Q+Z4gVixMvif5AIZhqExNTX0gDP1/oNCdJzizXhmCzfAcgqwsUlo9akwj40tkOG6FMYgUgk43eoal1EWoBL6f/V6ckBqT43jw9ttw920/RVgvSiA5q8CpSW0GQPfAUlz++jfhgstejUR3r7QH0+EWaWyJ3z5GhofxzW9+E+9+97vR39+Pw4cP48YbbxSwzeVyeOCBB3DzzTfjK1/5ilTekP89Xm3QsdNvhK4vBd/5S8b2IT8KwAwCJ/jyHa4nhoqYRr6zipmJIYwN7cXc1BBMxYbJn9/nhBjA9jQ01TRyvQNYtmY90h15sQUb8Szq5SYSmobJnU/izhv/CeO7n0bMt0UNQjCVS6GE20e6Y1IDBLKJ8XFp1ejt74dvGEAiD101JVYxw0VaswzVUpHK9MNM5QBLR8wLhX810kl5LHKw+UKnOOCoQoieB5rIBBkzyRD0YqWMXDYf3ak4DmIxQy4+DTpKPBeWYYidl1XwjusIjcCLcaEjj3QqIVIw0zJRqdSkHDOdycg0XS+VIpcew9QRiquukMlhZGgYlUYNqzdulEjJwwcOw23wIs8MiyQ6Fy1CKtcJnaDMi4jTRLNSlaVbrTIH16li/PAhQI9DT3d/dsu7PraQ53uSsWNh8j0JB3RycvydAL6pKooiTbWmJRpNUTtQkSATVzQHC+Qyc0GWVhEARTYCqgSEzoMnCWWMEAwQ2DXse/YZ3H/bz7D76R1wajUYKm9lbWnLVa0E1py2Ca/9rbdgxcZNMJK0zUY2X7oDyG9KvkIQ4tlnn8HPfvYzvP/97xeud/fu3fjRj36ED33oQwK+zz77LP76r/8aX/7ylzEwMCDg2375dZPvsSaNo4B7lHhpT78tDXAk+YgChmQhJ3FBUQRisw7PrsKuFeE0ipINIdNoogNaogtqnHU4Sa6pEAQ2DAbTFEvY/8Qj+MXPfoi5w7ugB640OfDzjq49OfHqGrwwgGFF5oipqRmp3BlYthIDazdg88WXS5fezNgYxI2oedi77wV0dq3A6ee9AvGONKZHxjE7PYMV69Yik8+JyoGmjIEly+R2vzhXFMsxf++Lly2TC+rs9BTCpi35DLmOPLIddMsFGB8eQsI0JUeCdygH9+1FZ18vRoYHUa01sJxlmgrQ3d8jUrbi5BS6BwYkF4KOuuee2YF1605BIhaTZLLBQ0ewfPFS7Ni2HUbMwjkXbEHddaHYLvbuekGGg1yhI6IoUjkY8ZQE/oSujeLUNErT5JnriFkKimOjqNoB1FTX5y567yf+50k4VRYeYt4RWADfk/B0mJ6eeHvg+9/5VY+bVi5zW1zGksWLkIzHoejRsi0KzokoAJduLQnejpxsYqDwqOdVpKFArAoaUJmdwi/uuwcP3/tzTA0PwiAv7DDggMs1nsRduOSK1+CCK16Hjt5FYpGV+nICHnnWViURLwT8RW/btg333nuvTL4E3z179uCWW27BBz7wAZl0Cb6kJb70pS9h6dKlJwV854dVtJdv7awLyqi4eFQ0Lut8mfhDLhkZ6E19M91tNGcokaSOWlUoaYRKTJZUuuIihgbKw4ex47678fT9d8OfHYEVUEHA6xkVHC9WKImtm+YUFliYdKEB9VoTExPT6F++Cme+8nJsvuQKDI2PiUnBbTgIvDoe+Pd7cOEFr8HSU9ZjsjaLjlwe9VoD8VQGE5OTWLpyOTwpKVVRmp5BId+B8fEJAeSVa1ZDNU3MTEygOjkpao+B1atgNxsS4M6FKRuNCeacZj3bhpJKwK7XMDI8hFQygUMHD2DL+edh+/ZtcD0Pl1x+hWQYM5yHOQ+mpmDnc8/ilZdegpmJSage8OQT2yT28ryLL5Lks+rsDCaGRhC3LGTzWVjpJDKd/XLxFpOHa6NRLKNWKsOzawK+zeIcxqaKUBKdn7v0Q59eAN+TgBXzH2IBfE/CAZ2YGP09hMF3Y7GY/uT2bfjR97+Hj3/0QwK+M5PjWLZ8ucQUqgRcKxkBMcGRFlLOwhqlXZxQI+0uralTh/birlv/DffddYfEMloEcd+FoRmoBxo6Fy/DW976Npx5wUUScQjDjFQNba5VArcJ+u2ENE043n/8x3/E+973PixZskTUDT/84Q9lEubk+8gjj+CGG26Q6Zd5AW3aQWbUl5Ga/QdK4Tj87vE+RqUKQ0o6uVB0BHypneVUykJKTeVtOLNreVzIjtvCo8LTKVWIUiS8Ep5/7D48cdetGH3+KWQRIKa4km3LCTpyEr4IvvwrqQcuReVuhBGYgYaRkTEUFi3FaRddiovf/FYMT08I1VMtlZHSFTx07z14w2veirqqYPfIflz26isQuj5GRyax78B+vOKSiyUzt1KuYnRoEOvXbsDQ0JBQDL3LlgjnyknamytC1xQsWrcWI0cOYWJiEslkCiuXLsO+PXuF7126bDncwBUdL4N2hocGsWfXTlz+uivxxEMPoGE7uOTKqxA6Ng4dPCiytLhl4BePPozXXPU6lGaLSJkx7HjqaYxNjmHdxo1Yf+qpMBUF+595VswUNGkopoZ0JzXJdMt5wq+Lw22W0rYqTCPE2KGDmC7WkOtd/seveM8fL0RKngSsWADfk3wQR0eH324a+ndUVdEOHzyI2398C37///ldHDl0ADd//yYUOgvo7VuEpctWoX/JMvQuWoKu/v7W9BXK9l1KFgNXGo0P7HgSd/zbLdi/8zl5m6ZG4dme70qLwmkXXIbL3vA7GFi1JmJ0dSPK8G3nAXOnJH1qrXZbeZ8hzi4C6/Lly/GWt7wFBw8elIUbaQcqNah2ICCSA6bW978CvjRWtC3F8+3F8w/1Ua64zWmTNvF16RzjNYLh6SGciE6QYkjeLegCkr5GswWgOIClGNBCB43pQdz0D18LE9g8AAAgAElEQVTF9rt/gk5NQVx4UQtGMiWtzjovZkfLQ7n4jMh2Wn+52ORizPcVjIxOINXZg3OvuBLnX/Um7Bk8jFQqgUapgrSp4fEHH8CZp74Cmd4+7Bk7iLPPOxeNagPNahOHBgdx7gVbRHFCXXCtUkFXoRuDhw4jmUyge+liWfIR7IuHjkhR55JT1mB2bhb1ZlMAt7OjgAN79iGdTMriTzVUWQSuXHUKJg4fxLNPbsPll16KF3a/gGbTxpnnnCuWal5n5/hx69fi4M7n0b9yOV741d3M+jVrMXToiDjnFi9dKndAXT1dOPDkDtQrZcSTccTSSVgZOtx6aGKPNMcNG/VyGb7TQKU8jZmRYTQ9Fdn+pR895/c/sqDzPcm4sTD5noQDOj4+/ke6pn1L1RSFiw9yiNmUhfHhw3j4wZ9jbGQIo0PDcOsOLCOBgRVr8I73vw/di5e2wtI9yXotjY3goXtux4N334nK1LiEULIwkcwrGxd6Fy/Fq193FU6/4FVId/ZCUVstFTRjtDJYhGrgdj/C89btt9yDyz8pM+O0++Y3v1kCuO+++2687W1vE9MF/07gpdY3mkojedqxeQ7tt730zxdZ3hcPafsbaAW9H/2G2mZrgiAXT1ElThiykoe6ZobFswSTR4C381H4DbW+chEKQ5haCL84hlv/6et46IffQYr8rMs83bj0qlmmLrbkiH4g7cqFGx+LeM53qNCZoxxqGBkdg5HqwEWvfyNecdWbMD41KfDPFuCVK1dg7PAhTI/NYe2mTdDjMcnRnZ2ewIplSxCahmT11h0X/YsXC4tfmStjamIC6UwaPQOLoFD/HYthctduaYvoWbJYpGi8w6Hml3pd2o9ppjhy+CAKhQ6MDA2ir6MTMcvC/t0v4NSNG7F/3z4J0DllzVrseGoHVq1ahcOHaYFege7eXgyPj2JoeBjr16+Doao4cPAAYjFLLrYTYxOYmZyBGYtBi1tSkWSlO5BIZqBQc+404TVtkbiVpidRK04BrgM1loaR6f7I5re+ZyHb4SRgxcLke5IP4sTExPsURbmurfPVNDaU0XnEKpYGquUZzI5P4ODzu7H7+X0SbPK77/wjLF+/HqHktnooDh3E96//Np55YisMePDthixVJBVBj+HUs87HW972h1i8biNHNwSMQZyHbRFKRjpikdG23tcGTm7EKSPjC5ds1113nWTKMg6R/C+rba655hpcddVVRwOB5mc3HE/hcDxQfrlD+1KpWRQkz6k2CKLsiag3iJE2DCSmeYEpY1xOevJq+KQbAtCV0GTQjqFBqUzinm/9L9zz7f+NgvSQUV2iIGYZAmaGGeVV0Lwg0ZyUh7ExmHcGCh2IJnTVwPjIGDwzhtVnnInzL7oEdc/H8Og4LwNYumSJdLDtev55iZRcunQFRifG4TUbyGTisOIxDI6Ny93HshWrpOFYFHoh6+YNqZSPp5JR0E2pArtuy9UglohJRGSlUkKlNCdSMTYWcwFnmRpMrRXIL2YbIBGPSzNxzDSkLYOyM8ZXcunGhhQmmPHPRDImDRdUUZRLJeGMM+ksEsk0Epm8JN0l8h1ougGS+U55Ozl12pdphy7NzaE+NwPVqYvxw9PjQLpwzaY3/eFCh9tJxo2FyfcED2hLavZhAH/XznagmJ/s66Hdu1FuVLD+1A0icOctM1OuSvUq0oUcrJiFWnEOz299FA/c/lMc2LMLBm+VfYc32/KdZQpduODSy3HBq69EemApwBp43YjqbyTyt/0rjJZ3UQqhJo0SnMKo+yRxqs0DY0Ybbt++HTt27MDo6Kgs2y666CKZeHkb3A7ZOR74Hm/qPXY6Pt4hPRZ8JfWdyg8CrXxvke5ZSF6w+ZhHgBcSEhD8/lWEbiAV6C40+YhYs4JtP7kBt/7j11EwFZFqeb6HWrWEZCYlx5cTr3C9PAY0vej8B4tKNZh6BL5TE5OoKz56Vi0ReZ5psftOhWnEYJmmaLa5KHX8AF09PVAtC4pmoVxpospwdEq3eroRT6YlRjKbyQmXy5+kzNaLXBTeY7G6x2XOhtJqLGZgTh12o4a52SnUKiUJ1GFIDrN0pfWEtfGaJpMsudlqpYK5uTlZtvF9DO0pVStib3bdAHkqGcxomctENL5yGCDF0juwVJx9qUIn9EQKyXwXkumMFGWy8JMfyzYLlbX1XgNOs4Gqr8DWU58683feveBwO0GsOPbTF8D3BA8oTRYXXnjhJzRN+0uZfDUVMUsTwfqjDzyIn/zsVrz7A+/Hhk2boXDNLqDoSeJU6Nl48PY7cPuNN8AtziLkBl+LpGEixFdVrF63Hus3n4FYRxdUMwZFM8D7aUqmovwIiu2j6EqVgn6oyOS70bdkuUzIHoHmxZ6MowE7/LGpN+UrT1ZqU4WrVRRJy5ofOfmb0A7zD+Oxhor5gB19HG//2c3Gv5NOiJZftFS/2KDEj+GBaE3yStTwoGk6Aliy0U/6DvY/dBu++5d/CrU+C00LkEjHUSlOQ1d1SUajNTkWt6K0uFbbr+hLVE363vhxnP6LThOLTzkFHd19MHQL5VIFuXROOGTbaYqd16XaRNPQ0dsXRTNWXUxOz2LxsqXo6esVntyxbWkxTqUzcJgw5nriyuNLs1ZFzKAxwhT7stesozg9iXq5KEuz4uy0hKPnc1lRQTBgn5SGTyccQT2bkaYKOt040cdicVkeNuoNUUHoOjMlkvIcbNpNGJqOeq0urRakGRLpHNR4AlY6I6WhZiobGT9CBhdVZYrm0s1k/ZNnw25UUfEA18x8+oz/8a6vnuCpsvDpxxyBBfA9wafEAw88oK9fv/4ziqJ8KQrUUWHoCowwxK6nnsI/Xff/4oqrXo/LrnitnBgMdZGMBup57SZuvf563HvLD6RjTNogxEbK2McoDNtj2A1nQhZhKpEBg/pQSq9oX6ZlN3JuRalmTqDi3Asvwzve+wHoyQx2PL0Ts3Nz4qojELWda21wlaJPXRcA5oKNU/DKlSuPcr7zp9/jTbi/HmhbcNvmQeSOXEy+0k4hgCsB7AYQMLeYE7yHkATu0folTvIOQoW0BIHaguqHSAUBJp9+FH/7mQ+jNjWMTIph55DWDLZ8eE50MUlwwRSPtZpAoqmXx4EXN5phmraNwakitlx+JV7/h++GMz2Lp596WmiP5cuW4ZfbnsCFF18EJW5h246nsOXCi5Hq6EatGWDXC7uw8bRTJUfBrVbkGCayHfJ1i9OzSOQ6ZFLmZBn4TWSyKSiug+bcFAYP7sPo4EGpauezQrr2mD3h+XL7H2ccqO9jbm5WwLkjn5foypnZadRqdRQ6CtANQybgRDoN1/GRzeZksdpoRtZzArAVT8g0H6iGUA6BbiCRK0CJJ5HK5cWI4jSjyZfHFW4TQb2MZr2CeqASfD+z+S3v/MsTPFUWPn0BfE/uc2D79u3G4sWLP/urJ/q1Ee2gCp8Hu4FH77wTN3zznxFPGli2cgVWrlqD/mXL0L98qUQPKn6AO75/M+760U1QnapMnwxWoWqBIjTX9yQfQEoe5RZckUBuNlgwXEdMy3SWkRtmKEuooer6OOP8i/HxP/uf8PU4vvXdm7DjmadbVeOhTLp8IfXA6Ymv7fB0/p3Uw2c/+1nhE9tLt/9s8v2PU+1/BNtjPyaaeAOhFIjDSqhDCZhZrAswh4qNUGlFbCJ6u69wKelD8UNp3lUCBYnAQXPwBfzNpz+C0b07kY3HoIc+kgZdZC5cP5QUOSsRQzaTFvqA+mECuNAR/JMUjqLgwNgMXvm6N+PS17wOu/YfRKG/TxZvXb29ePrpp3H5qy+Hpxt48rFfYtPmMyRBjMsrutGyuTTqtSqatYosrFYsXyW67X37D2LDGWdK7sbs7BzS6RQyyTiqs1Owy7OYHhnE9OggUibLnqK7HbYPy/EOAqEkEnFyuDY68lkBRwazs7HC9VzhoNmATKceLyLJZBpNx5HJmEvLKK9ZQzqdE8oky263ZBoNP4CVySFV6G7VCJkiY5SaolodbrUM2DWZfGukHczMZ85YAN+TCxy/vq7xpH+9/989YCtSkh1uLNGU4BUtZsDwPMwcPIgnH3kQg4MHMTwyhHKlIsWWvUuX4oMf+Sg6Cp2448bv466fXA89aER8rTiS2x1u0eF6MWWsBVqSfBZpeAm+kVY2kAURw9TPvOBSXPP5L8HKdmFytiyTXXuiboNtO9d3PgATmKmAoAZYlkXzch2OdbAdO/Ee13Lc+m0fdzom9En7BeuGdIQ+QZAXGQehbiNU69GtNyxoSAgXLMs4TszkP6npZQFmcQTf+ssv4vGf34usFkPeisHyPTiei1K9CUqDzZiFdDYlFxROldIsTf5XZQgSZXohDkzNYPPFl+G1b3gzHtr6S5x61llwJAQIIvvatOk0WeYdOTKERYsWS7kmh8SJyXEsHugT/S77zyYnJrBsxUoB9kOHh7D5vC1y51KrNaIeuGwaSUNDZXoMw3tfwOTwYQn9YcYDDROubSObyYg8rF4tyx1JPB6DqeuynIvCiRSJq2w2msL/9vT1IR5LyGKQtnTXc+T3R/6b1fOdnT2iA1eMBMx0BvFsDvFMHpnuXpixBAzGlHq2fO1GtQanUiJHIuBb9QAnnvuTM3/7jxaCdU4yei3QDid4QFvV8Zx6PxOBr4HAUGAFASy6Z9lS0KigOjODI4cO4/nduzFbreAdf/iHSOc6cNeNN+COH38XCGoypUQRD1GsZFvqxeVSFMbjy5QT0sVGqyzBgcAbuPJ2JwCqboizL7oMH/3MtUgWehGqVhRDKI3CvK2N1AXzZWTy9cR0EPWMzQ9Vnz/9tg/V/El4/tt+0yk4+hxdOFzWIvls5NAsNKlzVupQ4+TEq9IhBs+E72iImbFoMdQsy8eZyRgSRgCUxnHXjf+Ch2+7C2HRQTo0YDSaiJsxNJsOdMuQEB/NMpDPZCMLM0PqKWMjZWNSWxJiuFLF6rPPweWvvQp79h3EilPWYZputc4umSDXrF4jNMXE5DQ0zYzsw7ouUq5sOoHBI4dalUAhert75Hc5OjGFdaeejqbnYXR8Cl3d3aK/zqeTcOslDL6wEyMH98GplhAzdJTmZkXFkMvQIh6iWimLLZwXxDiXszXyslWZUJkX4bqeTNTdvT3IppktzKB4Tfhe7gI4HZMjz+YLUDUDWiIjQerpQidS+U7JqmC6Gy9lDPfhgo2TL7+fsFmDU6+h4gZwzOwnz/rdd339BE+VhU9foB1O7nOATRa/kmwRfD8tvW28tTVUxDRdlm61cgWqpiDJaUb4NA+Oa0t3GIHztptuxB23fg+hU430rQK0lKhFejHeHDORi3rfSAtLG4IKMqLc4EdmClIHVMiqqDs+zrrwEnz8c19EjDVCqi4TNcGbC5X77rtPNuOcAtsdcwTeNufb3d2N9evXv6Th4liwPSngSyqBMY9aFDcZqD58zYZvNbBn8Flsf3YrYpaJVUvXIGllMVuaw74DOzE5OQRb8ZDMp5FI6QgrUxjf8wJqYzNQKiHMBmBWGzBqgOpEYTq24wqdUchkkWAQT6hAp/JAhYAPdBVTTQe9K9fg9975XjTLNRw8NATH9rBqxUpJqpstFuGpiuQuUHPNUko+7sED+7F67WrEUilpqRgdGUVXZzds2xWlw5LVqxHLMJGMtfF1pONxSRGbGjyI2YlRuLWKGGsYqj47OSm/m2QsjnQyJalmfI4wNL1eqQqfzKmWC1RakS0zhgbVCboukjI+byQTmM+L1sWUv2MuNVUrjmQmj1gmK6/xXAeMRBa6EYPGY++wGbkp3XLsFgwbVWnQqLiAG8t87Mz/8c6/PblnzsKjLUy+J/gcIPimUqkv6rr+J+324kDxkbJiGD10BD/+8Y+wZNkyXHjRRdj19PMwDRPrN29CIkVONcCORx7Gtq33I3Dq0gvGLFehBpxIJsROLp5wgetGW272e1FFTNeX3wrh5ts8D7bro+q4OPeCS/ARNlnkukT9QI0r+YzJyUlcf/31GBsbk6/RVjtQ47tv3z6xFF955ZWS78vUrmONFsebfF+Ofjj2sB77cbyt1lQ90jkzF1etoRZOY8eBrbj3F7dj75Gd6Mh3oKezV1o9mkETk7MjUEMHvq6i6jYRqgFUr4awUUPaTEBzdJh2iJQHxOo6lIaCSqUOx/aFU81ZMeT0OCyX1fS8qLHo1BSAroUBakGIFStPQWe+C7PTJWRiaeSzOYmFLM6VoSfitNBBjyeQyeclS5exngzKoZaXwCkcayq60HIJxqYI0iTkuW1O4gq/LuA0qpJm5tQrKE5Pia6bFUdsJmHwOtuNeYHg75zEOK3ODG1iUScpE148+bV4VeWx5AsFjhKGJO71KBA/uquJMqaNRApmKi3UAxeBZjIHzYyJrZ2Tr13n5FuFWynL5MumlQXwPUGA+E8+fQF8T/DYhmFojY+PvwR8DV2Vk525DP/ynX/GVW94PTo7OvCv37tZFKpXvvFNeM1b3gwjZsqCrd1gSxMBwYgTr3R5OY4AMLMKyN2Rr+Rkw0mWJ7c0IFCG5Dly0lHW1HBcFHoWYdM557dCUxT4XMqJzlUTM0Vb8dAGYC507rzzTnG/0eF29tlnv2TZNp9OOJbb/b8GX3K91CyHLLSsQknUsfX5u3H9bddhtHwYRlIRmVc6nkImlUHVrUqCGTXQATTU/UAaiA2N4eMOLFa5+xq0QEFOUZDTMjDCGBzHF1BSXB9KzYbe8GHUfZhuKN1qViwm8ZKeCmn/rZQbWNSzCHEtBro5UnocCdUUGkNXDJSrDfT2DkAzdbkoeq2gJIbnMCw9R1AzTNF1M5/BZ6Ql5YCGIRcRJWROsgePYEvayHNRLs6iWppDtVKCW68JRcTMBtf1xa1HqRyjIrkwlMp53xdOVygo7gRoHGFmszw2DSWRtpl6YiF4mGWhmdBiCQHfWDYnigw9mYVuxcVJSc7XrtfRrNbgkvO161KkWXUBZ2HyPUGUOP6nL4DvCR7WoaGhuK7rlJl9gk9ySnvIKeqhi1t/eBOefeYJvPtdV+Peu+7A/md2oa9/KSo+8M4//oT0aAWhBo3Sp6ib+MXv5qh9LeJqW3KFKJxAJp2WRbfF5UZnYZQH7DtM6aG7igln0YdKjWerGqj9J9/Vrorn1EbXGwH6wx/+8FGAPh7Y/leXa/+BC6Z5gFqwkAYQ/mwOjsw8gxtu+3s8feRR+IkmQiuUSVwMDo6HVDKHBNsbplnuqMFI5NFgxbrfhBs4UOMxuCKjCKG7DcR5TAlG4kSJapksRUMcBgxXQeiyMdgX7a7bSrh3XV7MFKSMFOKwkFWTSPsGcjCR8nUoNR9pI4F8Mo+4FRfDS6VhixVZjydFC5zO5OB6geR5iCZZ5BykVni/EnXpHS0p9dyoedoh8FXQqFVlCiYXzowIu+6gq7NTQo9MBgUJ1cQLaRQMz8eVVhD+yVc2H0cfJcAblaMyIU+P2ixiSRgE33QW8WweejovTRYR+DZl8m2Q3qgSfBtHwbdpZj9+9u/+0f86wVNl4dMXON+T+xwYHR1NqKr6FU3TrmnTDjrdUypw909vwYP3/Ayvf82leOTB+7DlnPOxduMm3PCDW3DV2/8A604/Cz5lVjIB8g6SQOvIbSZvQSXnVgAlur2UE4znWus/fpzwrxJZyZQ0TjtRoAEdWcRpOfkFfDXBubaRYj7wthuM2evGMPW/+qu/OppqNh9oX07xEOUvUAynSESvfIdtR908D3RUjaRGAUC/qnt2YcM36nDNIm6973rc8fDNKPqTMNM69IQBzdJRa1QZS4xsLIt8Io9MIgmN4ZqhCZvCZlqFDbZ5+JgqzcB2GU4eBZRz+x9jhTtUSQNjsy+/HWbc8yLJsPN605bpNAqD492BgZD6YCeA4anIqXF0aAl06mmkPBNZLYV8PIu0mkRGTUMNIrkaZV6M9GwwO9dkXXs+CtZns0nL5EJ3GwHbJUjKr9qFwlzmgPIwW37vdU6ezag63nebsGgnZtB6q1VEmqiZuyG0TdSQEsEtlS9th2Okb+Zx5vVYJl8OBvEUjFQWFm3GBN9kRsBXVQNJUOPka1eqcGpl+HYNfqOOmhvCMXMfP3MBfE8ucCxIzU78eO7cuTPV2dn5VUVRPnDUXqxTHuXj4N5d+NZffw3lmXFkskmRl+09cAAPPvwLXP2BD2LVhk2RuSBk9RDPf67RmvDqZQweOICJkVF4tgddtUQuZVj80xQeMZnJItORRyyVFl6Xt52aYgmoRacjHWQ+QlrB2GoREOQjkG5PovMXZ5x4n3rqKfz93/89rr32WpGbkcpoA+78SMn2UWt/vnQosIqGX5t4yB46rgEFeAkLrXmMbrswmkgRsK69hqY1iccP/hzfv/ObmCgPIpZipoN892h4TVD+C81H1kojplrIprJIxlIyoSrgZp+0iwcjRvWCi2J1FrZdllt62nzJz5brDVSbDmxOuoErLRq0DfNIcBHGgErdpGsQkrEri05yqSyi9DXEQxNpJYGMkkBKScr026Fm0a3koDZ99HR0IZ/JSTrdbKUCi8tVacoIYRkmEmYMacOCGUaRmEpgAHYI1fZgUVxnl+GFTUkh4zAcuhpCjxffhuRdtOWA8rto3/VINVKkUIl+p1GTNZPUHFbPR2JqiRWlEYPWSU7nVjongTrU+VoCvjH5udlk4RD4q7Q7V+A0KwjqDAwC3Hj6j8/4nfcsREqeOFy85BEWaIcTPKCTk5OpMAy/rijKe9vgy14tNjRQtbp7+3Y89O/3YGDZAM48+2x87WtfR76zGx/45CeR7+6VVC3hPet1aHqA/TufwgP33IY9zz2LCjfsDuVk0W0mFy1sR5YlSTyOtRs24sJLLsOajacilsqLfItnEs9P8oGqFsLxmjB1S3Sn1AK3J962w43/5uKNj//888/jq1/9qrzOb7JoL97m0xX/AcCl7z4KlIkswjIPtyzEUXVoNPlSOBeBhaOX8eShh3HTPd/AUGkPEh2WTKGUiDVZPKkF0BO6KCGSdGWxmFTRkM3kUS03kIgxvSyOYnEONt1jObq4HNhOLQoY8hQYZkzol2K1JpwuLxI+82sVX2y3PC6O7cgSjNZuKUMibWRQCkerN1UrCrxmAMvToHkqiQskjQQy8SSodstYCWSTGTiej+lyGaWmjTppjdaFSA9V5OIprOlditWFpeg3CkjbceiOGvH9Ld468FiU6gl9wFcldISrnw++URFqBMJs6hDwbTFOvOC5Pi3jHnQjqrQi+NIp2QZfysvMdF5oh6Pgy4Q47hVoL642YDfK8hqwSt4J6HD7xFlve+9fn+CpsvDpC7TDyX0OTE1NpcMw5FTwLgFfcr4KYMXoGvLEDGGXi9BbKVaPPPQQli5bgRUb10uRI29befIwQ3XrvXfhrltvwdjh/dCkE423yZHGVyZJlm6GtCFASjMZKZnOd+Ciyy7H5W/4bXT2L0agWFBkGSNjT9Qa3GpNPsoVtg6BPF6LByYA33777RKo/sUvfhFpLovmFWgej+dtT75Hp68W/rZzhDn5ko44+sI4MQEKxpI52D/xPL535zfx9PBjSPRqqAc16UNTNVOqkDi8GXEdmsWf30Hc0JFgg7Cio9kgX6ogmUhKgM5ceQaOV0dHIQ0/dFErN9CoMe+AFT0F6S7jYzeY1gVPspHFbq1paNCMEUb9ZzozLiQ7OZRsBn5l3w1FdUJA1BWZk+XiYmjh/2HvzaPsqqv07+fM59xz5xqTVAIJSQgEZJBR+YG0Iti2CLZDoyJodys4i2O3UyuO3e2sraCgAiqoqICIDCKizDPIIGSqVKVSc935zOe877NPFSDLd63fu5L/uoqVFTLUrdS99+yzv89+9udBgW4Jygf8O2kmzgZYtgSaxpkOr+vD6wYoFVzYmYIVShnHrT4cRw5tRikrSmdNvy6TrLPQlzgfMMU4pbMlX/J4xmu9qP/L76V557v4GpKKFgYedu3ahXrfgGjPlCrEe24YgrVk58uYqbz41mG7ZaiMU9IypGGApOch7PTge20EXhNJr4dukCK2yx884oxzln2+e7d0LJ5Q9/KD/m96OBbfJEm+oqrqP7P4chpNw7wc+TQFGY9yQQCzyEghTaDbLB4w9bz40vuLGHf97gZc+cPvozU5DkSeGN81plcs2ojE40sbETshXuC6KQm1jD0OMhXHnPASvOZf3ob+ffZDDK4kU87I/b20AtNbysei15cFd4lctvTzk08+KSkXTDY+44wz5N+/VJxzLGN+vH1uosXSv483EXa6eX1lQGbO4X0GKrw4W5MnJoKnzeLnN16Ga279GYprTMxF02gHbRg2w0dthD4HYjEMS4dVYCcaQddTuHYB7WZXuMi5UyJAX18Nuqmi1VmA7ZoIQx+tBU8WNLhM4RRcWVTgv73rtRAnAcKYK8xEMeZDSToZqPeya6Rlj8VX0qEVoh1zySYkrMbQZQ2cNj/q8w4HWWQJE+vIJGDDQpBm6AYJekGKRtND6MUollw4BQNGK8JwWMTxq4/EkasPRTkrQY80KGEi6RQKLXSJD0YsSYQewUKLcgMLrrwOOboulxv4Gqs8vQQYHxuVG2a5UkP/wFAOR+LqscF/F3X04jPFt7pYfCm/qLy5PFN8KTsEfks6YRbfxCp9+PmvP3d5w20vF7Zl2WEPn9AnnniiVKvVvqQoyr8uFV9Lz7GME+OjuPaKy9GcncW+G9Zi/aaNWLt2P0mj0CtVmcKzM57Y8gi+8fnzMbFlC+w0RdHkcZJm+USO4ZL0K3pqLGhIDnVoa0oCLhSTHKxCKRRxwitOw6ve8laYpX5kqimdIbtwKYdZKv7er3zlK+L3ZWfLC5nLFXQ6MFLoqKOOwoc+9CEZti0V3KUivFR8n60TL/0Zf9ZS3i5ynZf/3mejhvMgn2cCNDPNx9bW/fjaJV/AeHM7CitMjLfGYZUsqIYjhdXvkqrVkyw7p2jAciI4BVLDYhSHLhoAACAASURBVLQaXERwxYssaRtqgkqNK7kx4iyUAMxuK0IcMiUjXyDh0KlUdPKcvMRDlLIA52u4PJb7MSPgE7GSxSGZCJQduA2nSbFl0Y0i8ibifEFGOvoUapqiYrvQBHbEm0GKrh9L5HqrG6LTpWUsg1MwYRVTKdR1pYxVWj+e33cAXjByGEpdC7qfk/BS6twJCzDJZfliotzwFiH5rLZ58RUNR7pf/jlf23aLbOYB0XxNy0FfX18uSVB+MA3x+S51voVaH2y3KvlypBCx40486r655svim/Q66AYZEqv88cPPOOcze3ipLH/6suywd98Di5rvf6qqeu6S24F6I4HYN113NS6/4DuouRZ6fle4D2S+rt//QLzqTWdjYNW+CDsd/OrS7+Cay3+IEgd1hOZoqlxAiQZErLYclOVCLlQZmOf6LSPXueEmlinNgDU0jLe89wM44kUnIWX3m8pislynRFgSpk5pgWAWdkjsgpc62U2bNuGYY44RsPrSx7NlhWcX36VC+uxCzMIj5jdOzqVbz1ekxWmRA3XlhsL/IqODGx+7HD/+zUWILA8tNBHqEVS6G/wIpUIFlmZIyCStZK5rwHQSlKtFNBpt+D0Gb2ooFouwHROe34HjGDBtQ2QWZqm1W2wbbYkLSpMYtmGgXHLk77FYx1kg7ANFzVfCZ5pdtD0unmQSU09ZmEmbBlm6mi7Fk2GfaUbwEfPmNPk+6WVwbQuJHyIJuYGWIskM9IIEC80uQmrEegGua8N2QtGctUxDITSwTh/CoaUNOLS2EZXIhRooUOJUrGZ0H7D6Sre7CEDKtV7WXOrAeawS14g7na7k8xUcS4JPuRc5N9+QRYxqpZLnBFISc4swXYZnEqjeB6dYk6TtVIlE9kj9QNwOUny9FhKCdYIUoVH+1JFvOPc/9u6Vs/xoy53vHr4HWHyTJPlPwzDOFei1MH3ZNQW46orL8MSdt+E1rzgZN930G4GezM43ZDh27oc+isHV67D9yS248L8/gaktj0IHAd82Aj+CXiigMjgAs1iQozyHQry4kyAWyhUB3HGnDVvNYHBDi+Bsy8aRf/cSvO39H4Fd7pelAyb45mdTdr85u+G53SufghzATRpY3g0udb7PHrYtyQ5/y36WZ7BlSHiEpVuAgzXq2TySs8MXF1qIRI0wH03giju/g7ufuhUznWnERgSjYiNIIrS7vvz9WqksMUBx2BWaWamaOz1m51oIfALGdYkMKhTYuVEmCOE4pnwfjfkWuj1WKUe8tSy+LFiOo8Mt8JhNRgatXRArGNGRc00PvViD3+NyS1588/BOTaxeoiQpEUyLg09hskFTTIGek00ReUwipvCiieTT7gRotj2omg3bLsJ1LLh2ik7QQavXgQUdI1Yf1qpDONhdhwOq+6EUu8i6mZwiuGCDJJAbFm9cIgHlR4086TlJxWrGIjw3N4vJyUnxBK9cuUpOVI1mDlhfMTycL3kwlJQbbi7Xi+uyXvxM8c015zQIEbRaCIiT9JqIlzpfu/rpI15/zif38FJZ/vTlznfvvgcoO5TL5f82TfOtS8WXR1baxn5/3dW46ac/xnvf9hbc/+CdOPKYI9FqdnHvA3/G6ee8S978t994My775uehhQ0kiYZ2N8LI2g146amn4uDDD0e5ry+PihefKgSczSjw0W1bcfcffoenHnkAJkdInHIrCuxaH/79s1/E+sOOBkBGLrVlFbF0Ss9ovUt6LjtgJloQKM7ud+XKlU/b0f6/Mtz+tveXiEjKDux8FagpLWUcTamCvNTNDL2kiVgP8dTMn3H5bRfiL5OPwEu6MEoWEjWFR84tXQJRhCJJZEUThsZ1ax+VWkm02Pn5NpKERDIVhqXBcigLqEgTMg8UFAouOh0fzRaRknkUDxcUDMYIMWtUY9fKjjJf22V32Gn30O2Rh1BAkmkIelzt5vNFeYGaK7GNLNYx3BLTLXRZAy+aBSmCZCJw+5C+WpFnoaHLI3yQoFisCEtXYuuRoOe1JESTTItqoYJ+vYZax8aRKw7CptJamA0dRmTIRDVLeiJzPK25i4mEbg12/tR7Uzm9MC5obm5OOMyOU5A0bD8IsXv3JEZWrZJNwSXZgW4Hu9IHu1KDXaiKxs7jFNeL026+Xux3m4jCLoLWAjpejKzY96nnn7Hc+e7dypFby5c/9uAZ2Lp1a8V13a/ouv7mZzpfTWSH8W1P4nv/9QUctP862aNqd1pYt24d7r/vYbzxnHNRX7UWV/7gEvzuykuE5xtpNlas3R9nnfN2bDzkCHEt5EmY/MgN9ULx5QUeeJifGMNNV/0Uv7v2V0hDT1i/oaLirLe+G3//+jMBo5BvQHFxYHFIwzViHtc5WGMBu/HGG3HRRRfJVxgYGMB73vMeCVz8W7ayZ8sNz/3/PJ2Cem8uOUi8O/2+/PpqghBtJLaHuWAK1935K1z/8FWYD6fEFVKqlbBAEHmaIZDNsximSScDgTG6xJgXigU0G6R60RZnCVySVjrLZsGlvS5GFERwnSJ6vRCNpo8o5nOWh2cahiqviWbQtkesZL6kQLvazMws4gDQMkcGZhy2pZQreAslzIbDNTEwp9L5ugX2rRqyIEPP80QWIjWMN0k+p+J6SChhsFM2ZeDFYR6Th5WYCxR0VwC246BgFqAuxBhOqjhhnyOxTh+B3tah0W68qDHnmm8egSpwuzQWySEKA6GcUUbiDWv9+g2LkHjClBSM7dyJFcRNkgNBzddlekUVVrmeF1+nIksWUnwp8Xi+FN9eewFx1EPSbaPlRUis6iePetM7P70Hl8nyp/6NZ2C5+O7h22L79u1Vx3G+qev6G6T46gZMxvrQXZBE2P7Iw8JFDZMA3/vehcJLJazlvH/7MPpH1uCSr34N9930G5hKSjM7Tj/rX3Dya85AouhyweZHzXwDS65B6qcS7sVhj4/mxDb86MJv4q4//B5xEACqiaNPOAlv//ePwaj2I0jZ7XLwBCzMz8sSxcknn4xjjz0WMzMz+MY3voENGzYIz4Ex8hy2vf3tb3/aDcEvv1SIn2s3e7Z8kTPXcpeDfIjfl1pHikwLkZpdzGQT+MNDN+K3d12FCX8HUj2WoRn5CjOz80gyFbplyjFZN3ij8eHYCopFU0IxZ2cXJHBTMxzExCfy3qTH0vnSzRF6AWyzgIjDrhYdA1zvJXiGXXkCyzGQ7xtw5RZCD2PU0PzMnDCFqZGniyvJfJ4JY/c5iCLUXjyzdKBAmLzEn89NNSXDjcNPWrkoK9FqSKwjLSZkPzCBYom94PuxxN7T2cAVcLpfZH3ai1DqGThq+CAcWj4Q/WEVajOBISTQvPN9esgmDsJchuj1yPTtSg4f3RyrV+8jz12ejafI73Po5haL0Dh0LORWM8oOXLJg56vRk64mSAMfiR8g7HZEduhyWaXZgBdlgNv/70e96Z2f38NLZfnTl2WHvfseGB0drVmW9T+6rv9T3vlq0OgisExJojBZIUgcSyLcd//d+P1NN2LTvmvx8lefJt3qhV/4Ip6483YJLuzbsAnv/PinMHLgIWCwDPs2jQsWeVJm3lCKkT5viA3yEdIu/nzrjfjmFz6PjiAIVex30GE47/zPozKyDzrEkStcyAWeePxxWR/+13/9V5EXRkdHccEFF+Dcc8/FqlWrwPVixsp/7Wtfk6JISeLZK8XP9gU/u/NlvZXIUCV3ZywV39wGlSHSumhkk/jNPVfi+nuuwTymADemS06Oydx2GxubQMS1XsMQUHmp4iDNyKVldlkBhkoq25xoqIbpSpetWQTIiOsZNkE3QSRLEVmso90MpJhzdTAndCbQDG57MQ04kaWKWqmCiM6IRkcgP2Ip03XpwH1q4yRuqPkiBG8i4gW2bVSKDlrzPTRnu3mqhm1KtlvEjpQ2XwL1pUCGMgQjtc0PPYnxUZmQFmaIfOKBMph8WeMEFcXBYFrBIcX9sdndD27bgJFQTsmHa7lxexHfoTKJhMnHLYkn2rVrXF6/4eGVORNaZrOZ8Ig5cCuWSn/l8xXZgcXXrUFn8WWYaRQg9nx4raakbe+e2Im400KYatDK/R878dx/++zevXKWH225893D9wCLr2majI1/Xd756rD1fEHgrjvvkMh4HvGrgwNi9OegjP5dHqu7s5P4zue/gC333StDlaEDD8G5H/sPVFavlUEZBQdmwYnTgT94pKUGSWeweHdpPfPQmRjFZ857Lya2bhWXBOPl3//ZL2Bwv/0RyWgnB+vceccdIjO8+93vFljLPffcIzQz/pppuNR+WXjPP//8pzfcnq37Lj1Vz9V8ZWdCFqrJ5ZVR1CJnIEakdNFSZ3Hj/VfhV7f9GF29gcSKoNoRbIddqoKYK6xMdg4SjI7NwbQVDAzURHLQzQS1Wo63nNw9CcNwZM2aHmouX1BLJuGY4HXhJTOkNKJGznglTdgZ3CAjyIfPGztN3ri4tFErl9Fp9dDrkP7A0wplA0uGcHkHn+bJxwTWUwJIMlTdSn6z2L5LVsMLhJiTEyEjOP7gMJCx8by0Yol6Z4pIQDSkaiCNuU3Ggsqvx4UcBWocw05U6O0MG6w1eOHQ4VgRVWEHmkRNyYZblGvUAoPXFMFZ8keruSBFdu3afdHXN5AnPufGGNGB++p1kTdoKVNtB5ZovnVJsrAKFVmyEBcHw1SpH88voDk3jeb8pCRuRIqB0C5+8Liz37+8ZLGHteK5n75cfPfwCR0bG6vruv4dTdNeI0GUugGLFCk1xu+uvxaXX/oD7LfPvjjpJSfj4COOgV2rICUHASF6czP49vmfwlP33SOWp6FNB+Htnzgf1VX7SgIFO1/ayQSys7i/L4560SMzxNQhUx/x/DS+/OEP4y/33yNH//La1fjwF76EffY/FElq5p0zUtxxxx0CUye1jD7fm266SVaKKTNQF3zooYfw1a9+VdgOXC9+7obb35IfxIJGuYDHdSWSwRkyS3TJTAvQ0+Zx40O/xs//dCkW1DGYJQ2dXhcFl0djDYGvIY1NRFzhjVL0uhEmd89KwsXI6iqqdQP1AQdxkmJi94zID7ZtSket6AkMLmDoJIVF0FQ6E2zhYUR+JDyLFDZSLUCUMRuNeCEO8VRYho+Ca0uH3G7Rsre4vq0UxK+scLXZ5BAuh9VnWSScBsdwMbO7i6nd8yiUCigUi5Kxl6cjJ+IFppuC8gRvCLblyDIMTythokAJQ+h8zgwbgULfMpnEGdQwgtoNMZT04ZT9XoS16RDKPlGYsQzrQjIoODDlzSBJZaWaA7exsTHRg9ev3w8Fwn0ErJQD5IkPpXWQTYHp2MxTgs1EZna9JJuVa0LBswwVSRBgdmoa3UYLahwiC1rIkhCtMCZS8gMvfNN5y+vFe1grlovvXn4CJyYm+rMs+65hGKcJUpJ+Sm5FKQk6rWnc+fsbccfvb8H0rt049Ihj8NLTT8M+B+4v1p9eYwHf/8IX8MhtN0sxdYfX4LxPfx6r9j8IqWqKxkvzPounFL5F6UHoVUwqVihORIjmp/HF887DUw/ex09AcZ9VUnzXbjqcjuMcjoZEgOk/+MEPpPhyEHPZZZeJ9/fNb36zPD5Xiwlb/+xnP4uhoaH/H8U3L14E27D7zWCzDEEtRHhg+x34+uVfxrbOY3BWpDALqmyRcXFhYb6NNLZJL8TsfBNxnKJSqqDX9dFqeDBMBfttLGDtfkPoeT4mZ2alk3RsE3aBToQYisGIIEW6S563C04BKXkEAaFAZN9ytTaGYhFUr0mXzdy7gh3CLRbQmPfRbfNmSE80i60rummceIDOwV/uUabey0h3wsd2bp2BH+ZDQGIkhTQmAPMMnt8Wh4Jt6ahWS/Ko3U4PnhcjNWyQJmFkKfwkRTcC/IjbcYDGbDkvQd0v48Ujx+DQ4gaUeiT/RFJ8WXAluQQZmgsNeL2eSFw7d+6UGymdDrxBG4Ylmm+LaMgoQrVSlXSVfMPNhemWYbhlFNgRl+swTIa2egg6XXTabYBcCDosvDaajVnsnJyBWu376Cnv/NTn9vKl87/+4ZY73z18C+zYsWOFaZrf1XX95UvFl1phsWAhCpqIgxZaW57Cvbffgdvuvg+wCzj+lFPwopeeIkOwy7/1Ddx2w1WIgw7s2hBedea/4CWvOYNU2nxF+NmUX8bIpzkSkf0Ni6+mRBh/5EF89r3vhj8/J9pm38b98G9f/DKG99mELOOxMl/9bf+/xK3Pf/7zOOKIIySlmMO3l7/85XjpS18qRfjCCy+UQMaPfvSjf7VK/Fxf8N+0mtEUy4RhaqSxAjgppsMxXPDzb+G3d/8WSi2C3RdCMVioTHQaPqKQacIGFpqeeJd5XHcsU+LPu702Zmaa6B9QsPmgleh6ARaaHdF2TUODW7KQ6ZQ5uM2lSedLMH2Fm3txiigkH4EhkjoSLYRhscBaiLxEtrncUopSsYiFOQ9hoMvSBjfkolA0CfEWp0qY2+4k0ilGvVZGHCSYGJuHYRZA869tO89YwehzTn1kKbPplHwwx6qcAF16aOnfDSJkQYiQ68sJh3qKSAos0naso89zcfzAYTi6eiCKHl9k2TGW15CsBvIb/J4n/8/veXZ2VlwqHKwJZpLLH6mKJuOrVFWGu+Jl1lVYbkkcDyI5VKrIDBuGZaPXbsrpyuamX6uDuNdG4rUxNzuJ7ROTMOvDHzv1/Z9b1nz3sFYsd757+QkcGxtbpWna93RdPyUvvpYkxRpqiofuuhX3/eEG2EmAqNPFrqkZPLFjDCMbNuG8D3wYQ6v3wfU/vQK/vPR/oMU5O3XD5sPxz+84D6v2PwCKaUtQJi8qkXz1nNfAxQURHrQEXnsOv7r0Ylz/o8uQeT34SYSNxxyDD372i6gMEAtJ10TO+GUd+e1vf4urr75alimGh4clMohd7sMPPyzOh9e97nV48Ytf/DRJa0lqeC7T4dkDNxmxqZzIxyK7kB4WOT7++OTN+PaV38ITu5+CUzdQ7KP4HErBmhhvotumi8CGSUqbrkAzUhRdG+qiNSwK2kjRwcpVVTRbIbrdCI7JDbUMxRIdBnLQB/RcnyWZq16tSBoIYTgZDNkwCzNPLGaGVkAS0OrVQ63Gjbcypne3EAaLNj4SzxJFSHCqkcIipjLVZBDIYVu9VpSU4endC9AMdvfk5VK7zRMk2AEDlD+AvmoZhYKVL8aEXDeOEUDL16FD2umIr0xFm5ZF5SSDFRsY9kr4u8HDcURpAwq+IgNXcVtomvAbuu0WXGrlUYhmg+6PVIqvLMZIQKqBXs9Hu9MTBwT/LmOkuOFmuEUYhZJgJbWCC8UqyntKVzLYuiaP12u0OBKUztf3O5hudpA4lQ/93dv+7b/28qXzv/7hljvfPXwL7Ny5c6Wu6yy+LxPJgQQp3YCSxfjdb36JK3/4PVQMLS8auikov4HV++KMN56Ncv8wHrj1D7jgS59A5i/IQkQcK1i34UC84tWvxYFHHg2zTl1Oz4MqZFWY61XcMc4QtOdw+x9uwhXfvxDh7AyUKEIrCHHy687AWe95P3S3D5kAcRfdaYyviWPhOJDvsHnzZhm08abB4svff8lLXiLH2CWM4f9V8V3k79IaRYxmpCUY87fjp3/6EX5+2y8w3Z1DseagVAaKRU0CIefmuAQwT4AXKtUKFDUSjVVTU3FakMFAF4NbAoqugYkJDsYy2JYGRUll2UH4u0kIuogl6SGLUKuUkQTkIzA+SUWcqIiVUGQXS3fzdIuwi3rdRKlQwq6dc/A9RbYI6b7QNAtB7ImLgpAe03Dg91LZ/urvL8LQUizMtUDgG/0K7OJ7XiDLL1xmKJeLcF1HhnR+l4QwLmBkUA0Tma5L6CX9z/4i7Yxgdc4J+XhmaGCVV8YpI8fgQGMVCiGXVVJ5zXjaoac3zRIQWdrjcKzVkAJL3/ZSIgl9ya1WR2KMyuWKSBYCdGfxJdWsWEGqmzDdEkoDw3AYoik2vS6aCwtIPA9qHCDsNBCFPbS5XmyV3vPCs9/79T28VJY//TnPwHLx3cO3xPbt24cty2LxfXlefHX5wVDC2fFRNKZ3oWw7EjGumzYKtToUcmmtgiQOz89M4oL//AQeu/tWgYUbqimDJ6tYxroDD8DgmtWoDg2h4Dhy0RVMR7CGs7MzePTxh3HfPbdJAq7Sy6PnY83EWz/8UZxw6qsRqkymzYsve98l+eC5cUJLlrIl5OSzLWX/t8U3hQ7ywRIGgZoJbt92Cy79w8W4b9cDaIZtgXyX3ASDgxwKKWi1M8gGbcpuTUOUdMSzWyzaIj8IjQ0hCkWg5NoY3dFBu0k4OQlnCpwiOb2ZFEzC3A2Tx/tQ5B6v05aTghzpaehSYwHh6IqDAqlpCFGpkD7nYHzHHKJIFYtZwhMGN+eo9qgBVPqQrSLCHjXkACOrBmDqMeZnZxFxUKY7ol93OlwjtlCr96NQ5IZdW4Zd1Fy57RhSt9UMYUiQyWGoluTHZVEmRduL2EMbsD0d65JBnDxyFPZNqzBDsi0JRk8l2YKPW3AdsceJPosU9XpdXl9KDCzSk5NTYjVbvXqNvB/4+vF9SZ6vKV1vBb04Q7GvH/0r9oGiW1J8sziU79FvNuG3GwjaC1J8e7GCuFB93zFvfOdyevEe1opl2WEvP4FbtmwZdBzne4ZhvCKXHfhDhZYm2PLYo7KFtPHAA2G5hfwrs4uVLKDcjhb7Pfzhmp/i0m9/FVoYC5zbUBSBiSdEUhoaVCbmcvGAkG9FkU6KhbLdboiHlIVeSxT4UYqVGw7ABz7zRQytPwAxyD2gOyL3BRPQslRouWBBny/lB+qF3GojF2EJoJNvauUIw7+SGBZ//deyA01x9CVTnwzQTJv48S0/wM1P/Rbb2tuw0G2Ke2G430GlaqHRaCJRHHh+Jk4AdnO6lcB2VRQdS4oxWbsE2OhGiHLRwY5tXXg9Xfy+VkGHaWsyRGJLyOKk64BtKjC1DFHQE48uY4a4MUd5hk+AmtowVBWVooZ6zZZEiZ1bpxExzbhQQJimiOIEpQohOBkCIi7J641U+H4PIyvrEtjZa3dlIYMQHnbYLLyqbouO6wURfC4sJEzNICSHd5F8MaZgE1mZwusFUBMdFjthsc0ZSDop1NkUJ605GocW16HW0WAsyh2+78lKMt9buqbK//ueh1IpJ7st3SDJcmDx7R8YlCBPfkiEEF0SDPDUTTC3g1CdwZE1cMr90gRQdiDInanJBD353HDrNBEGXQnQjJ3qece+6V3LGW57uXYsd757+IROTk4OZln2PU3TpPjy+GsZirBZb77+Rlz761/jvR/4ANZtPkA0OVlWE9cC0YZcwtDRmx7DRV//b9z7xz9CjyLR3HiR0QEh4Y4CUydKMJapNyHqJJlRG2VtZRYZuQeKVcKr3vRmnPbmt0ExXVnUkAuTxRepDNWoHVL3vfTSS+F53tODNQ7guGxBHXgpbui5Ht+/BeTJ/w5tYxwQhojVHsYao/jJHy7BI7P3YLS1A52gJwnD1ZKGvloRzXYXzU4Ct9gnhSeKfSRpD1HShWMbcBwblXJZ7FpQPLiOKZ2v72nQtRSmw2UWuityPYXxO3QX1Mo2ChZxyB1kqgE/zmluGRM9qL1GprhQinaGet0R3u/4jnlZJbbdIrp+gG4vQL3fRb3PQRi10et6OX85jVGr8GSSwZbTh5Vb/mIFXkh8pC84yh67XJ3Flh5jJZcnFoH4rslhGLXVHkIvlJspM9oKtguro2G9vRonrng+hqMSzFYizojYD9Bs8iarwrEt6X75OvIt1N+XF1jRkRUF8/OziGN+b/3i7WWXTfsdI+c9wpi4/FOqyqyhMrBCtt00swBd5RAykvTkuOfBby0g6jbR67TQox5T7nvvMW9419f28FJZ/vRl2WHvvgeeLTssFV/qlpaq4v477sK3v/FNnPaaf8SJLzsZdtFdZPjyuGzIwgSPukw6nnj8UXz9vz6Hia1PwqLVJw5EXlhKouRKKcsxizXN+gx+FAoZN7F4bFdN7H/IEXjb+z6CoQ0HiFuCK7J8fG0RScm/f8MNN+Diiy/GCSecIC4HFmOC1LlazMWLj33sY6Ij8uNvdb7PffbygszlBA2B0oJvtHDD3Tfi5keuw9aFRzEfzMFwmPCRwbET8ekGfoKpuQBJqqPgllGrl5EpIXreAjqdRRRiucK5JTSdna+NJ5+cRafNRYNIBmGkmRk2V3fJ2Y1RdHTUqwU4FmFgXWSqjZDZeEaGKKPntYs4NGCbKgoW05B1xL6G3Tub0A0TmmUiiKmJU9YAqjXa2YDmwjzABAs1Q71aFDQltePQT+F1e5iZbaDbi6GZOReChVyiiHjzFIcCB2b0asdwTFrfFAGsSyoGu3Ea8xQTa7QhHDtwCJ5n7QPXMyQbLvXJWujJhluhUJDCyx/kdAwND4o0Q0od78453WwGpVIZRS6CLEYMSdqFAjRbLZTqfRhYvUaGbg6RkuUl7nMAJYnh9TpIfB+9xhxSr4O5mSl0YmTO4Mg7jj3z3d/eu1fO8qMtd757+B6g1cwwjIsNw1h0OzBiJoGj67jhl1fhiksvg1UwsengA7Bh0/7Yb906DA2PoNo/LAO4RM3XkRkh89Ddf8TPLr0IY1seAyIfNpc16C1bBKrQwsQBikyamIJL+LYC9JIUazYeiNe/9e143gtOEC0y77YUoZ3pBOtkPEYHYjUjvYyuhiWNl08Bh23cbjvxxBNx+umn/3Vo47P04r9dfOmPzeCbLdy78w7ccN/v8KeHf49uNgvVShFlIfoGahhZ04dep4PduxbQ6tATm3fNbomx6xo0nfapHGJDmcIyCCEH3KKF7dvm4XsAzSRukd2xKUdpwm9CJoXoQLVooOQyHSRAppXQ7MXoBG0pvgSaKymLswrbjOAWVEQ9HbvHmzLx57oyc88sp4xutwXLzlCtmmi1FuQmWHYdGeaF3QidhRjzjS6C0EcQZjLU402MQzXKNSy81LWF8pZQ6uGdjCvQzz6qHAAAIABJREFUVN5NNJrEg2bQTAaaKBLMuS4dwEtXHo31GEbaikUn9ppNFCTqSJXXjosVlGSq5Yp0s0zx4Nfj60iLILVyDtkUEKzD+sulb+rrTdG0a4NDKNYHBKpD6cEoVHnGgpqFIj2Qn8z14tbsFKJOI++ENSuz6iveevSZ7/neHl4qy5++3Pnu3ffAotXs+7qunySaL7mpli6m+cktW/GH66/F2Og27BjbIhdQ0S3h4AMPwRvefC5Kq9ZI8eXpmce+JOli9+jjuO6XP8WDd9+F7tw8sjAWaxlXSkW8lXgeHZkkLVBP0HDAIYfjtDPPwobDj4ZmuYgllDPv1gh4YcfLdWQa8r/5zW/inHPOEbraUoSQ/Hkc4xe/+AXuvPNOfOYznxEt8dlM32czHpb03md+jsVCNhntwGU3/xBPLWzDvY/di0qfieEVdezcNQrL1bF+/9XodTxMjM9jfoHsBa7echqvwnIyLmDJUoNbcOQGRqZsoZChr7+MyalQPLimpcC2NbG2ia4a57BxdrS1soVqUUPUbSGCi/lujIXOHBQSzawStMwV1KeudlEpsUV2MDdDf7GGIPYlAt4yq2g2F4QrUatzYSFCvVwR/3Gv1cXcZAt+S4NPNwXZGooGXadVzsxz30JfXiMBAwmKMhaXCrtcfm1FddDp8HuLoZiZDBPrWQGb1RGcMngUBtsuWnMdtAMP1YIDbil3uh1BfnJoW6mUxc4nHe9iPh61Xr5+dFnwRitSB98aTFRRqX0HCKIQhUod9eFVKPUNwCxVoBeq0C0+JwHUNBHNd35qEnO7x4CgIzfARHOy2Cm/5dg3ve8He/fKWX605c53D98DW7ZsWe04zvcNw3ixJFlwoq0ALolVst4fIpqbxsTkOB548D48eO+DSGIFb3//v2HFfhuQcZGCzazstDIU0pPNrR2PPIx777gTkzvH0ZxdEGZsEPTgh75YqGhx4tHzuBNOxJEvPA4uwzN5iKWGmmTCi+VRV7CvEhus4aabfofbb7/9abbDUudLDZGDH64fU5LgevHQyqFFVkKeRiwpuiAjIcdE5rFGpJglSNQQnr6A27fcjCtu+Qnm0yZ2L+xEX38Rhxx0MO578H70wjYO2Lxagi93bJ9Gx0+RxFwtMCR5guCZgaEyLFtFpVwSO1nPa6Bc0lCtFTA52UMYKflgzdZksUL0XiY/iL8Y6CtbGCjb6HXmMd/O0AoVZFokIZymWYSa2IgjD2naQblIO2ABrQU6JWx0ukRaUmtncSQzuIcVK+voq1egaxYmdo5j964WLNWEY9XydeGM+i6HYKYM1VgAedKgB9exqLcDcRRIiGehQCAQV6g5MItF4qALo2RZGIiKeFH9UByq7INktANdNWGVqCsDrYUFeH5PCni5UpTBK9nBQZAvWhDg1O104bquvIb8N/CGxhOFpF1ztdgy4NNbzMGbU0SpfxC14RGYpJsVSGgjKzpE2PMwN7UbzandsJQUSeRh50wjy4r973rF+z79rT28VJY/fbnz3bvvARZf13V/oOv63y3xfHk01EnRSmgP6goE3S2XwTlMs9GUTa36yGrYxQIMQr0JgxHDPgtwzo3lnC0OeTzNN7f4/wxwDHzG3ySCMazU6igIscpc1HdzlK4sZCzayxjESD2Wf3DXXXfhuuuuk/Vi7vw/l1JGtgO33j76iX/Hmn33QRSm0FMdhuiYEUI1RMRuKtZhJioMMms1Hz2ni+2dJ/Hdq7+Gx8Yfhla0MdcdR7GsYmTFPhjbPo0o9HDA8wYkumd05zx6LAaJLjrswlwXzYYP01YlrsdxbRg6O8UQw0Nl1GoFjO6clKEiObzFogWnYCFVydtlrE8GS1cwXC9i9UAZ3YU5NGMNO6YWYFqJRAfRW0yrWavVRhR4KHJDLtMwO9Pl/B+GQXgPYecLsqlXKltYtWIFer0Y27dOYnq6C7dAkLojqE8e6ZkukvtriZJkUYwldJPJF1SH+DOfYw5Hy5USVD1F0KP/N0SghsL/6NeL2BCvxrHlQ7CiW0FVcRgAJYse5D/zxsK7H1ObKSsszl/RanE5xBcZghhTx3ZkC44+8KUYJ5FCiMKUvFVLUpU1pwTVcmEWKyj0DaJYryMNe1CSEL12B+25eXgLs2hMTaAxN41uqibu8L5vO/WDn8mhz8sfe+0ZWO589/CpXCy+P9R1/cSniy8BL1qCqZ1b8avLfyoc2n03rMeBmzZi3fr1KFX6kbrFnOeakbaVW89yFwQ3s/if4MnzAMRF5v1SGLA0srJ1kV+MkrYg1oA8MYguCTECMJI+Iz4xL75bt27FJZdcIiwHWst4bJevucjsXWI7fObz56PeX0fC/LFMh0ayVsbCm8JjUUkNaAG3ooC20pBttqse/Rl+fO1FWPDnYZcrgNUDtC6UTEdngXlkMfY/sC5T+9GdDYCOAb0AJTMR9AIZCHEiz+2sIKaGrKBa0rF23QDKJQNbt82KTMEOl55eDt2IrwyjECZ/rQODFQerB6sIe200fA2js004TgpNY9GmXOHKqjAxjISvl4plTE0uQIErYCFqvQo8DAxUUa1VMDe9gLGxFvxeAtNkRL0j4CLeHKW7jElS43gtg2WRWBbJyYRFWm4INm2FLL6UGxSYlo3EywFCXtqDaShwfR2HGptwwuAxGA5riNtdtOfnhT9BMA/5wHkBXUyOlkRqRZwq7VZTvi+uYz8NPRINOMeP8nP5dfln1LM1+s0rdXE56IUSNBLOuFAT9qAmEbqtFjrcmut2oIU9NJvz6MZqbNT7zzruXz7y4z28VJY/fbnz3bvvga1bt64pFArsfJ8uvoZmQkt9/PrKy/CjCy6QroRJxJy39PX144CDn4/XnfsugbJM7dyB2dlpOT7SoM8i4BSY++VAsywZ3jzdzgo/gcsEEom4WHwXcZPsetjiCPVssSCzSPPXUKUr40X4pS99SeDpr3zlK+WiZgGmZkjJhNHx7Kg+/vGPwxc6l5HHAUmBiRBlCVIWBMVkVjlSpYvIDrEzehJfv+KLeGLXw9AKBjpBBqeSoVxXZUDVnGvLcsSGTX3STe/c2ULbY/0t5ghO+ldNFVEaod3uotXxpVss2AkGh2w4tortOxh5X5YMNtrMwjRElATiEaaDQldiKb7rVw/S54GdMx52TDdRdPk8hWJnY6dr67SLaQjCHuq1GnaPT8naMVkMXb+BFcM1VKs1TE/NYXqiAU0vwdQqyDIe3SPpSPlv5U0uaEu0MDRTRanElV8PnV5TUpLJDuYNwrJ0ge7Q20xym62WYBkuvLgHhy6L+RjHlA/D4cUDke700F1YEIhPX7WGim0LO5Td89KNUqx9aYapqSl5/Qb7SC3LbYlcVOY9gcNWvtZ50eZ7QsnXiO0CrEoddrUPTqkGq9wHw6HlzpfOlxt5UbcjHF9vYUbSoxthkqDYd9Zx//yBH+3dK2f50ZY73z18D+zYsWOtaZqXGIZxXN75EuGow9Ri/OSib+DRu+7EP736VfjNb69FGvXQbXWhWRW84+OfRt/Iavzi+xfjhmt+BUNJZfuKup1tMd3BgVsowHIsAY5bi0XZKRTFk0pEIL2cFjfneBFz0GcwssaUC6s2OCwasFjaSOXi6CiK8Kc//UmwkscffzwOO+ywxY6vi1tvvVX+7OyzzxboDrtqTszZ2QkcVkkEnchFAlrXMgQI1AZ2+tvwk5t/iD89/BsU+i1YxRLGJ+cAI8Q+a/ugJAkWZhckDHO/DX3SLdI2NtOIkVB2iCOxb7mVnNWQ+5/zxQ7biFGr80QQYfv2HuLERbFYkI4yoHabxVIIGU6pph7qRRPrVw8jjQLsnOlhdyOEqvPGwRtPhl6H2maCksPNvxjVkotuu416uQ5Vj6BbkVDROu0QzQUfJWcI3Y6C6akO5ufaiBLyHnS4JVNwR/MzDbmp8ffqfVzlzRDFHsrlAorlAnS6NRxL5ILx3bvR68bQEktCUm16mW0X+nyGA7P1WB0OodDRUKHkwpsR9VnhQkS584TUMwLboxymw5t0sejKEkiyGK6ZMTmaJXhxiUfijeR+rEG1LBj0E5dqMMs1FASoXodhMWQ0lM6XAzev0UR3bgpKkPOCG36cqpXBNy0X3z0sFH/j05eL7x4+p2NjYxs0TbvUMIyjnym+Biwjxe+uuQLX/PhHeMvZZ+LBh+/DkYcdjHajhSe3TeDVb3un7Npf+d0Lcd3PfwwtznmtIhuQXMarRvQFbljkpK2MvlBamGgdU9XFaTbh2lxpNkR6IIzniBecgFe/8Sy50JjksFR8d+/ejf/5n//BbbfdJtNzFllCWciEpdeXv/4//+f/yNd2C0VhAmw++EDsu8+aZ4X9aUiVGN10AU1lCj/944/wm3t+AdVpo9xfgmrYmJ1voxc2xS3AGwrBMmQirFzpQEk0PP74FKbnUqGJccWYsiY31ooVCwMr+xEnEYKgC1XxMTTIQMgYO3a0kKSOQNQJLefwTzfoftAkEp67W1XXwLqRQfjdNrZPtTHVYv4aO0cWIerLtAHEMNUUppFIobN1Hf01EsFStLptiaaPA8oK9ATXheugKuQJZ9It+2FHYO/EOXYaHSl85AvX6xXpQBluyV9Tt+a/k0s3LJ6zjXmxxNm6i9TPRA+mxWylMojDzc0YDmqopi6ylPY17qHxbkm/dyR8iPnZOXl8as30/NLFIGvD3CvkyjLJZWCh5s2GbxvmZNBulsN/dMuCWSjCKtVhlPIoIS5cEGjPU0PKJYxeBwtT05ga2w5HSTA7M41GkKSVkXVvPukdn7hkDy+V5U9flh327ntg+/btmyzLYvE9Yqn4Grojw6K5iW344ic+ioM2b5Li2VqYxJGHPB+33HoX3v7Bf0O5vx+/vOi7uP7KH0FNPNAQL5IBM8fYvchFxFBKKg15OCUdCnFGD2meyCCx4otxP6miCSP2BS95KT7wyc9Ad6tIOb7Ja7espXLgRk8owTo8ylJmoAWOf7YkQRDcHfqcyPs465/Pwj++5lXCImDx4oDHS9rQCymufODHuPK2yzHhbUWlprHOi7k/iFmoWJh6cKySMClqlQLqtQxB18fYaAMLbQPjYz34XW5uEazDoM8YtQEXNhcgEh6Fu1ixogjHIbd2GrpRRJQm6Pk96KYO2zGk6+yr8Ojcg2tmWDVcE+1ydKaD2S5vZCZi0WY5+VdQsAjWaaNSNNBfq6DAwMwgxtj4AsZ3d1B2LbhuGd22h+mptrgMSiVHBmZ2wYCqZzAsvjaRoCB5o+JaNmWbVrODdrctAZrsNnnvpD2MuEpNkpZVqImC5kwTFbeEAb2KQ2qbcahxAKptB0Yvgx+2ZVgX+IxHysUE3ih3bN0myy+rVq5YBKbn72NJyuZpIU5kyEvoEicF/P0lxCTdFrSJaJYDh7JDhQsWdemALRbyLBTSW0ag+vQ0pnduB/wuJneP0+2Avn33f+cZn/z6stth75aO5fTiPX0+JyYmDlAU5TJVVQ9nJyKyg2bKgoASdfHUY49L1lYv9HHRhd9E1PNQrw7ivH//OEb2XY0rv/sd/Obnl8Kg15JAcmaFSVx5bhGTTkYM+zJpkeGbdMYKzfGMyknkcyTwMVXgpQpe8JKX4X0f/zTUIolopsgHHJTziLxkyl/y9i6tELMAL3Ed4iASmxlN/Lqjwy2T5mWCv69pGWKzh0dmHsC3r/4qHp9/GEoxRK1qy4YUNVhFZ4dGC1iEKGBqhAPX0VAqcsXYxdxMF40WSWU+pic86FpF/LoMGaXNzmBnaaaolBWsXFHEiuEiZmZouWJYD4EF7L5zZ4jr6FIwtcyHpcVYOVgVWM1kM8S8Z6JJ6QH0DZN6FqBUVGDqEUq2gRUDK9FrxXjk/i2YbyhwK2WRHXiDSZNYwil5U5LnjIWQq8WWCduxJNRT17niAfhBIAWRRdYPopwlTDsg2cZ0aGhkOGiw3QyOYSP1EhQMG9WogBetPlZkB3tegRmmiFNyjkNxUHS9tnCNu52O+ISpUdMTTX/3kl7PKKI8X5W3iTxoU0JWZeU7y1Gd1O5NI+98izXpeAvVfmjFMmzXhZaGaC3MYoGd7twsOrOTsuJOROcjW3eiOrLxvWd+5pvL68V7WiyWO9+9+wzu2LHjAMuyfqSq6mF58TXEN4oshKHkVCteLF4U4M4//h6PPvgQVq/aFy95xamCTbziO9/Eb3/+I+hpKEWXC6cCv17kuIpjkzsFtFUx6Ix9zeKFniWxrKfyIguZiKvma8ZHnfhSKb56uY6EVDPB3RLEHYDSAy9cIbCxG6IPdBGow5/Z/bIAyWxPSWVQKAfZNF+FJe1rHrvxwxu/h6vv/wUa6jQGRipQ0wyh78mSBL992qrYAXY6OQGzVi2gXs2Ev9Bp+Zhf4NAoRLuZSJIEC2vPC9HzGXRJ9KSKajnDyIiF/TcOyw2n5yUI0wy9MELXozVNR9ExUXK4JRgCsYdahaSxCFPNBLNNFYGvImM+GmE9VgDTIPPXwUBtAK25GFufnMb8ZIiOH8MoFGAXbIG1kxXBdAzeOPl90C3Aotrt+jAtB7U63Q+5jOEFvtjOTNPC4MCw2M0IvpG1X0mgyBCnoXiYOeyzOZCNMwxldRw3fBQOSNaiPy5Ci2L0Qsb3ZGg321hozCIIPQntHBjoEy8uH09cLM/qcDlU5c1StuqEtZHr9ZKMnKYiSXH7znRc2By0VWp551upQbNt+K15QUrOTE5gdvcEzCyE15pHt9nE7paf1kY2vOOMT339O3v3yll+tGXNdw/fAxMTE5sWO9/nP7v4qgrBKSng+YhSwHS58pvAn1+QKBeFtqU4xi3XXIlbr71aQCbdXg9ez5fiwU6UG1LswCTFWCEMPH+5+Hvsgg1OsRUaD3JOb6Kxf9bxwpNejvM+eT5Ut4IIhnS97JDHx8fxyU9+UiLjmWpBli8HNyy4/Ldz2HfMMcfgzDPPzPXnRdNbJtxGaocxMt3DXxYewPmXfBJ/6TyOyO5i5cpBCcBNowiua4m3Ns4CWX9eaDJLTUVf3UWpmKBc0MXnSrBOp8uRoCM83fmFlqzqNlqeSC599RJWDVlYsULH8DALX4Zuj/E7Gbw4RTcMYZgmCrRrWVxoIX4rEOYDFy9mmjEWWgp01V0cEHpw3QSuAwwNDGBmsoNtf5mD17EwN+MJj41RwtRILZNdegFpEgn1zbIc1GsDaLc8jI1NCfOXicpWgYU1lpsiTxX8mbavUtGF3+vJTdOgDr8IUYrjQG6q/D0zUTCiD+GElcfggGwtKqElDpKO35BMvNY8sZRzKDgmatWyDNzoguAgjq+LgJVUVQJT82Tr3K5IeUrsg3Q80OjBHEDDgGZaMmOwi1WRHpxqH1S3lBff9hxSLu+Evmy4+bSYLcyg125jphvGxRVr3/zqj375sj28VJY/fbnz3bvvgfHx8Y2aplF2OHKp+NJb4FgKxrc8iqt+cjk6nR72P3B/HLJ5E/pHVsNyazL0UAnEaTUQtJqIw0C8myzAbZrd2y10Wg206PlMYrQXZhH6PSlwu8d2YHJ8VDqzvAuiyd8EUQndRMHxp7wc7/nIJ2BUaogVWvYFwy7H11tuuUVy2lh0CU7nv/nRRx8VLZjMh3/4h3/AqaeeKr5VLh3wIk4zdu+0MAVIjAZ+/+R1+K+ffw7z1ixgxBhZsSJn03Z9WJQc9AAJApEHMsUUehtXWMsuV4CLEoPD7DLbLiGJ+PfzrpJg8TjlkR8oOQXUyxqqVW5sNbGw0IYfaWj6Mdp+jDDNcYmWzqO8CkfLOQnVclEYwTMLJKVZcO2i2Ny63TnYVoz+eg2N+S62/GUGrQUVzQafQxP9K4bR6nUQeF4+MLN19LyOeIjr1IbdEhqNFubmmnIzoSxERjEZC91eR5IumDjBDptA9TgKZUEiiXKnRa7hUzOmtBShoBkYTCo49cCTcbC+CVorRqcxj7nutAwlFW7zLd4IeJPl+CyOQySUgkSWYjfOmKTcE54IVlNnYpH8maEZiycRU7zATHw2meFWqIjXt1irw6r0IaSEkfkybPM7uc93emw7mjOTssHYgx4XBtecddpH/nvZ57t3S8ey5runzyfdDoZhXArg6KXBi8gOcRc3/OoK/Pz7F6OvXEaz3RC71Zo1+2Jkw0E45Q1no75iJbSMHU2u8fJD9DrqvVLtyESMZU2YXYkWerjn9ttxw9VXYtvjD8sFTmQgu6AoUxBnKlau3YjT3nAmTnzFaVCsAiKm8jKfLOGigYrvfve70lW/9rWvFY4vP7hezAULFubXv/71OPh5B4uHVpPkZA0Ru16mjGkheuokLr/9Ylx8y4VoOW0pTutXr8Wu0XF4XRLIiig4CmBEUExVvMrcjvO8BfRVCnCtAjqtrvh0i8UqOq1QNHKX3WLQQy/wiaOArRso2TqGB1wYWoTp2Xn4sYo2u+NeLN2vyCcKZMGCyyqmoaK/Xkecpmi1uygXS3Adl5gZSeJVsghxkGHblhlMTTKvzUKpXEH/cBUdz8PUzLwMPHOQkZQ0rBwekGGb5/XQ6nSkiHJJggD1OIKgL9kdJzElJlUwkbxpGRpDVHPaGCUjRdHRbgUI4lD4FP3VCspdC/905D9is7EBSivC2Ph2xFqIgdowSmYZ8/Nzctrpr1dRoVY+PYn52Wlk7HapQstCjYzdcgwoXSAZZJmD9Dt+D1Hoy/vLsE2YdlFOXWQ8ENYPyxU5QldCNGanEXodeO22BADMjI9KZJJe6U/s/pVvevl5X1wuvntaLJY73737DI6Nja1fLL7HLBVfZpIh6uLnl1yAx+6+C2f90+tw3bXXIIt62DE6DrO+Eu/41Oewcr+Nkv5AXyaLrmyqPcMwk9BGU1rbAM3J3bjpN1fjhl9fg/bUOGwlhh+QAKaReAjdcXHEscfh9Ne+ASObnyfrsmQyhox1Z6JBloml7Fvf+hbe8IY3SITQs4dvXLRgYeZF/Pa3nyPDpYx6CYeAzClj+KPioYlxfPf6r+DK+69AWGGRUTHSvwLbt+5EuxGgUiqjr68As5BCcyi3WICeYH5uCiWLMPO8KHC4RrZtlvAZ0CRJmDauOPbR83qyiVYwNIysGBT4zOTkDDoMnzQtZIaDTkg4TSgJHQ73tongVFMMDg6IR6DTbaCvUkHRcOF3u6gVy4i9BNu3z2By2oehV7Fq5RrU+suA2sHUzAx27ZqRNAfqqo5tU30XrZVshAaP4uQhU/uNyE8GmvOewPJZ9IlHYrHlDYtqU0FnNl3usU4UDhNj6eq7fg/lehGOpmEA/fjI687DobXnIVzo4S+PPID+Vf1YveF5UCMd2/98P8I4wobDD4eZAa2pcTx4+x/Ra7XQPzQEu1SGonFNOkOpYGP3+LhQzdZuWC8r55HXw5/vvAOx1xXgk0mveLkqei90Gwp9v3Q7IEK7OY+F6SnRftWgh8md2xAFPtRSPdWqw28+7UP/tWw127ulY7nz3dPnk8VX1/VLFUV5uvjaJk3/Pm689he48vLL8a63vg0P3303TjjyMEzNzuK+LTvwT+e8C5WhYQHvpJyMM1ZGzEU5ilASwrIUUa+Jpx5+AFf/7Cd4+J7bofFoG/nyZ17KnQUT9ZF98LLTXoMTT3m55MIxVYIsWfo7hfUgQxjg7rvvxlVXXYX3ve99YlvizUL6vMW2m8sXP/vZz2QLjmQx0ixZhBN2wdwbU2NM+Fvw9V9+DneM34oGuoLLXLNyJXY+tQtTE10ULBeVuoZijX5kD3bJhGHq8LpkxmowVCZn2BIo2evEssIcxqkwE2ixM7g9puTgGPbb7KwH6gPoLHTR6nXhVC0khoJUjtUZkiCDpehQEi5d9OCWTRTcAhqtFvTUgNEzsHpoFSy9gK2P7sbYXBddBag43HYjtlLDUN2Cpdnwugm63jzipCcgHA0W2i1ffNZtdoVJIjKOnzAt2YIvL0BP7Gt6nMCEgcFyDYev34y1g2uRRgqe3LkND217EDvmZ6G7JtxqAbW+MqbHF7C2tBGfettnRPttje3CzK5RHPr8IxBmDkzLhT83LqnHlf6VWJiZRV/NwX3XX4V2s4EXnXo6tPpKqGZRlkroLpl88inRdusjIzIniNpN3Pvb6xA2ZlAwAavgSHabWxuQVW1GyJMFrWb5XGF2ajfac7OA38bU6FaU3AJ8zU7MgVVnv+y9n1vWfPe0WCx3vnv3GRwdHV1nWRa7ghdK58v8Nk2HrWfYteUJfPsb38ABGzcKpNqfnxGU472PPYEz33EeVu+/Uba0FMVEGtHVwOk4OQAEnPmYHN2OW2+8Dn+6+Xq0pieREvOX03dyclmlhsOPOwEvfsUrse6AQ6A7RQGt5xsZS4kZi0SyJJXliptuugnvec97BJwuGuEi34GWs3vuuQcXXHABzj//fKwcHkbMpAZyDDjGU3QEmYfRzhP46pWfxsNz96HNaHVDweoVKzG3aw47tzUQRxrKNRW1fhOKFcJ2uDpMT7IBLTOQRAsYHLTQ6xKVSE3ZFFRk4FPzTaXoFYuG8BhSrhBHnlDOOPDbPTUFu2zBLFqy0ReyM4/pdNCID4OS+cJyYEw8h2OWUsTK8lp4XorHHt+JuekeIkLWAVStGGYKDJb7cPTmTVg3tAYD5RoCfwZIu3AdA14nEh2af//J8e14dGwndsw1EOoFhPQNZ4BjRDDTSB7nqOcdi+MPOQ7rhlajYpSgpDo6no8t01tx+2N344/33Yle0kKQBDBSFyOlTfjYOZ9DH/qQNduYHh/F/ps2o92jHs5ljGl4YQzNqaI938RQvYD7b/gVGguzOOW1b8QCHNilfnjdJmxDQW9uQQD9RtGV+VtBBe789VVIF6bEA80bKTcQzWINbrEuna9brcpNqMcFk7kZtObmEDXnMP7UY8JMTqxSVFmz35tOPPc/Lt+7V87yoy27HfbwPTA+Pj6iadoPFUX5u6Xiq/CIl0bQ0xhb//wI/DBAq9XExd/+Bvx2B8XaID7+hS/FpDUwAAAgAElEQVRj1cYNiJVM4DPs8phUyypM0Ml9v7sO1155BXZu3YLU94SIRv+X6LuahRX7bcTLTn81jnzRiSj1D0k2HDto6XblQLOkW+bfoKKowur95S9/KVSzkZER6Xgl8pxoQtMUzfeiiy7Cl7/8ZfTVa4jJxmQPnvmiWwaqh8dnH8C3rvkCHms8hG7G9d2cLxB3Imz9ywy8HmPdTZRqBqh86BbzwxSUCkXRIaNoDn39BhrzIZLUhqo66HWAifFZdHseHNtEpcoYIVPsZmnclUUK3Sxgx9gucR5we4xLC8RZ0k/LVAgO/MqOjlXD/DohGvMd9FX2QWMGuPeRrRidaUmsD1MoqlYRdtzGhpX74dQTX4njNx+FlXYVuhYhaI4iaE3DVlPELHyUGSwdu70F3D+6BTc/9CAeHZsATBVJ0IOjBDhk4xocf8SJeP4BJ2DAXi1pdtw301MFkZ9BsU00ow7uffwu3HLXDXjw0YeA1MYB+xyL95z9cRSTGvqLNYxteQorVq5Cy0tg2QWowQw6PQ86i+8Ci28RD9x0NZqNObzoH05HC+xka4KtNLUU3fkmVMuGUqDVMUVJV/HHX/4UaE6jbHP7jgxhSzrfUnUQulOC4eaaOGFDHLrNTExAD7toTo0LCzrSC1Fl9fo3HvfWj/50Dy+V5U9f7nz37ntg27ZtQ+T5KorysqXiS+3W1lJZGaZnl9tFgd/FLdf9Gnf+8TZs2HgQTn/DW2BVKkiprVLzZYJtGmFm2xO49ieX4p5bb0TYbQrUJl9RM6QTdat1HPyCF+EVrz8LI/tvzD93MZIoz4WQTMlFGlqegkFVgSuoHAx9+tOfxt///d8L24FFd8msT2bAD37wA9GFaUeTrjimVUvNoTRajNgKcOuW3+JbV/83diXbES5u3FUKRRQdF1sep2bIzTMCgRKJ8IHGzDkuQ1iSLOy6TLUwMTnTQBCo0FQXaepidqaBmbkFscTZDjDQb2HN6n6hjAWBj2J5GDtHp4FElUEac9xihPCjnqxZm5qKPtfGgfusBDnprWaC7aM93HvvTuxq+uhphPFEqKUWVhkuNq9dgbNf/Ra8YL8XQ4s16RIRN5BRdmjNQvMpe+RZbLGlomckGO1M4aHRp3D5b67BfKeJoWEdRxy0CkcffCjWDh6E4ephyFCGoTDJmTyfBEmLHbktjOe04GF0+i+46Y834fa7H8K+Kw/FK056E+yohv3Xb8LC9DSqA31o9WiZc6D6DbS7PdjFPsxNzWD1cA13X38Vet0Gjn/ZK9FVXdgFOka4mp6iu9BGouuorlwhrpO018bO++9BNDuOhd070Gg10GZg6tAq9A+tgVmsoljrg6Wp6HZaMtidGB2FEnSgRR6QRPAVOzaGVp/5wjd/cLnz3bulY1nz3dPnc2Jiol9RlIsVRXkFiy937NlB/OnmG1CwFLzopJOhOw5inz7KHhQCUqwS1EJFhmyKpE3EmJscxz1/uBm3Xvdr7NryOFS6GzLiEHVxLGRmASP77Y+TTz0dzz/+JXCp7ZJKlnLtmCMs+jvZP+cx8Ys961+DKRUFl112mVjL6OUl3YwfLMJk/dKCRhfESSedJF5ZpEsT+xCxEaClzuHSW76Ln992KeJqIBjiJEpRMC1Uyy5Gt06j19Zgma50WVEaClycBdgt6CgVdfTVFfQPOhgbn0O7Qz5DEVlqwg8SgcaoGm8W9NZmGOgviUOB/tl6/0pMTzfQmmuj5JZRLBXhhR6irCedOS1nq/ur2LzPvlCCDFt2zOPuB8Yxt6AiMly0E0buhBjshji8r4YzXv0qnHTcaSiqq2DE/DoBsngOadBG1ukCXiQaNTV43XUQmxGmvSnM9qZx+31/ws7pp7Bh8xBWD7rod2tYv/oY2OZGaMqw3ABTv42Zp7YiaGVw9Crq/QNIrRiJ1cWuuZ34f9h77yjJ7vLO+3Nj5dS5p3ty0mgUUQIhCQVAQkIIiWAbm+j3eM2uA/aCSfYueI1Zm9c+uzbr9dpes7YJJhybaIIAIYJQZJRGmtwznVPlulU339fPr7pHg1YmeOb9yz2cRjPdFbpvV33vc7/PNxx46iksY4Qbrn81zXnJsNhEbWWZ8oBUuwfKSRe2q3R7AeWhcUU7iEvwka9/iXarxk2vuItOZFAoVFSur5xxG4sr1DsOm3ZspzRQJmo26CzM4C6e4viTB6i363iioR7bzOatuzFyJbLS1xfHNGtVMrZNbXmRzsoiduwqx1wPO9bKY7943S+9e6PJ4mzBYmPyPbdHcGZmZsAwjL/Sdf1OAd+UYfD1z3+Oj/7NX7JtxwS/+4d/QLPZ4Suf/YIKqL7q6hdw0fOvIVMe6QemOy0OPnY/X/7cJ3nqwA8IJUs1DJSESlxLkuOQHxnnhpfdzvW3vZLhyc2qKkjZZeVtLnEQKoxHpFdSH9TP+lVuJ7XCW0ukVHkDusp0+MhHPoIEp4uud3R0VE27Asg33nijAuVsTgJepLFC3GEhmoSAWw5TzlF+96/ey6HG49iDBm7gqcwH+ZmHhrJMTy2xNN/FNArKkeb0HGUCyOVNRkZLFAsapTKMDOc5eaLK4mKHTDanoitF8SETrNiLJYZRanik5l20zyL5Gtk0pMB5dnqRODLJZgrEYYxm9NBwGB3KsWvzZgZSFU4dWeGJIwss1EO6nk0omhIjJqsHXGh6/Mxl+7nlljvZNHExBuMQ5MF3SMKm0roaIVh6htDT0aw0QiPFVghmh25vXumOTy4cpNqdJm1H7JjcS6V0PqnsfrSojBYGVKeO8dA936a13FHNF5df/gLKwxWSjE83buIKZUKOie2XENRCTD3F008+zujECAMT0iCdMPPoo7Q7LnvPv1gl1q2cPMYTD31XOd0uuvxKepGof02iwFcacKfdoTwyyrYLzlfa3tljR3n6gftIWlUSt6Okf+lihcGxLeSKQ3i6Sa5SppDJ0Kg3CLpd1XIdtutEnZoK8G/4CVFh8N/f9Nbf2SjQPLfQsTH5nu3xXAPf/61p2ivFuOA7Dn/2wd9nYfY4r3ndq7j+llv42N99nM9++jNE7RaVoQqve/MvcdMrX6uqx7/52U/x8Y/8CX5LFj2xlL0r7a5YTL0Ydu/bz50/9/Psf+G16Jm8ohCkL0xpO2XGXU9NFwReW7RJ6I44riTJSkT3cieRQa0v15rNplq+/dM//ZNyu42MjHDbbbdxzTXX9I0L6TSRAJuArzi4dB/HrPO3X/5L/vYbH6GX7uAZXbKFjOJbRWq1ZUuZ1aWG6kTzHF0tvGSBZqZ0shJWkzcp5hPKAzqTY4Msz3Q5fGiZYjFDqVSh4/SUGUMWabLkKw9U1MlEshWE9igNQLGcZerUEqJE81yNYi5LPhWRS4fs372VYqbC/Kk2p441ma02aIkkzE3wJRtY6nrMhLv2lnnpzhGuuvqVZAb2AkMQF6DWorM4x91f+gq7duxhz94LSY1uUcc0sG30jCxSu0TeEmFvkZ47x+zSU6r6aXRsJ4XSeaTy+9D8nHxzHLrvezzwzXuZPj7H7Mwit7z8FTz/6mvQ05FKhLOKslisoJHHSDIsz69w4shhZdqY2LxJKRgWjhzD90IyuRKFfF51qyVy9YQUp5p0g1jph4VjlhwNkaWVRkfIDQ0R6Rqrc3N41SWiVp3YdTCzacpjmxgc24qdkRNBmoGxUSqFopqepY3Za7fw6qvEnYZadq52/YTypn9301vf85dn+17ZuP8PH4GNhdtZviIOHz48VCwW/xq4XUonI6/HH/3n32Ewa/PW33obbqvN+3/vA8plduftt/LAd79Lz4/5jfe+j1SpzCf+559w9z98FCNw1G3EiyZvKFkOCZ2wc89etu7ehZ5OYedy5EW7msmTkWDslLTtZjAzaUw7o7JdTTNFYXCEQrlCLEu4NSpC3Eoy+YrBQqZk+V4F2IQHFpebnDiUa8qUjN1+LKFYmkMCunT47qF7+NDffIClaBEtrxFoAaYl0Y4J2aylQs+lka1Z93DbBp1Wr2+BtqVlWM4QUnXfppjXGR8fIXRTLMxVKZcGVW9ao97CEWu1dKCJMcGW2ndL2WUlTCaX6TE6VlEVRJ2umAciJRfbNJRl58QgWctmYa7B7GyHpUWXeqeHFycUS1llzTWjiMl0il+9+UIuH86y+7xb0FJbiLwshp8ilgzfU/N89fNfZHrqJJu3bueGO+9i7Lx9kCmQ5PL9jr2wTtRbwnem8XrTGHZMujRGrG/CSu3AoER3eZUnvnUvRx45wBOPPsnM4jwve8UdXH75lSRmQNurUxzKURkcxNBSnDw6R321gSbBSJ2uunopZHPkUpLZECoTiuf5ijc3tVhVKankMpnKlYlGMiNEzy0mOhPfsgk1aKwsY7hd5o4eUlSYnrZVoM7gpu1UhibRczkKQzL5ZhX4ivPQk3qiZk1RHr7XpepFcWpo8k3X/j/vFCPRxp9zeAQ2wPcsD+by8vJYGIb/R9O0mwXQJGns/3z4v3Pyqcd5w+t/jpMnTvL3n/0sP/f6X+Dlr7qTg/d+m0984tP82n98J4M7d/CJv/gffPVTH8VWNeD9GEKxJyvCQNeUdVgkQn0aIVbZA7ppI2lWku0qleCy1JPPmVYa3cpw9Ytu4q6ff71qqJVMLxXYI4Hqmsbdd9+tfmJZuAlN0qcrdGq1Gg8//LDKdpDwdrWq0zwi02O6Ps2HP/3HfPUHXyA1mKYXBOr7y5csYiMk1gNGhtNk0xaNagczLuJJdq7YJ1SgTUpl8iaxRDT6FKW6Rs9y5PC00tKKxlbaMST6UKgFT2IjfVcpQQRExOSQ1nuMDA6q2vVqvUkc+OzcUmbfzgmGi3mePHCI2bkGjbacMGwKxQwrK022bx/H73XprjS4aLzMr91xLXsHKoyMXAvJCKGjE664tBbqtJbq1OfmmZ+e4uDTT1AaH+Hnf/PtlHfvJ7bzYEo8p0/sVgnbU1jRPHo6IMkUCKJBdGsHpjZE/dQcT3zrW0w9+SQPP/gQARG33H4rxVyO1eYyS7U5tu6c4JJLLqRSLtOqdaRZniQ0SEKTdrOnrlIqZVtFSgrF1HPl9aHhez3FK4mVOZDCzjAm8iLVcF2wDNrdLr5t0+72GCwX0bod2kvzSornSatyrsTI5E5GN23HLBRIFbPKTSi18QK+vYaAr/x8NTy3QzNMIqMy8cYX/dI7N5oszhIrnn33DfA9ywM6PT290zTNj+i6fq2AmW3qzBx5ig/+zrvRJO0qjCmPj/P23/ltdmyb5JGvf4NPfuIzvO0d72Zoz04+/pcf5it//zFSa9mwKuJxrRJc3mCi11RlksqCLOsfuegULrifliWTp8it5CvSauy4CTfe+nLe/r7fwyiU6IWJSi6TJZyEcv/hH/4hV111FTfffLP6/Lri4eTJk0piJkqIm2+5ReXDRkYHV3P4wv2f408/9Ue0zTqBnuB2xK4r7rWQJINysg1VMpTzaZr1JhmjokJ1er7TD+xJ50hnbCUBkyJNjTSZ0gjfv/8Juk2fSi5FWsBXM9QkLlNvIEyvoeNKipdlkrGhnBNlRKTMACODFpdetIuxgQGWF1ZZWZb4x5BGu0e2LFcGeeZn5sjlpDetR9TqcOslE7zx5beyfWg3tr2PsGMTNgNqT8/y0PceYfrUDHqvx65NI2TTGscXZrjqtls575qXQGUSLV0kinwSr4Huz6KHU6DX5OxArI+R6LvQGaM2s8zxAw/y6Hfv5dGHf8DY5CauvOoqup06jz1+gCPHDjKxdZSf+dk72Ld/l1KUzEzPcezQKSyjLFG6KqsjdhqK0snlC3R6HrlCQRlIxCyRSOC867J3zz4OP3VYlWief/55rNZWqLo9qq02O7dtYeqxx5g/eghij8jQKI1MMLn9PAZGJslUBjBzKUV1yWPJ1N1tNvBbNYJ2VV3F1f0o0stjb7rhl9+7YbI4S6zYAN9zfADn5uaEOJQOt+fLBJmWOp/Q5btf/zLf+sZXaTs+d9z1Kq69/gbu+9qX+cwn/55MvsRv/af3URwZ4mN/9Wd87TMfxwy8vjxM8nCV9leRtf1IQkVGrLVYqJqCtZJNqZeR4hhVJSaWXakzN7np1jv49d95H0apQiwJ54kQAvDEE08oOdnb3vY2JiYm+ru4tZAWmTg/9rGPcerUKd71rndjpiwio810+wR//Hd/zLeP3o1jSVC4ht8ylXvMLoToJQ0ra5BLSyNEjlp1hbgnUC9ijBBTmiyEP9Z00qk+aOtJmnxphCOHT7I61yCrQc7UqOQs1U/neAGu/CzSUSlkhjTvSn1P0aaYjUjpHS7cu41yvsjiQosTx1ZZWfHRzDRmyu4H3qTt/oToe5LmSzZo8pLzB3n59bczNvQ8bH2HuLaJ6l1O3vcE93zp62pz2Z5bYHVmij27NnPx8y9l2xVXUrngSihNomeKSp2SRC2S7kkS/wiedxLd1knldoB5EVqymdZqm5nDj3P/3V9i9tgJdu7Yy9joGI8feIhDhw6ysDzH4HCe17/xDl5w3cWESY9atcaJE/NoSYkL9z8fzSqS1Gs8+djj7Nq7l5ZYpIdGKA4MKC7/5ImjDFXKqvNO5HfCCTdXVqg7bXqikLNt9mzfxpPf/y4rU0fRE1/9Tse27mB4cgfZ7CB2qYwhnXiaTNTS4dZT4Os1qoSdOqHfpeaFkVEZf8uNv/zeDXvxOcaOjcn3LA+o5Pmapvk3qVTqCnkokQjZcYiuBdSbVYJI4hFHVMrU5z76N3zxi5/j5a96Nbe95mcUcP7Nh/8b//Tpv8MMRVcq6x2Rl/X7isUWLJyeZAKL3rSfbSWYEioJlkzJ69ZgBYqJhhfpXH/ry/kNiZTMl/vgK8kDms69996rPn7lV36FUklqb4y1avNQ/V1MFp/5zGf44Ac/qALUu3qV7z4tXO+HmOodxSpDEpj4DYOUlsXKBVCIiO1+kMzYcJF2s0q34aqfwbLFYGHh9qQmPiZliW5fHGkpxoeGWJ5dor1Q58Kdo+zdNkKlkMbWdGrtDkFs0XACTswsc2q5xlIE+SGd7RMpdk6WqOTzTB2rcuipFktLkgUsF+j96V8syqms5CobKjQ9E0VsyUXcddUmXnr9axkcegG2PkIc6tDxmX/kKb79hbvZtWkzjek5HvnOt1XrSHG0zJ4XvJDrX/cWhi+4CtJ5pcbQdJfEl+XXcbzuYTRc0vltYF4G5m78bkJndYbDB76Ps1SjmB6gXW9z91c+T0eUBEnAxJYK191wCZdeuYNY6zA/P8PySouLL34RJ082efyxY9z+sldy7MghFaS/c9duun7cbyDOppk6cYyxoUEW55cZGhohZaVYPjVNZbjCUquJF4bs3DzJ3JGnaS5Mk4huV9cYHJ9UJp90pky6UsGU8HgdAs9XCze30cRtVdX0G/oOdTeKjIHxN9/01t/e4HzPEis2Jt9zfACPHj26P5PJSI3QpevV8RLGLbVrEi8opZOKtosT6quSo9tiZNMm0tmcujT/3j138+h3voFTXaBWrdJuNeh2JNqwq8BXJl9JJFtvohWwFUG9fMjIq8qJpZ04RiWbdWONG2+7g7e/7wPo2TyxhKkLlEex4nS/8IUvqMl3HXzl3jL1yqJNCjQ/+clP8v73v5/KUJmatsz/+Mc/5fPf+ywd6mCGJD2JPhTgt4jNEDMXkK5YKj5ydKRC2kioLSyooJdMJq0UD64vxZJ9qZuhWRD4DKZdJjI2+0YmeOGFe0iZEXZGJ5MvkEkXVcRk2/OZbzg8cOgYX/z+kyRWxM6twwwPDjMz2+DAgXmWF2KsOEU+naMX9NSiLbHEkyJXIWlit0shgYk0vP0XrubWm19NvnABelJAj4tonkFjcZaD9z7IyUcO8dTDD1GdOclI3lausq5e5C3v/A9c+bNvQRsaIjZFFy3tG020aIGkc4LEr6LbBcheDPY+EgoEbp1eY5G0b7J6qsqBBx/mBw/cje+1KRbT7Nu/k627htmypYipt6gvzbC6XGPHziv53kOnmJrtcuvtr2Hq2BMsTh/i5970FuaPz4GVxUhbTB07xHm7dqsTiHDqHafFQDlPvbbK4soqjuNw/u5dGHHEwUcfUbSClZJy1TL50hC50iDZ8oDSoAt5FXqeUup0aw16rVV8mXzdLvVeEJmlyTff9Osb4HuOoWNDana2B3R6evoCXdc/blnWhevga9pWP15QFmF9dFSXtCrkWrEJCZFs4GWbH3jQaytLsdTRuL0uHcnybbdoNRq4XYeu01n7cHCcjvqcbK+lbVa+5vY8xZX2wohuBNfd9FLe+vZ3kSqUiJTdWEeLYubm5vjwhz/MG97wBpVqJgHs8v2tVwp99rOf5b777uP3f/8DEnrFtDfFB/72A3znqW+jpyLStk59uYrjSEOuSgonU0jIFnUk6EAC0AfLWZxmba0GycQPNDxf8oalwUF0wz3V2nH57jwvuuBCtheHGU5L4WiiQnokvtL3JLGsS73TpCnFjkaaJ+dmOTw7j5WqML3g84MnllhcDDE0KeVMyNoSLO7hSWGmZhIHQt/omElELoL9QxrveOOLuf6Gl5Ir7MZgAKIKRDliz8WZWWTp4DEeue8+Th05BJ0WbqtBLzZ45Vt+kSte/XPow8OEVqK66fSoiRGuknQXIKyhmxpadidkzyNMBlQwkilW8bbP3KETPHzfd1iYO0i3tcqu7Vs5f//5lMtpTJHs2U0lYWs36yzVdHxjK8Xx57Fz1wU8eM8XeeyBu7n1xpfgyHSvpRmbHFUW48jzKWTLNFpNGs2qku3V66JS8FldWmLzxLhyA9ZXq8r0YqezZAtlBbz5srQXVzAyaTVZh55L0OnSq9Xotqu4Tp2416PRCyOjNLEBvmcLFM9x/w3a4SwP6okTJy5KpVIfN01z/zr4Gipcx+jX9Ai4rfvN1pQFqitN0ssSWZYJH9rvjOhzDX2XhKgT5Gvi0U9k+o0laCZS+t0klPwHT00zIhGSDxHEu66nsgBKgyPsvvBidFveWJLlK1RGP9NXlmr5fJ43v/nNP5RqtrS0pL522WWX8drXvpqQLk9UD/CeP3sXTy4dxM4Jr5ilU2+q8JxES6teMCsTkbIDspaEmccMDpfpuB3qTYcwFp4hJcQteuCSTnx2bEpxyd5xLt83wZbBEQxXwwrD06YSx5HsX48oclWZpBwPTaRWKZOZlsOBIyt87b5FjkxHhKGGZpiqeDMjEcpeQuhC2iiCRG66XWUUKUYxl49b/Ic7L+H6m24iP7IfLRmBsARhThhhaDs4MzNMHT5CfXmVFJriQiWgfvslVzB03n70SgnPCLAMHz1uEXVX0bwGBg5h4kCqjJnfQWJuIY7TGImuXGbN+WmefvQBFmaPkLMNtmyaQE9sJSOrlC2GB0X+N0+QtFl1LCqbX0h5x4uIezqPfOHTHHvifkZKA/i+TnlkHC9yVYGn6HtL+RI9VzTVotN1SNmWytGQE22lXFKuNVEySO2QbqVI5QrkJdthYIRUoXwafCPPI3CeAd9eu0bs9Wi6UWSVxt54w6/95w21w1lixQbtcI4P4MzMzIWapsnke8EPga9uqGlPPnd64j3judeLK4WLlV4ytVRbb4ORtvjTt+1nM6y1x6wBstB36+dNAei14HUBbHG5ieVY6UBTKhdivQ9OlAdPPfUUH/rQh9i7dy+vfvWrKRQKyuEmyzahH97znvcwOFQh0rvce/wbvOvD72CmO4eVk0aHCm5LpvAILxQ+N0WuaJHLaWRMCSfvMjw6jG5aLK1UiaRXTLIaJJfY99gzZnLt83aydbTAcCVDPl1Aj1IQRASuRxwkKmZS6pVSYjMOHcwkxnelk62FXhliNc7xjR9M8/XvTLNchVw+xdD4MF7kUK+1SFyNvDFIlPg0naZawo0ZsC/b4w3XDfOy22+juP1ykniCJJTuuQIkRSQ/M6yvcuC+B3jqwKOSMM/ubdvYf/HzKO7YDYNjaBKzqQcYZghelaCzrCI+DV1kX1UC3cXMjmBl94G+CS208FsLBI05pg4+QnVxnrxl0lyp8dRjx1iYXWJ4qMSrXnM1gyNdfL1GYBeJsjsY2XE9xAM8+cXPMX34UVZnF8nmK2zesUvFdEo4vAgSG9W6MmZIk3PQ9YnDRMWFSk2U0Fb5bFZlY0ilfSJyRJVkNkhxaFS1GOtpKdyTaE4P/4zJtydqB7dLy02i9MCmN7zoV//TRpj6OcaOjcn3LA+o0A6maX7cMIzTtIOafIV2MPoT8Dr4ri/I1hddcskvKgWlODidx9Dvu+xHQj7zd/VvlWzWby9QNYkC1up+Z0awK9hdUzEoPUP/Tmu5vQKwYiX+8z//c2U1lucWykJoiDe96U0q8tKyDHq0+dR3P8oH/ub9NMwWds5meHAIR5xgLR/fT0gMk2zWJJ8Hw/AIfckoGKVcLrK0OE/oOhRTOjvGS1y4fZRdowUG0pJ1IHK6RFl4ZXEn05lm6LScLitLdezYYFOlQNSt43U6pFJFZsU950WUduygHtk8cXiJ+++fYn5BXIMjtHyXettRSgq3mdBodonMmFQhz4geskfr8cYXZrnx5usY3v8iEm0PUZDHiLNoSREt0on9gJmjU3z/nnt44Fv3EDgtLrviCq580U3sufp6rKFBSImlO8RtzoC7ihHL71ko9Tp+tExs2uQql6Cl9kCQxmtM01s5ydyRJ2nML+E2ahx/+jBPPHyIhfmmWg7eedcLecG1m0mVHMKMTZgZYXTvDbjLJt/59OfxGqtkDbFcZ3AlrayYp1TKsbKwQFGqgdI2YRRg6TaRJ6YMnShI1GJPrr4k8D0xpNg0h5UvkC5KjdCQAl8jk1HgG7oCvo6iHZzWKgp8e44C39TgxBtu/PX3bYDvWWLFxuR7jg/gc4HvOter9LVr4Lsu6Vp/evn36el3nXpXoeZriHoajs+AZXWqlLIY5UzuA+ppaO2DsFAViuhI1ibpNXpD7dykSkgWgAdyQD4AACAASURBVIBYjEVWJg0WMv1u2rRJ0RGKniaiE7f5X1/8E/7XF/8UryBWZZOhwgBBu0e71sZTQThCmSRkcgnZfEQmrTM6WGaomMHtNBjIWeyYGGTX5hHGB3PkLWmdkCcIcX2ZHjVS0mQRCa8rNmaNULIEWl1G0yl6zVXajoOdH6DRkxY4A6ucRpf2BaPA7MkOBx+f49jUEg03En6ShpPgOAn1WiRRv9hlkyE95toRnbfdvIWJLcOMXHAtduH5hH5BNWmI+kIT6iFJ47dcZo4c5cmHHuCxh+9neWWZnefv55ZX/SzbL7iQdKWAnk6Ig2VwFogjJQKEpIMfzqiGjvzgReiZ8yHO0a1P05w5SePkSY4eeJzFE8dZXVhSGRVg40cRExN57nr1CxjfYkJWqpo09MwY00cijj86RdxxGMgV6bouXpIora/qmZOW6yjGzqT6/H2kEQnXLVSXIYYdyUtOVIuFyNMsifUslBTXK2lmGQW+2WfAV6gX4XybffANum3aHrGA74t/43c3aIdzjB0bk+9ZHtBTp07tX5t8LxLQlUv703zvGvCuL7We+6mEcui7wf6vP4kINkXnu05CrAGxfH4NsKX1ot9T0f9afxLuf6h7rT/ss37Tfb75medcPxGoz2sx9aDOH33y9/jCDz5DLy2XrbFK7wqFdqg1CN0YtweZFJx/3gh79o0yPpqjlLMInRpep0E5m2ZydBTbMMhIi4JtqLp31+8S9HwszyAVSn5DjZ7ItQYKbBqdIKuZuNVlluamaPba+HYG18yg2Wnk3BFL1KWWIWcPk/g2Tx48zvGpBVY6EdOrLsdmetSrUBgo0TMcSnHIC4cN3nvHZVipLoN7LmBsx23E4TBxnCIORD2SR6OE1wpJvJB2o0G32+LI0UO0XZdd+/YzvmWS8nCRVMlAC1egM08QyHG0sCQoJ17ECzrY+c0Y5X2Q5GmvLLByfI7Fp4/z/a9/mbnjJ4i9iK4rumSLTq/N4FCGn33NjezZW8ZIt+nEdXqhztMHA9yaQdDo0VqpKsWIlU1RGRkhY6fIy/FQjSWoXIeUaeMHfQki4oQUdYkMAKauGi5kyrVyJXIDIxQHh0gXBrDEEq9B4LoELQHfKt1WlW5zGa/TohuZAr6vf8lv/peNyfcssWJj8j3HB3B+fn5fkiRCO1zyrwHfNbvEGpFw5jf3DFr2wbX/R4Hq2m5OYetp8JV/PQPKp//2Y8D32SCsAtYJaUQ1/uzzH+JLj/4Dru3iuz4FI6UWU0nP4/ydm9XWfnigwN6dMjVLBKGD5zVpri7SbdbJp7KUC2WKhQFV1BgQ40tQT+SRdD2CloeV2EpnGpsxWkrkaptI6Qnt2gJOb4VW4OAkCY5mqPYOK9JIkSNlSCtxgZSeobZcY25mgYWqy1wt5MmpNjNzIaFmEqQTcnHCZBjx2n3DXHB+ni37t7P3ojvA3gFJCc/xCHwDy6igBxbddk+dtOy0oQwUkjFhpdLquMT4JLYP8Sp6d5kwiDD1NKY0iMRNotCBdAGjuAWsCkHD4dijp3jkWw/QWDjCwskZFueqeEGCXZRWDYfnX7Wfyy7ayqYhoXC6xHqdju8zPW3iVC0s3yTqBKoPLpH2Y8PEMmwV1p7IxGtoqglbpl95Pal0O6G0kv6iVtQ3hrgvcwWsglTH92Vm+cIgqVyWWGzssrxtd3DrNZzmKp3mKl6njeORmIObfuGWd/z+BvieY+zYmHzP8oBKdTwgaofLBHwVAAvXKzKztenjR02+69j4HHPvv/idSX7EGuu7PgCvzb7rkNv/tar//wnB94emYC2kqzf5xLf+gr/+6p8RFSLleLb8mJTncs1lF/C8/TsYLGbUh560Cf1lXLdNID1nIntrd1RZZs5Kk8/lMQwLLwroep7KqVC15G1x9aXWwnxC7JTNQHmIOHZpdhbQ0l16UZeO6ykNs45FxsgoNYOWiMXWInJ9EsklaLZZWemw0ko4uRJwYingxHIP38iQwibT6DHZ8nnRlRZXXbODF77oTqzBiyEeJZApXhZ94njrxPRaXeWMszMauYECqXxOVe8IoCVaRJQRl1udpLNI6Dmk9BSGllVN0wLO8j8zW8ZIDai4ytqsx/Gnj7K6eIjWSpOl+SaRZpKpZCgO2ezcOUwxHZLVOqT1NobVxg1cEm2U6UMNglqMGcp6LSbQQiKpoJdxNRJVjFA/Yi4RH06fhJK/90G4P/0qykl2ENkcqXwZuzigFDH54iC2WJXV5CuhOh3F+fY6NTxHAoR6tL0EvTLy+pe94w827MVniRUbk+85PoCS7aDr+sdM07xqHXylLVjxvoZxGoCfrXg4E2z7VuKf5s/6ym0dYX+IaFh7oB9mgxUjvEYzrPPPZ06961/rfy4iNF0emPka7//f72Q1rJJLZ8lpJueND/La216ETYuU5mHikklHNNrzSuYWReKmswlcH0tSHLSEUk4ChxJqspnPSNA6dLoOmpHGkw42y1S8pKqC11Nio6Pn17ByPqEugewJWbNISrNV3KZIzDxPFRaT+CGhLOVkERlqLK50OTJd48lFn4OzMY5nEcU2tHyKiz5X7YJbXzzOTS++mcE910J6J4ln4VTbONUWMwePM3t8Sk3fW7aP0Og0VGjR6Ph2JvdcgD04gJ+TICMXuksEnRXMBCzy6mQgzSRe0sRI26RSwxANk4R5Aj/Aac+zcGqOlfk66UyBdClFaSSHoXfRghZW0EKP6lh2F82MSKIsRw7M0ZmXzjdJePPwE48wNpVZRY9EEeIr8JW830Rcj1rfbi7JdJJgJwvWULh+26Y0NEJpeIx0eZBCZZhccQArmyESUO916TU79KqrNKtLdDurqr7KjQ3s4ck3v+Ldf7wRpv7TvEV/gttuTL4/wUH6UTeZmpraZtv2Rw3DeOFpk8Ua+Kpl29r0+1OD7w+h87O+A4XWZ460z/Vr/JfBd/3RzgRcNSSfwQNLUtl08ATv/6t38cjxhwmDmEwML7niQl59+wtI6TW89iJp08fzanSDNp2ui+uJDC4tMlukRSgF5CxdXdYGXsiWbTtYXF5hcXWFsfEt1JtdRUVUxgaV3drU+kEvRA5R0pGdlKpHL2kVMkZa/VsAxnV9nIYEwTSVM6uYzWIaKRYWGkzPtZhqazxywuPUyZhubBF2I4bbJttTPq9+8RC33nw1Wy+7iSS1FZIymg+NmSW+/U/f4IFvfVuFqu+/ZC+1dl0Fmu/e8zxufc0vMLBrD17GxM7FJO4CQXNO1UWZiF5YTC0QaA00XXrYhkHbjKQPBVKMKmESrk/k9nM8ElNTiWeycIy9JnrYwtTamCkX0wwJ/YjDD59i+VgD3ZWf2yM0QqLEIBLjSqJhi9JCqJxQnJABrU5TRXMKBSWvv2wmo8LxU+mMkphlpTaoOEC2NKDMFnY+q1Lz/F7/6qFXrSrwbdUXcBo1Gt2I7Pi2X/qZ3/2zjTzfs8SKjcn3HB/Ao0ePTuZyub/Vdf2G9UWb0A7KYLG2cJNYxb5Qt//n/x50ReX7XH/WAXT9q/2lmty6n2/2DOtweno+44HkMrX/p58UfCa10O92e+Zj/XbqNkrHFlE3p/mrr/4pn/rap5RudKJc5g13vpSLzxsiCebQQrGgrpLEDo7Xpd11aLXaWGaGtJVWVeqREyoHWhLGpLNZtmzbQk9q4TWpKLKYmZnDkZLMgQxxSkLkdTVhF2RjH/mkJYPCLmIHWdWa4Rseba9Jz2kTOz3cdgsiH1uq3s0c3a7G7HSLmWbC8cWEBx+ss9AJlTSu3EwxHni84vkFbn/JBVx2w62E2a14nk1ay9Bb7fDY9x7nge88yPETU4RmTKFSYmBwlMuedy3XvPhlFLZtJy6k0FMeib9A1J4Br6sWgFAhTBJCo4mhhVjWIBjb8IKAleUlFk/OE3aaFDMGGUunMjiMnSmg6zZa4qvAHst0SBQAi6km4NhDx5k5uEzi+CR6oK4EJCw/DsGQ4xq5eJ4E0UsRaqjUK6adUlpfQzfJpGRJKVcXNqaoHaS5eGCYnALhkuJ8hXYIFXXTwamtqoVb0G2oYPVq28cenvil29/zxxvge46xY2PyPcsDuri4OBLHsbQX37I++Uq8X19mJpyb5DxIV9uPO9T/EvewXou5DtvPKHv7sLr+p1+Wua56OL18Eyxd0wsrRliBa9zf2q1FUooETU4OKrhHPYQPeoeOscjnvvdJPvPVjzOxeZCrLjmfC3dOKH2rrbVwnUUMQ+raDeqdNm6vx9LCIhkrozSn6VSWnhfgeYE690gc46bxEcoCqLFBrdlgfmmBSHZVtmRnGgoEsprBSK5E0S5QKYyTK4yBkcINA3pei5XaHIkUZ4YuTq1BIt1vtqX0q1a6zMnpFQ4fq7HSSPP9A3WOL4W4nkWuqzEceVy6SednbzuPl958J3Z2kjAM+gs3e4B21ePYkVlmZpZptjoUCiXGRsfZs/d8RnfshKEByIsxoUdCjcBZArcrbDRanFVTqBhURJNtpYZAG8F3uiycOsH3v/o1jhx8nHwuxeaJCcaHxzn/vAvVCSY0YiLDI066ZNMx6ZROErgcevgJFg7Pko5NehKEb8pCNMbtii7XUyaWVEpXtUst0TkbFrl8VqlupALKFNCVHYRlY+WKWPkyqaIAsIBvmXQhr06O0jHYa9dxpDeutkxYrxI5PvVegjY6+dbb3v2Hf36Wb5WNuz/7AnbjiJzdEZiamirbti15vq88TTusTb1n6nxPZzyc3dP9iHuv88DruuB+RpoyZfR3MwoAhZ8kVuVCqiJIdVasgbOyLitdqMtq/UkePXIfK91pSDtMbK2QzyTofg8r9rC1ANetYVgBuhmzUlulmMuzMDtH5AfK6CE5wyE6vcDDsHUsCfPWYyw5KcU2Xc/H16QJIkeo7NOhCt3JWxbldIkMBUrpUQbLk1ilIp1IbNRt2q0lvG6VxvI8njjfhONMNLLFAYxsiY4bc/jQIrPzMfc/2WS2nkfTK/j1Gna7w+5yzKtfsplXvuR2CulRun6PxC5SHNiJbuRZWely/OgcTz/+FKvzi6olYnxyjPOfdym7LrmU3PgESVrU0C1ivwW+hxml0BOLRAtIBESxMM2ioiKEl3aW53nga//Et7/5debmZxkqVhRnOzE+yW133YU+kMOzEvKlDFlJY8umSeKAg9+/j6Ujx9A6kqchIWwurW5TLXWzdoGcnccPOtRqC6oHL5crkstkVBGpuj6SfAuxYJuidiiRKg2QLlfIlgfJyOSdzaN7IZHv03Ga1OuzqnooaTTAiWgEBgxPvO229/7Bf///7aX7b/SBf9w49m/0sPzkP/ahQ4cK+Xz+LwzD+Fm1MBJZ0prWV8B3feMsnO9z2Yx/8md61i3/pUH59G/0GXOGwLLU8ciXxOPQB18BRwHm/iQVi4XB8ImSHp4/T739NB13AewubljF9aXmxlVTpjQV57IZXLehlkDSz7a6OkejUVPmDbFVI7kGYb/up79MQ7m5vLCrMibiQELWixQrQ2imgR86qrU47PUYrYxRtMp4rZiMlWdAZREMEyQBjlel01qmunCK2vIcvY6DbUr+sVQhDZDKVvB0nen5OsdOdnj4sR6Hp3V0e5BuexW95rCnBHfcOMLtt7yUocFtxGaObGETZnqMKMzQqrvMTM3z+COPcOzpx0iZsZraB0bHuf7Wu9h36QuIbWmU7qHHPYmFw5AcCzm6ekii+0TqKiKNRgFTN0lcl6UjT/PEgw/w6MMPUJtfYHF2HtftceV11/DSV72SzMgAmWKedC5DQSbSOOKxe77Jycd+gNENiaRBRPKMsv0rKnlO+bn92FP6YiF6bEsY87WroCRW8jPX88XBTTpfZnBiCwObJshVhtCLFVK5EkYQq7yQRrPG0tJJqjPHCet1RCfSJY0xtuXtd773v/7Rv/q1unHH5zwCG+B7li+M+fn5bBRFf2oYxltOc75ngO867/ujjRY/7TexLjVbn27/hV/j2qfFpiEaVbXIUogrmbQimwpIZHuuOXSiZRxnka67onIKTLONHzQIgxZOexnf71Aul+j2ujhuF9MySKVNotgjlYJOe4l6q04YJ8pQIU0SBjrdRm/Naq2pBmG1hdNNLE3ajIex7LQC7VjCvomUdGyoMEouNUDgSnymTiplUMiUSPRQ2Z6dZoPFk6cw4pBcwSIMXTwnxqn7ZAslOolHJ9I4MeVw6HGfbz/QoBWmiJIIq+Vz4YjBz9+5g5e9/MWMTOwFc5A4KpEkRTqtGKcVErgRYbfLyvxxLKkOil0l09q+73KKI9sgJYE+HZU/IdO6roBXcpcjEs0n1AwVLGRoBQzdUknMjePHOf7Yozx633eZO3pYKRXkWJbHxnn5a1/L+J7dWIUCmXIZKyvArXHywEM89LUvQrOjlopCyPtxV7Vf6LEUpRrI9QtmjK1ZeNLD5vUIQ2kN6ff1qeWbnaE8NEZ5dBOF4VEKMvWWyqRzRQw5SXoe7XaDVnuF6twU9ekZQickkhPk9r3vuOs9H/x/f9pX6cbtf/QR2ADfs3yFTE1NpQ3D+CPDMP79aanZGu2wbjM+c/o9y6db43R9VFSYKgfqh6Wf5g7OfILTv93+bCu2Y1UFr8l05tKLVqh1TjBfexovXKHRmSGMHIaHy2QNlEvNIqBZXabTbTMwNES2mGd+dZml1UWK5QyZrEUSe2pj3+l2iKX9OJNWkjEt1NADnbDnkS8UVChNqMfkyxWGSzuwjAyOIzRCg3Iuq+iDqBcQ9TS1tMvlCmhaTKtTp2RnZcOEqzt4bZfuapdNw2P4msNSdY50nKG55CD0dZQLiewUU8frzB9OuOe7dY4tRPQSyHbhxguL/PIbLuWq664gO7gVPTtB5OeJvAyBZwqFSxJopE2TVnURXfOpVAqkygNQGAQzg4phC5skgcSB+mq5pex3AoRGRCD2cdEwGwViCXhHI1ipcuoHj3Dv5z7Lw/d+Uz1mcbDMzGqVm195FzffeRepwREoFpSdw7R04k6d2cce4gf3fAtb2j08l2xaVzSB5FGYia1qpWT6lSsK6eKTzOg4EZ5daIgcpmisAzDTWUojmxTYFwZE+VChVKmQSiT5rEu9WaPdqRL3WvRqDaVJlur4wvZd73ndf/5vHzz71+7GIzzn23PjsPzrjsDBgwftQqHwQcMwfnNd4XAm7fBs6uFf9yzPvpcAb5+3fcZMvG4oPlMZ8cwCTlmUxREVB+iGhxvNMbP6EEdm7mWh9jhW1iOVMZQhYrgyRNh20QOZRmM1aTYaDZYaq4xum8TOpegK14mPZUhrR0zPDZUTzAtCRTlkMwWKmTK2lqIrNfK+R1pkTSZksgVy2QlMTaPTXiEOewxmS6S1LImnqxBzKc3MlbJ0PEcFANEJKJbSBFmP1nJbcI8tY5N0aHN8+hglvYy7HHH86AwXXLsXLWcwf2qZ1ad6PPhIm/ufTGh5MJ42eNllRV52/Xae/+JrKG07j4hBSCpEnk3g62gSFO8bqtSy3WypGE9TNF22TqZSIDtYUo3MolDQ5PcgVxJrQUeqT8OUQy2dJKJ6KRDFupp+vdkZnvjmPXz/q1+hOj2tTBGunhDbNlt27eF1b/pFytt3KhebVuqfbPCb+MuzPPz1b7M8vagkZkjriQTgS7iRB54vJhSpCZJMhwRbHG0SrhMFivPvOi6tTk91zY1s2srolq3kpTk5m1UnRTMxCQOfZqtBtbpIbXkev9MhciOq3ZDK9l2/96YP/M/fOTev3Y1HWT8CG5PvWb4WkiQx/jmg5n3/PIr+tirQtKWFty81kw+ZPtYph+eiHlS27xkytOf6dp7zNn1ZgkoHOzNep08FK2HZM2lmit8VRBBVg4uut2iHRzi5/G2mV++j4UoRZI90OodtFimmymi9mPGhQbqtOp12Ay9weezwkwxOilC/LEW+xIGrksvEwtqLxMaaRoSuA+VBbDNLEonUqUTKkh63SIXFC3dalmVPdogo9Gi3FojcDnkzTdGWKSyN026riMTIDKm2asqc0VlsU5GlVKZLt9bGbwSUskX8TMj0/CIj2QncOY17v36KG+/cx+CWIrWlJRYP1HjiYJfvHQhZ6Whcd8E4V++xCRo17njdTZx/w0tIGEG3hyC06ImfNjbxHXG9Bfhu2O838zp0gq5q78iWclRGBhkcHiObyyj1SBz6GBKDKeArlI6cHmMdK1Ug0VJomoG3NM99//CP/OPf/h1GGDE0NkJpdBiyWfbuv4DnXXEVpZERkmwaXfrs7AAt7kC3SWe5TbsZsrrYZGH6JPW5OZoLS2h+REZCc1Ia2ZSENbn4ga8UHCorWr0MpFopTSpfUNx5eWSUwtAwVrGkwna0SMPreWryXV1dorq8QKfRoLpSI7Fz4c6LL/2PP/POD/7JWb5VNu7+rCOwAb5n+ZJIkkSbnp7+rSiK/ut6kElK3gyWbLufCVU/E3h/FNieqcVdX9L9sD5X8PaMX5sSNMgkrMS5ayoDwYN+C7LUjSeypVG5Dz5oVeqdw5xc/A7t8GmqvaeJtKpSIySRTRJmGKtsJh1bVHI57JTOzNwx5ldnqTt1UsUMmZy0EWfIGjZaEKsamxY9NSEGjkfGyGGZWUrFIRI9i2VnSEuR5j/nBfvdHoamqRol09RYWTxJdXGWQirLYLZCSTJ+NUOF7/TCHq1eQzUp16YbUnaDZ7fQJXu3FQiTiVGx8TWDAWsLUw+v8uXPLnD1S4bZf+Uu3E6T2QMrHD3S5gdPuyyswAv2j3DN3hwnn5rh1tdexTWvuI3M8GUgDrVYx3V8DGwCJ6DdENdXWzUF12orLKzM4ccu5YESW/fuZYs43jJZBXK+76jePsnQFSWCnBtDYSBsSWDLKrUBXofG8RN8/dP/wMzJE6QLBYYnN7Nz//kMjo2rY5LO50iX85gZg5guWtIm6LXwXY3iyB4SvULsBfQW56jPnqKxuKLiO5cWZlQVlSaON6mwsox+n6Bp9TXVpk06lycjPG+hSKY8QHpgCC1TUCdM6W9T7SlOS1EasrjbMrmVTTt3k1iZ1+W37/vEWb5VNu6+Ab7n/jUwMzPzq0mS/Mk6xbA+7a4D7rrk7MwJeP3vZ0ZN/sRLOQFfmWhUbJnSMqgfSoGsKtzs79X6Q7Ay+quqmChqoBtLLNQe5OjsPdjFJr1kgY5bVW/YruOjxTa7Nu8jQ5Fuu0ViuCyvzlBtLWLnTQW8ppVWoTYD2SH00MRKp+haTVZWFwkdj1KmTMYuEEYGntiNU5JoliIloOR7yj0mi7p0yqLTlgVaHVtPyKdsCpboZU3a7S6ZfIauL1GNHp2qS6/XxTcddTks3Wu5bAm9mEaTid0vU5/2Of7UMkObK0zuHVMlnt2ZhEOH5njosQWeOtRhUz7iip0p6gs9rrl5Cy+87UbOu+w1oEvCWZpYuFFp33ADwmabhekTtGqLrC7NcvLECUzdZs/u8zj/iiswRkeVdtawDfxeU7U1G5IIGkuAvaasveLO04wMhlwV6DGJtI6sVjnwwEMcPnKE4tAQ+y+7jNGJScxMCs3UMGxTLe1SutAGTXpem1orYmTyEozshPrd6qpENRQfMbHTxm03cVaFr+3S7Tp0Wk06rTZdxyEUi3EQY6bSZItlMsUixcFBsgPD/bAdy1aLTRX+b0ryXFqdtOXyJkk0lqv1j4xt2faWc//O+bf9iBuT7zn4/U9PT785SZK/PlNmduaSbR2Uz3yqM6fa9TjH9Yl43Xm2fpszb7s+BUuThfB7kqerwFXVw4u8SQLaZeJN+lpPWa7Jei6RjX2NautJ5lcegtQyhcGIprNAL2gTRh4rS8t0O122T+5ioDhBr9sliB3aTpW2ZBhYMDo8Sj5Xwu9BPjeEQZpe4LLam1HtERL4kgQi/TJpdzxljkiLs0ooGeEyiXCdpuoIk8v5lJ2jkMvitOrEoiGWFaIknZFREYpygpF+NK8XUG81VWBM2sizbdNeNk3sxMjnVElo7FmkkSnO6h+XrBRkxMRtm3YnZLna5ODjR1g8cRg6y7RWa0zsstj/gou4+rrXkR+8AGLR5OrgJiqNTEJmjh98ksWZ49SX5rn/O9+n1/R44fOv5cY7bie7fVLpZbOFPF7YQtcjbHEzxpKzm/Qzdi2bWJfM3DRxEuJ3OzSXluhUV3GaTVZqNbbs2Mnm3bvIDkjbdD8IRx7L0Dxiv0rPb1HtRAxPXkpsjykNsZ54mHK8xaWoCCYNI+gXtapGlCRWVyJxKNkOkm7Wb0uRCVi3xXQhQG+qGiYB3h+yXUqnWxgRqVS0hFq9+ReTk5v+3Tl4q2w8xBlHYAN8z8HLYXp6+uYkSb5kGIaxrnBY53zPlJqtB5k/W/P7bBpivfHiNNAKhyhuNOEW1Yfwiv3uN5l8lXosEuDtV8GrN64l0Y11YtrKu99o1fD8FXreHLG2Qr4S0fNWVCaDZogVVqPdqDE7ewoNk5HRrcodJRNQ12kQuB3Sps7WiQlKuSKrqw0SQ1qL0yxXl1htLagGXfm5s9KuYAp328NxeqRTGVIZm5RtkBgRYdRD96VzTCrmU8oY4DptfLdLSrrvYhNbz9NrB4q66DhdNPleDJtyYZBybowdWy4gX9lEJMYGoT/k5KPZStHRvxIQcVcaibyRsk+hBjqNRZzaKdzGAoHr0Par2GVbmSvs9ASGLpGSBlZskzgRndUmJw4eYvbYcWqLSxw88Dh4MZdecAn7rrickf27GRrfSnl0SBWOgqs0tkkoChBJF4sxs1k0I09MBjcI6LXbdJbnWZk+SdRpqVzegZFhBrdtxSgW0DNCU1gKNCXBMwlW6fRWqTZ9BicvQktNkCBNKSEpLVKUQoh86Mq0qFyMGmoC71vFI1WeqknMpFRKyRd1jUBasOUoqRaVvqVc6Cx5bcndpPNNDDhhGEWNWu2tW7du3rAXnwOs+KEB7Bw/3r/Jh5NYyTAMHzRNs3Qm6K4D8bOXbqejJGa9oAAAIABJREFU/taO1plpYz/uAP5wMlnf1aYygeN+x5DodnWzi+PNMLt4gF6wRLZg0gscgrCLjkcYthHFrAjz5b+GlWAaGpahUVtZpd5s0vUjBoc3MT46gS5Y1gvQfJ+MFpPLpQhE2G9EJGmT1foqzVqD1VpVsc+SMyDpY4PlAYKuh9NqIyarXDlDbEnqVoAVJUqiJVkIppEm8GN1uZ4Ra3acYIppwhpgYnQ3peJm7GxFqSRK2f5izDCkdSMDhlh6BW0EbPvaD7EuS84CFIg0B00XGZtGr30CrzOHFnXIZG38xKUXe2pZWG/UFGBJHoUs/TTXJHI0VuebPHr/4xx5/BDdZoudmycZGx6k0e1S3rKT5193E5M7t2MXLaJwrfAzsVXQsoCXmUujWSUwi7jtgNryEk2piT9xhCOPPMipQ0/T9jz2XXkF19/xCnY973J0CRCSE1viijoY11vFDXUqI+ern0tgUxkpVLSoQaLrBOs1U+r1ILLCPrjKBKzO0aoIsL8IVIkfatqVxpN+vocArxoC4gTPlxwJTS0Oe71e3eu4t4xvHn/wx702N77+0x2Bjcn3pztez3nrY8eOjei6/pCu61vk8nqd4z1T5/tcbrd/tettTcjQ/88a56u4Rhl3xAVVpdq8j/nq/cr+W6xkaXYaLK8s4vkuXc+h3W2SzhnYWWmZkAaEniqulI92SyrppWq8wNjwJKOlTRS0PJYfYpsRZibE17u0445K8ZqZnaVZb9GQPNhAErak6sxiYmiYwOlQX1nFDXwyA1mSrKXmUhkUDZG9afJhEbhCmlhKkpZN59i9dR97d15FPrOFlCXZDiVVCa+LaiPsx1MQ6+q+kUx2pq3CxsViK+lmGmU0o0AiPGtioAchiTuH111Sbr7IgEwhp1QchpnQ6a4QRC1smZIDnW7bxXEiWo0ej3zvEQ499CTZxCYd69RX6mipDJdddwPX3HgjE9u2qnSwOGwry3ZfYZBS/cJGOoWRzYGVEy8G7WqD5sIii4cO8cDdX+GBe+/G0CK0lMl1t9zMHb/wFkb3XSxJ7kjUWhRU6Xo1Ii1FeXgPSVzsT7EKfOWJZKJVVL86rmJ6Vtja9zAqcFXKF+kKVCaQ9YCl9YLAPgBL8Lq6uor6kZTiiBQ7s+s6x3pd5+atW7eeOAdvlY2H2KAdzu1rQCzGtm1/T9O0C59L5bA+6Z7Z53bmwm39u/lxkrPT3/XaMk3ee7JIE7WD8vEL3yk8nTHH7MLnaAUHyOZSSu8pk2/Pczl8/CirzSqFSoHJ7ROKBnA9h26vQ6NWU0siWWiZsSyKUmTSZSrWEOdv3s+u0c1EcYuav8B8exo9oyv12tSJkzREktbx8VzJFNfR/JjRUomRcom0rXFydpqZqoM9kEVLpTDDgHxGDGFd0qqVwSb0NLXs2X/+JZy3+3LS5gQ6I2j6AImoEfSMms4UzS1gIUEzvg9JrOgLTTOJNKm1l4wFaW/Ig54V05lSAeDXiCQRzXcIJRtBNK7iUem1cMNV/KhB1spgSnoaGu3ApdFqMn3kOE/ddwCzE3PkwFHwLfZf8nwm9+xj0/Yxtu7cRml4nKBbVxZsQ12E5AgkMShtYeX7P3OspQk6Ac25ZRpzS0wfeoLHHvgWJw8dYKiUY9/+/Qxs2c0L73wtmaFRpfONoqaihnzSDAzvRNNLirtVAKtAfq3zT2TcazkefQZ4ve1v7Xbq3/2rg9P3XRuI+1RDrAA4kubrWJc9njrWvV7nW+2299rdu8dXzu27ZuPRNibfc/AaEKOFbdtf1DTtJWcu3c6kHZ5dpvls8F0H3h8fwCPI0+98kwvLfg2R6Dnl3ScfPlizzNXuoe48qqiGbreBLrkMBhw5eZyVxiq5Sol8uaCSwsT9Jnys23MIvB5JEKv8264XUhkYIWMUuXTHReyZ3EYctTi1cphj84cYmRxRvG51tYHTc6mttpQ7LejFxL2Qndu3MD46pGRj9U6TI1NziidOF9KEiUcxZ5O4HlYYqcYLsRDv338lu3Y+j0x2AmKZj/PEIoGjjK6LW6x/iSxLIr/Xz5oQ3lICZDTdQrNShLGuJnIjnVVBOUksOQgRWtCFsEuv5/RpCqmol6lTCjzdBZKoph5H0tHilEUgObexRyQtD40Ws4dOcu9Xv8vM1BLbdz2Pa264gy27ximWc1gpG7fdwDIlPEhoAVvVHiW2gZUfRLMroKWIHA+/2cZpNVV048yJQ8wdf5rFqRMKGrft3cvVL30xhdFR5UiLdJ9u7NALTQZHdmGYQjusg++6seYZDO6/nNf132uRomd09a2/3EXFkGD0rxZiCVQK+zyvdG7Guorg1DUt7rrdD8+c8t519dWbe+fgrbLxEBuT77l/DRw+fPj3/3nj8i7LsrQzed91uuHZCWdn8sDrwPuT0RBr4Ku23P8fe+8Bbdd91on+dq+nl9uLumRJloscWY6d2E4lJiEhE88MMLNIgAR4b3iBN8w8YDEIeA8eZYAJkwABElIoiZMMiYOTuMclbiqWZOmqt9vOPf2c3fub73/ljMnKPBgsl+B71rpLV9K9e+/zP3t/+9u/71eoy2MjntWrL0vAcRYgXELbO4gLy09h6LZRLZoIrAEGdg9n5s/BCl1Iqg5OVGDkiowdXCqY8OweJCGFLMmw+y5OnTvHHvXzehEztUncsHMXykUFy+0zuLh8GjkWX96FHyToDh0Mei5ihzpSYuDy2LxxI/McWFiaR66QQ6vdw9AKWfFNtQSKJEOlxF1riM1T47hmx3WYnroGkjIJpHlA1NkjcBrRJJ+MZrTV90w3moyCI+nP1cfvNL2c5kAmNoKETJIAiSJyyA9BZG5uXEym5TYr2KRc8/o98J6FwcIFPPHIPaiUFdz4pjfAHKtCKuoQcjrzSKBH8ZSGZUMLF89dwGOPPoqtW/fidTe+C/k6eRsHCH0PzqAFVcygSWQhD0SIwKmUGjwFSCNAnCJzbHBRgGGvBce3Yds2Ii9gET5cHKNaKyJfz4HXZeh6EZmSwUs92BGPan0TK77Pe0MzR2cWsnr5fP579s/fRncvt7qXzfIv37bplCGsnLnapTFjYrBBb0KURB4xgcgZhsPh8Gc++9lPfmbfvn0vjBK88hfQa3CLa53vFfrQT58+fWMQBF+TZbn4nQnG/zOe7/MwBHsM/AdUbi88zNUByuXOhaO+d/W64HkHPE8x6kex3DuCxfYJDL0WNs3OoNts4uixQ2zAxMkieDJaKY6gmK/BdwLkVBlC4iFnijg1N4d2x0YiZmj3B5BEBSon4drtO7B96ywct4G+tcwKUq89AJcp6DhkzBJi2HUROJTjBpRLeWzeugGt1gqb7ywutTC0Q6imBK7AQxUlKBGQDm287dbrcd3O3ZCEKUCZBZI84jhDTLhwwkFyFaSegJhSHEgMQR6+ogzTzENUqTOmxItVcUNC9CmtAAgGEoq+YGgyeTEESD0bKfkOLyzi2DNPIeq2cHL/Ezj+9DPImzLe8K7bceMdt6A0W4FkqMg4wlclBISHcyHSzEejcQ6WnWFq4gZUqjMQOA2JF8CzViCkBKOsMi5iErloJgR9PcBVEdk9DJYuwuu1YCoCFMOktDd4EbFUBChE/UKAQkUBJ9PnKQNSCjdx4EY8KvXN4MXiKt5NoXrsPCDchCiFBC8Qz/vbve9qmb2sgFytyzSYJRbGqpczw3XZv1HnS4kalIaxSi9L44x8mI/Ytv/DV1218bkrdJmsbWat873y58D+/fsL/z1K6D5Jkm54obz4u6ncvhsG/HwBfmEX/J3KtuePmrA7utCo2U2YixYRPCOACq99BMvdZzB0GizvK0j6UDXyLEjQ6i3j4tJFqDkdhWIVOb2Gcm4UqZOgQB0aXBhKir/6q7uQQkehpqPV77JBDaEZqixhx9ZZTE3kUcqJaK0swuoMkUJG247Rt3y0ejbihHwFMmiijOnxMYRBAMex0e2vDuQERYRSkmGQHZrrQIlCvOeON2N6bD00bR04cZpF+0QeKcYyZFEM3hEJMYBPuoKEh+2GsGwHuVwOE9MTLAKdIpsIcKV9p3IJnFRhPNtvD51Cn4VC2p0WFs6cxsXnjqB/6Twe/drfoXmxhWq5hJvf9Qa87o6bMLp5BLKusC6b8GSPbgIGjygdIk2HLLHDcURMj+9CwZwBfBGI+siCNrjMYV05hX5mSg6ivg68UMawt4jWyeM4dP/X0Z2fR310DNtvoH3thJArMVMiiRElfEgaD4GoX1kIyx/AjXnUxraAp8Ejq7ur0ALHmNGrhZg9FVz+r1X2L73oyYA5UHw7uYQV3GR1wMbOMbL4TCNmzEPG+vRvURQng8Hwl+fm5n77zjvvfN5I5MpfOK/hLa51vlfow//85z8vzM7O/u88z/+6JEk0gPu2vJg6YSq4z3s9vJD7+zzG+0JBxQs74e/WEVOXszrDps4mAieGyODAduaw1HwcdkBwARnYFJEvSYi5hA2OFlYu4tLyecSIoWh5jFVnIfM5CJGAsXIJw9YlFE0Ozz77LJwghRfHzCJy6FJXGzDfg6mRAt5w0w6M102cmzvKVFRUDDMlj87QQ3tgkzgMYUgG3TGEjEdO1xD4AcIY4CUaimXQ8xoKhgh4NiZKRbzz+34Axdw4OGkEAqrIshxSL0Pqh+DiDGkgwHVSRAkVJJENhFqtFgLfR61aRn2kCs3UIWgqKztRrEJSSuAUYg1QW8gjizOELnlD9LF4cg6D+fM49sQ3cfLgM4jsGGaxiu233IDXvfUmFMaL4LiESaApQp5s3mIpgaBySBOPiVeInha6CkbKW2GI4+CCIWKvCZH3wPFExxOQSDmIxhgEqQhv2EPj2HN45K7P4ehjj8AaDlCanMBt73wPrrn5FlRmZlkAJ1SieZGUQkIY22hbbURQMDa1AxyXpxb/csGl4rmK+9NUkZFdmDc+rREV3dXv2funbvYyLMHgBargzGhptSNOGLyyGkWUpFEW+MGTbhDcuWvXroUrdImsbeY7VmCt+F7BU+Lw4cOTruv+jiRJ/4pFyEvSarKsIEBVVdZRPO//8Lz3L/1J3cZ3YsAvLLovlCAzdIJLkdEXHbtAVCnK8Wqg0z+IoXMEnDgAB/JfqMIsyLADC71BDz2vhUZrEZ1Bh+GioyOzCF0gdGIGTbSXL8An794oRKdHPOCQyWK7Qw+WHaLf95BXeOy9fiM2TlWwvHAWvkv5bREErQAvyuAHMSyHUnPJYzxBGqaM8yswFgINxlapUZLIoWSKEBIX1++8Hre/4QcQJ0VwYgECV1x1FrMzJEMXWRAijjjEicjsGanY8zwJGVLEQQDXHUI3VORLBegFHRkl+VISUkZpwjwyUYNgFpEJBsIgRdC3YM1fQvP0UTz4xb9hHgm6UUBpYhZbb9iNzdfuhBU6aC1fQqWiYXSyBLkkQzBkCIrCIuyT1IYfrKDX7QNxHlV9A3RBQeITbk5sZxlRpiKRVvctKQVkbobuuXOYe/SbuO8Ln0O7sQA3dDCxfha1yWncdsf3Y/0OSkguIWOKQBGu38NSdxkQc5icvRocX2Rpzpe1EpctRVn+MPMrpqGZQDcaRi0j5zWyESUcd9X7gxExqONlfusc/MBfTZUCxxR5aRIjiLyzMZd9cPv27Q9ewctjbVNrxfelPQf2798/NhwOP6Gq6ltkWRaoAFPhDcOQ/fl8QX4eeqAu5DtFGC+EIL6T/cCKMoMbViXEFGvLcUNYzhlY7rPg+IvQKFkXGsJAgqhSsQqx0lzG0B+Al1MMvCF6tsuSDbhMRbPZg6Eq8L0Bmo15dtEGHgkleBhmHj3Lg+XE8F2qqCHWjxexfeM4wnCI4aCHzoB8fAVoqgFTMTHsWfBc6q8FDFwP6eUhmUJMB15kEljfsWHqHKp5Be++433YtOEWZFkNGUdUKlKqSYAVIekPkFA6BrXTnMSGVqtyMh68wIMTM/ixj57Th2QoyFUJbhDBhxFSN0BCSdK5KqTSJBKljiTVAD9F1FzGxWefxFc//WfozJ9DeWIGm3fvxXU37oGRNzEY9PHM048wDPa6G6/B5MZJiNRZq2SkQ4rDAEAPQ3sB7VYXOWEcVXMEfJRCoBsjJVvwGkLCf0nhZ5SQ2AkuPncSD371bkipj/OnnsPKwjkUVRW6oiMTFLz9X/wQdrzxVgjFEgQ5hZcO0HP7yMQ8YzukWY7ltJFrGRVKwnwzgp6QsMJKhVQgRctlSJggGDpNGADBBmo0IUiQkvyZCHUCHSsPcp9M4zS1bftiGMT/Yffitf+Nu5NIemuvl2oF1jrfl2Bljx07Vm40Gj/H8/wPiqK4QRAEmZzOqHASHPE8xEDf/8/sJr8Tjvg23kuUKkqvZRU6ASeQU1kftjcHPzgKxWhD1TOEcQrXj9iFSfloruVg4PaRcDG8xEd7OESc8ahUx9Fs9dBotNjFHAYuu0hDL4TIZYylEMYJvDBDGGWIHRfVnILRooE49uBGIWyfvGQBU9FQMQqwuxaDKSg7o+8Tx3hVc2XKKoXSgPAH3/MhcymmRnL4wL99P6rlLczaMeMrjNPLQwFnR0jJIGb+Ik498i10Ls5D0QxkvATNzGF8ahK16THwpgpe5hBKHFJNgqirDAmF57FHbdEoITNHkGpjAF+gbHdwVh+tk8fwxDfuhjtoY3Lzdmy+di+q1SKGzUVmpPPM009Ay+m48Q1vxMS6dcgUGbyqrA6xeFp7sshsoD9YQepLMHgdGieCoxj3kAMnqohpzkfHa1SRRCLOHT+JP//jP0JBkzFaLSLzLSzMzSEh/2ROwdjG7Xjje96H8noyeY8QCQ6c2AOnFFEor0eaGiw6nkzmGei/GkLPnoYETkYckpfHqkyYzjMqtauzg9WumAI+6dOgG3JCYpM0QuilSRoJjdTHveCFT/u+/dhtt91G7fva6yVcgbXi+xIt7uHDh43FxcWdcRzvjeP43aqq7lRVlcI2ue9kQzD04HLe2/MQwwt5wH/fYIceEGmqz4EJnVgqxRCO/xyC5Dgq9RiqzqHRWUR70IKfuAxv9TwfMZl+i2Ax75kgQDcL7KvdHOLMuUvodvpMDSYKPCSBKFOAofGIkoh1sTzhmK4HheJ7ZInBHh4NtyTCs30oPM9cyYgjPBzS/gQ4EQefuKOUuBGn4KIEMiU603sIHMyM5fCBH34fckYVcVYEJ01DEifBZ3kgSJA5DuwLZ3H/Jz+D8wePYuu2HUgyHq12F0Yhj5lN62AnIUY3zGD9rp0QSzkksgBZUcGxQE4XtFCU08aZY+ClEpDJ4OIIfnMJS2dPQdNUlKY2gYeMoNuA6LTRXDyLp/c/jcr4DK6/6Xbka5OALAOquBqFRMQCUhNigCS14NkW4DvQhQwi+au7CQRRR8pxSDIdkl5DJufg9ob42n/7Ms6emEOv2cDuXdtRMww0Lsxjab4BjxPxhne+GzM7t0HOZwgwQMfpXe58tzCqGTEjyFCJzgHGTGCZfKuwAin8yEiduts4oxtviCiNWHaeF5JRUogg8RjX2XOHxOWFKhS+VVBrf1DTRu+79tpr+y/RJbG22TXY4eU/B+655x6l1WptCYLgjTzPv1lV1U2maY4pikLFmBXeF2LEdIQvLL7fWYip/DKoggy0WBH2EeI0MvESJqc1SmDHuZU5nFuaQ7O3jKFnwQtt1gEXi0WmYqMbQKlYhaHnMex5OHniAlpNixmJE5xRr+dQNDioUoSUhAaE1/IiQjdEOHQRuQlERUYqG4yTaigeU7LRgC1LeMb5RabCsmJ45NvAiWwIR4GRpmkCsYjIGWK6KuPOd9+E0VoBMXSo2k5Iylbw2Ri4WAQCD0m3g3ChjQe//A0cO3oMC5eW0esM2H4K5RyCNMaWa67Be//Nj2D96/YQoIxIEpAKMZRkCCT26kRfMMDRF6cwu0TityZBiFRSIKl5uK0+TnzzQaycPAqdi1ColzG6fgsq05shFUZIj4xU4FnMO7OHJF61QLStEFk0QBycR+o1wHkuEieDKuehyDkWHw91FJlWBsIM1vwy7vrUp/DYow9hZLSE22+/FZNTY2iQ21nkw6xXMbl5Pcw8SZQdrPSaCDMDlfoWcEKJ3XzjhPBZgp7IsJ9mZxGjpzHpuD1Eo91A1+4yNZ8XO+hYbVh+H0Hqw3J67Gf4mAPlf06NbvjGdbv2/vTPvvcX1iTEL2N5WOt8X8bFpl198pOfVJMk0S3LyqdpSpDEdsMwtiqKMiUIwiTHcTVRFPOCICiSJEmCIDDRxgs7Y/Jd5cgknR44hRCibEOQ55HL+ZicKLM8sYXOGZxtHMOZi3NY6S1haA8gSCI0sj+MImaArpCDFkdxOTz6HRfuIIQ7JCNtHmOjBsoFHhTUQK5nYRIzxVsSAKmfwunTYzIPUTVYN10sijBNwmozxEmCQd9GmkqwB9QFB+B5lVlEep4HRVbY3327h3opxdtv3YItG+rMySyfuwactP2/r9QMuERF7NgQqAD3QoRWiJV2D63OAG7fhtUeQJNk5AsFyMUixjZtRn3jJnC6iVSRGWVLiNqA20DidZlTGC0ayYfJmwFkRSmoSAQVgpRD4meYP3oM/cV5lDQNkzMzEM0cEl5iYZgUTx+Q6Y+uQtEVSJoEQdJY8QVvI4nPw+rNwWqeBWldclINZm4UgjIKaJOIUhN2qw+31UHj/HkcPXwAg14LnjPA9OwUrr3pBlgZUdo0yDkdxaIOO7Jxav482naA6vgGKHoF5FJEQ1ry6fV8H8PhAP1hB63BIvpWB50esSMi6EUDsi6tijlCG1FCrBhKM/YY/Y9sPxXRQOrDHa1MfmX79p2//hs//JE5jvmUrr1e6hVYK74v9Qr/A9vft28fzUnkIAgMAJUsyyZ1XR9PkmQyTdMJ+juA6ctFuSiKoibLCq8bBicoEgexg+KIg2rFxfRYDdMj0xB4FfPNUzi/cgwnLh6G6w/Q6/ZgBx68jB5lVwtIRsOgFCxnLbRDZF6GxEvZk3WtImPTpjEYeQm9YRMDmyhkKVybIhoowYLEayk0UWDdn6iT4EGBpgnMpMdxXfh+il7Xh2VlkEWTJSYEbsAelwmGULQU+VyAPdeNYc/O9dCgQeZmoZi7kPEbARSRelRAfcDnkXgJAklCRMKCKINMw60gBkfBlXkTmZ4DbxK9zFyVG3MeOLLVtC4h7F8AHw7ApwEEkVgTZEVpgFPy4NUcoFZWvyLKcBOQhQkiL8Sg02ExSsP+AJ5HjnESypU6yvUKlJwMXTPAUZim6CLh2oii82gv7gd6MUyQ9/EEBKMGrjCJ0BJx7Omj2P/oY0gDH/VqEW6vA6u9Aog8rr/19dDH60jJ+0KRoZg8moMWHjl0AIfPnYFRq0FQNYRpgjD0YTsW+r0eXIKRePq3PuLUh1k0MDE7xWhrK50mE1NIMoVkBnBtj+kzmJiCfXaEUWeAh7Bq1p69ZtsNv7V351sf2VXfNdy+fTslta69XqIVWCu+L9HCvpjNUjTRnXfeyZdKJX5+fp6/9tpry2EY1oIgmLFte8ZxnKnhcFjkxKBQm4yn3nbH1t1btlfksdFx5LUxBi8sLp1Aq30CjcZZRGmMvhPg6AlSvKXgVB5mucAe12kkI6Q8AstDOEygiwKqhRxqVQ0bNo2jNJbHUmseC80GerYHz+IY55YYA1XDQJ6FNaaIJI6JOSSZKEskqvDg+RFcD7AsmsxLUESdDfI81wcnSSgUZeiKg5tfN4s9O9ZBiTm4Ax2jE69Hym8AR8GWZNIThcgI/yV+r0TWjRwiy4JJNohhwNgZKOaBQg2Qyb6xgIzacZrmpy1E/bMIeuchpRYkktJGZCZELC0VgmqwgiYWpsDnphlDAbEAv+9h0BmgubyI5vIS3OGQDUspJkRRDJRGSqiMFlEqFJhXcSb5yCQH4FZgd4/Dbw5QlifBcyPgtQq4XBUJl8fpZ47iix//JE4cPISiqeLqnVvB8Ql8McPmG67FzNYtEDiJPX0E0gBLgxbufughPPD0fmSqgZA8K2SRdbOE9xMfmCxBtZwCPxyiXKFB5ATj/Da7PfhByBgrrVYXvusz/w96/wRXUOQ8c+MEx+KbvJ6HnFyxrrnqhudGK1MXY4/zBV5xeKBZqZaOlXPl/T/2gz82z7Fp39rrxa7AWvF9sSv4Cv7+Pfd8Np+vL31QMrr7zEpmFIrjUKVRJGmMpaWj6LXnsHyBXMwcpEoOz504DcsPIesaSrUK65iIp2uqCgLbYWyFgl5AKWfA0AUISoLiSA6JmODi8iJWWn3EoYjAohifDGVNB+kPcoYKuaCDF8nlLGFdLxmg+6uqCjheDNeOIAsao6CRGY9OXbIOaKKPt968CTdevRFiEKGx4GHDltsBcT04jACRAp46Mzax55nog0S42dCC1+mwrpga30Q3IVYmIOQnwCkVQFIZVs1lHYTU+VrzUFIPEsNnY0QhDc2IDiYwLnCijkHITUMzaoCgsQ7Y7fTQXFxGe2UF1mDAJNKW47JkiFK9iJHxEiqVMjRDAa8mgByD43qI/QUMV5ZQz00hSyeRkdhDLzKpc7Dcx4lHvoWvff4LGLSbWLdugok4RjfN4KqbbkBM0JBMuH0Gi1vB0rCNrzzwEP7yK08iUYm5oYGnJGWy4hQJc47JwgJGQUJ9pIhipYAgjLCw1IQs69D1PFYaxGbps1w2enlkFyrzzDdDNwRwaQpT16FJKoOexuozuH7XHjhWhH53SGo3iKIQaoJ8wVT1ByRF/kbeNObG1s82fuYdP0Mx1muvf8IKrBXff8KivVp+hTrkUwu//+7l9vE/zlfFer4wBUOjbivD8ZPfhDU4iySwsdDoo2mlOHdhEX6UQDUMmPk8HHcIRRYxWi1j6dIFmCoVX53F0BQKOUgqD05JoOoyesMhun0HVj9A6CTwrBiaJEJXKHxXRnWszLijvpfAdQK2H+q+qFBEaQbbCpCEdOEncOwQZl6ErqUYr8h4897NuGaljRjRAAAgAElEQVTTFDLXRbfpY3bjzeBl6nzHgdgARxBBsspjZWbBjo3lY8fwxL1fR71awPot22BOzIDPj0LKTUDJjQA5ExkFhiY24qCN2GuBjy1mYcln5JNLXT/BH9Spc0jVOgRzCnqhvjoMDIB46MFzHGYwP7SGiOKI3ViiOIaeU1CqGsjlc1BNBUpOhGRIbPiZhA10W2dRKYxDFbchEfPgJR1ZxIF3YwzOnMfBRx7B/iceRzmnoZIzMIxc7H7LLahtWM9SO8iQaBAt4nxrGV99+HF89suPwiWGm06+HCJ4ifLhEqgmUB5RUarpMPMahrYF34sgChpEXkN7xcZKw0ISpyxSPggpSWQ1BYXU2OQ/ZBoSE6lQfhsRRIj3e/XO6yHzBuuYXdfHoNtjAzopozmA3jfM3EVN1Z4dH588uH5q3WM37Lnp+G3rbvNfLdfG98JxrBXf74VP6f/nGJ88/tubGq2DnzNz6bUzk1tQK8+ynz5y6hH03QsIEwenL6xgoeGi2aIk4AyqnoOmayy6J2doKBU0lIs5FAwdvXYbZ05fhCRKKJZ1yEQ30yn6nUzCRRac2VimuKE28wswcmCx5dWiAc+O4FgJongVS8wkHrImACLH8tScQQTPTllQZ74owNRS3HbTVuzdMQlTjGCI5EecR764FRBnAWESSApMLUZ0KoqqF2hQNOijde4sDj7+LRi6iW3X7EZxcj2glcGrJXBafpUSRkIIFiMcIQkHyOIh4rADjnOQxj5LP5YFHVmsIObJ8DwH2Sgzz93zc+dw/NljrGiNjIzCLBQYlzZZNVYAJ6UwCzR401jR1XIy5JzGjNmztINW+xh0NY9y/kakfA4iryBoDrF84jTCwRBWr4PGxQs4sf8ZFMngnEuRnxrB6971NtTWz8LnYwyjLg6fPok/+szncf9T55hjKFcQwCkp63aLVQmjEwUoBocwJTFLhDCMoEgGdKWEbtPC/IUeC/Okgsrz5P3AwQ8jlu8nyxkMXYJRoOEjxQZFqynTGdg2Svka7KGHXtdCq9FeTTQJUyiKDIMlW8upIsiRwIn9sdr4oVv33v6J9VObHvqh236o/T1+Wb0sh79WfF+WZX7pdrJ//59IA5z6zzw/+KnZ6SmRXMokQcLZlaNoDM7CiYc4dWEeFy514DgRfC+GwCvsIot8H3lTQ7lgYuO6SawsLaHfJnlximbbQTGvo1TQIXMZu/AmauPodlxcuLQENwwIGoVW0pjAIi+J6HccDHsxMvLhpUGOIoCTYiIVMAcyq0cDH1K3UbqGgPG6iPd+/15sGlNZV1rQ8tDNKYCfADDBDHayzABIJpzEiH0XUuCAc2ykloVeswcv4GAUxwG1CNWkIVhpNZFBpnSLDJJSJEoIEPnIUkpC7oDDEEnmsSRiSSNcWUVsefAtB0mYMLOgfmuIJx97Cvv3H2IS63Xr10HRVRQKBUxPT6FYyUMv6tByOSh5BWpOgWIS9EIFuo9m9zCTUk9Ub2PvgQQQ9rlFHHrsSdx/z9+hWiphpJBHngPOHz4Mw1QxyALsfudbsXXPbmSaDAcBvvHYt7Dvd/4Ci70eYHDgdQ56XUWuJKE6oiNflOFGxGSgwhsiSzjkzQpCBzh9fAGxS8kVFIyhMKN0+jmCh0SZB9leGHkZskLddIaEI94ysUFEBjXktBKay13mWucMfAQWwTirzwskapEVGZpKQXNkI52ioBVQL409Wa9UPxFy3n3v+ZF/vfih3R+KXrqz/3t7y2vF93v782NH//jB350plpOPGYXsrbyUiUSq7zltzK+chhdSYvEAy60+el0HYZgiiTioss6KryLwKOV05Km7DUMEjg3H9WF7MXTq6gQOBl1kgoRKvowzp5aw3OgiX1ERChmMag5B7MEURfSbLjrtCEkswgti6AXysiU6Gs/i5YcU/+5w8JwQxZKKyVEJP/zemzA7SnS3PvhMQb6wAapKMtoRcNwIYqhM/JB4LgSyg7T7yDwbWZgi8AW4oYpUKEGWS8zNzLWHWFy6gKXWEkojo3j9zW+CpBUhanRDIHWXA07wEUU2BE6EQCyMTEM66MFpLGD5wjz7ai+34Q49DG0Xnf6QMUUajRWEYYCpqQnMrJvFzt3XYHbLZih5FUbFZMWZbkRh3MZK91n2CL9u4i1ARrzmDL3zy7h47CS+eteX8OxTT2JqpI7rrtqKiUoJS81FJKaMqWuuwqarr0ZxbBStIMB9Tz6B3/iDj2Pe6kKtqBALAnIVGbrJQdM5aKbMAlJpwOnaCRRBZ3aeyxc78PsJU/gxteRqpDETh4gyB1HhWYyUkVegmZSyQd4QZKxPwzgOkigz+KXXumwRSgklQca8MYjfDOI3CwQr0blEKDzHfIy5GNAVwykXi8dnx2c+tW185ku/8eGPN1azjNZeL1yBteL7z+R8uND81LX9ZPFTw6SxszvootvtIHIHMDWSGKfoWkM0W0OGb2aJAJEEuJTXFQTQZRFSljGLxygIWIabZpZYJHwQeTRsQSlfZP4DcUCYrssy2UKSAMQugiRCUc9h0PWxcMkFWQ6wi10C9LyMXFFnOCP9f5qo6DQdiGKCzTMGvu/2LbhlzxQUOYVtR5DkcRQKmyEKdcSJAV7IgUtFcLbFvhKrD38wROBnyIQSYpTA82XEHo+li5fwxOMPYWC14WXAta9/I/be/EZo+SLy1QpLByaZLfkgJEnI0pnZ1IkidLodNOaO4tN/+qc4e/wEqsUyuq0uRscmEJKKjB7ZOcC2bHTabViug007tuP9P/lBjK2fhFE1WTepmuSl0cT88iFEforNE7cDKbEIZfRXWpg/cQ5Lp87j85/9DBoLixip5LH7mh3Ycd3VKM2OITJkFGt15CtVDLkEh06dwv/7Xz+Ko5fOwxzNIVMj5MoiJCWGqpGFJnWgKqxhiMimxA4dzaUu7K63GnhCdZfnGe1MJGaiwjGYSNFFKCalisgsw4+GtF5gsbWRBJ7l6MXE6Q4EdFaGsAYhIo9bxYQZWZpkmRnUvIJiMQdZFpEzDGRxykzyefCoGhU7J5j7J2sT/+Wm1113/523/W/2P5PL7Yq8jbXie0WW8ZXfyEPnP6ny/MV9vXD+5+bOzkkrl5YhxxkmKxImp+pIBQGd7gCBTx4AKosdIqUcyWJJDktROXycIvIDyJKK2uQ4bM+FGwewPJcVYEPVmUevQlzbOIQTulhqL8PxPMiygTgU0GoMYNksAAwCMwyXIMoifD9EGkngoWL+Qh+uFWGkBNyyu4wP/fhbUK6o8PwYtisgZ47D1EaQBCJLs+CggXdDwHaRDIdw+g4cj4Og1sDzFQSujHPHzuPhb9yLgqmgVMvDTgTsuOFm5l1cGq1jesNGSPkCy6Ujgx5S+ZGWgMsojTNE1G3i4tGj+Ms/+1McfuopbJydhqmbrGPvOS6OzZ1mfOJKqcREIpIsoFCr4s4PvB8791xLeZkM3yZII8oaOHXmIBbOLWNd8XpE7Rib122BK8m4dPYShittzB17Dt986EG0lqkAF7Dn5htx67u+DyNb1kHQdGSigF5k48CJ4/idj34MxxcvgDN5yHkBhQqZx/tMZScR1YNXGJ1PzYoYtoNV9Z9PqUU8M0dKmQNeClnjoBoc8wrWdAWqQabtGfts6QYURkSVSxiUQEGmxPiYGl8PQyX4YYCLF9osZ4/oduTdU6jkWdH1Qo95RVAsE8EVHE/IMsdgiIKShyFqYc6oPFirjn5EldOn9k6+bbDmEfw/Akhe+eqxdgQvagWI+fDV4z//rxvDsx87fuZIobXYgRTxqBc4bN+6HmPjkyxqx/VilpDg+xGiwEfgkEN5gIxsIaMUoe2Dp053vAYpp8NLQhYlb1kWZPKfIMOWLIWiSvCSAMudFbRJzUbJvvJqlzoYuHAcF7xErmMUJU+2OiJyehmBm+Hi2TaWF2OMl4E33TyC//iz/wqyFrDujLLgBMjI6wUmLyYIQ1CL4BIdmQekdgjfJpUWdX15ZImGwYqNB+9+AAefeAa7du5Cq99BbXwdUklDdbyG8mgd1+7ZA07WoRplKFqBWSyGgYd+twEuCyFRwoPl4MBj38Q3vvIl1PImqCZFKdC2LDhkNCTRTYsUzz6qtRL23roXu299A4oTo9ArBngxhiAN4fnnceTgATz98LMYEdZh6cgC9t7weuRnZtHvWxAFEUPHxv79T+PRB+9HWVVw4017cP0bb8LM7p0ojo0hlXlcap/Hw089gd/+6CfQ9PpINR5GUYVmUgpFgISy73QdlCEahTy4QEJzoc9SKKjjFSQeCqVFZzEx/qDqPDQqvirhvSI4kQZ9LKuNxQhRjpuuiYxjTE8GjG8smCjm6+h3Pfg2RSTTUFFEIZ9HoZhnMnWyIG22m1iYn8fQslmHzUyjOAE5Iw9DNSBmQiZBahbM4reKRv7usfHxb6rbCpf23bbvNWvgs9b5vqiS9+r65b995t+/eaF15DPPnTk42mwOIXIqNM3H+ukJrJ9Yj1p1lMXiULDjYGjBdxxkYcBCLBUSWgwcZmYjGwq0Wh6iobCudmhZCFyXhVzS0Iu6HFJ1OZmHHklXgwidlZD555ZLZYiCxLLJvMCD45OklQx6cjDkIjrNIZbmB+i2Mhg8cMsNVfzaL/4oClUeqejDCwZIIyL7SxAyEd4wQcrnoeXXgyPjHV9E5gmIQnofPHMo6y93cO8X7sH+xw5ibGwWUHRYng81b2Jy/TpsvXoHzEoVCQQUSiMYG59mkEPouzh16jjarQbK+QrDK4XIxf7HH8KxA0+i121i1/W7MTa7jnXMqmbC0Az021340RCTG0Yxu2MHylOTLMlZUcnzoY1e/xgOPX0UT957CBPiFM4/eQplo46NN74OQ9fD1m3boBfyGFoDPPbQg5g7cBA37Lke3/8v3wttso7caB2ZwuF04wQ+/YXP4RN/83U4XAQhp0LNq1BVMkYnwQTdCEUEYcZUjXbHQeSR4m+VwlwoFyHIHBukUVeuahxEmYaQHHiRPH7J6SxFHNJMjLi+CkolAzxPghZKESEPERmqUsDCfAvtJRf14izGxydXMV5FZ0q5paUGBv0+BEmC7dhod7uXt02DVh5aXkNO15FXNZSMfFbOFYfd5dbxnFK6+823v+eun/s3P3fm1XUlvTxHs1Z8X551fln28uCRX7v+/OIzXzx6ev/MSqcLXlQRZjbKpoqZkUnMTK+DKGtwfA/9QReBa7McNSHmkHgx89ot5XKI6VFcFRmWS4WTJKze0Ea9UICYZbAcC24cIpJ4DJIAfcen9HX0Oz7KJQ2j9RoiMmRvk7FLCFmkqXgOaSxicaGLQSuEZ4ks4Xj7Jg2/8ss/gm2bR8AJLpJsgDS2WZAnObK3lnoYDID6zPXQjVlIGVlC5oCMKGIcIscH5ye4dPws5s8sIwpEPPLUIcydmoMbWHjz278PN978RvCKCjfKkCtVsHHzFtaZ0Q3l+JHDOHTgGfCZgNnZ9SxotKRJeOSBr+G5557F+i2bcdOttzIcVtVNjI6MM9lxb7AE1Uxg1Oow63XGeDDIiC08h077CJ56+Ci+9fWT2Fa9Gv2zTVw4PY+ZnTvghAF27NyJ7dftgJnLsySQxx+4FyOjVdz0plthjo8BioBMTfHc/HP49T/4KB588hgClWNPInrBQAYXPCLIPA9r4EPgdKiyiX6nA1lKWZer5TTIusCePDgxZfCPrJDNZcKM7GloRqkVWRwxdkjeNFEu5lcLb5qALFCZZzInpwKnJzy0zBvwkFKi/vFEweN73YFw9uwFbmVlBUGUMMy7WCrA8mwGS1G2npY3VnPjwhA5RUVk+2guucwYTpdEVIu1Yzuu2vVx06x8ydhhrHz8Qx9/zbAj1orvy1IWX56dPHn4I5MX2vs/d2ju0ZuavSUkl0UEhsahmJNQr01CECVyc4XtdOE5Fmj0xsUykApMWEGPpjSYdoYB4pgEFgbLX+s1mpioVlHQTOYH0RpaaFkuQnqEDmIEFPkTk7+tjxphgaKEbmfAcGVJUpjJNz0aN1c8tBoRuEBm3ZGRS/B//Lvb8O6372VdpyBQNlobFDcsCAlCK4A/zBDyeZRGtkDXZ4GoAg5lxs9Nafrux3B6FnOPjDwBp09fwnPHDsF1+phZtwFbtu5gkfIr/SFkw8Tsxo1M0ZX4Pi6cPIXHH3oQvWYTOU1FrVJGhSTDioQHH3oAIWK89V13YGyaEoglmLkCNM1AGPYgSjY4WYJk5hALEQSFOMSXsLzwHJ689wQe/soZ3Lb7TuRVEycocsklBojBGApvevvtqNbGUCiU4dgtRImLSq1KKgrIBuBzFvafmcMv/dZHcfRCB2meB0wVkiYgTRwofErqaRBMS1l8xBTJMheCFEMzJSb6gEQGHDEyUsER40QWGAZMlpNMXkLFN4mRJ7ZLLse+z5I0ETnZFiC2OV67qCm5UwKMRq9tW+1lj2svu6Jju0LgR2XH97cEQXhNhHSUkzKRCj0N8ogFYTsOFIW41uRyx1klMz/07CB1eq4Y2LGOlPQ9vCCJksALnFur1w+XCuUvjOj1+9/19vee/NCH/vlT1NaK78tTF1+WvRDnt5c13nHi7P7fPX52/0Y37rOkAkpWUEQOhm6gPlaBIHJwHAvOwAUXC6txOxkZp6us+DrOAJ7lI4pTqIqOiGhdQx9F3YQhqigViujZDi512rAi4jxICCLyAc7AI2TKKVJgUGawJIjMc9b3A6haAWEg4NL5HrorPiSZZ0quO94xiw9/8D0weRsSPLjOAH4aQKSuLU0gZhIiTkPM5aAqU9C09eC4CZZwnMUkBRYRuRFinyp8Bt9dDex0bRquc9B1g6ntBp7LzM3zxSLypgGFF7FycQH3/d1Xcerws4itIQRewtj4BG7Y+3pMrluPhXYTozPTyFUKjDdMNy6R56AoAcD3mDkRRQv5qQVIHXS6c7h07hROHmjj3EEP12x5MwbtHipFDUePHMa6jbPgFRHbrt6BiamNqNTqMPIkQrGR8SnilANPPhFygnufOIp//2sfRT9OkOSIOrKqfMsSD7ogwOsnUDixrfClpU6jV+U4ocBniSYqAq+VOZTHDFRGDKg5Sv2gzpTuH2Q4RKGZRFbQA1MtLIoSdzEMg0aWxB1VkecEZOciP1wS9UK7II339k4ifN/7Pp/+6q/+KnfsqmNc6f4S3zN64tyRuXxreXk24LI7bGf4AV7BhJ5TWeDIoGtD0bhMEdXzk1PT/48mSCdW5jtBEqUSF/NFWdZKPDJd5Hk95bNyksTjcRhVDd44qfHyHx84cPzSy3LRvII7WSu+r+Div1S7/vJDv7L7zML+P1jqnLpp6C1zisBB5RWkCFAfLzM6UeD66Hc8SFApa50FRZoFBbwYIU4c9mhq2S6iiEfgJkxSrGQicorGBjRO4KPrBugHgJIjPpMOUeQhicQgoFzMAGnMM4oaDetool4sV+C5KZqNAZaW+oioAIjAhhkZv/Dh92JdLWL2kaoiwg5cOL7L/p+2y5NXA29C5iuQxUnIInWi00BaBxISYmjIghiu1UcSeCzjjRLLKOeNyxIEiQ/Xpzgkm1GvcmYOhqTB6Vq452+/gm/efTeifh+u58GNBdzyljfhzn/7AYzMzELMGSyqKIMHwEZGHGHRgygFjE6X8SEguehZ53Ho8OPotiycPdrHlonXY6a2Ffd/9WswJQHNhQXsuGY78uUy5FwFG7ftQrFWRb6ssG5X0cl43kPfvgRBlfE3XzmEX/7NTyGUAC5PWILEbqY8PdN4MRByl67buefdt29929Fms6le6vfH5hcv7Wi1F2603faWCM5IviIZlVGzqBp8RScLTCF1JEW6MFKt3ztR2/y3G0ZuO/2hOz80eLHn4jt+7B0zDz5w/8c4kXvjxPSYNr8wTwZF89u3bv4P/9ePbvvinXfe9Y+KJKIg2ve9733Za8G8Z634vtiz7lX4+8R8uPtb/2n3mXMHP9ZzLu4uFRUIGXm/egz/i2IHgeeg33YQOTzSQMLIyDgmp2tIBZuJEGzXQrfXh+uQNJcHH3FQyPvWC1blxlSKsgQdy4ebJExmS5lqRC4lQ/XAo3BLQBHJEJjSNVYlwrbtIyT3Mi9EmAgMjgjsED/9/utx++4qqoqEyLYZ3jxwySkMMIoSZE1DSinJERnP1GHmNwECuZCtAy6nHXMJvRcfXEp5bwKj8CbkepYl4LkUljOENbRYJ66KGsRUgszJOHrwCO75q7/BqWeeQaVewVK/h1233Iwf/omfhFkfRa5aYXim7zeRBC0IGEIUSEFHj/AhEq6HhGvi5IWDOHH6JCqlDajmt2CitBm8y+HR++7D2aPHELYDjI2PYteNe+AmCsZmNmNsZhp6icxyEvBaDEEPMHTnMd9s4Rf+0+dx78OnwOc4cIaMRARUYhGkKfy+Pyyb5V9+/cZbP3rXXd+9sFEhu/vpu9V4OK/5mVvmFZ0fma71d23bPvzQO/e5V/rUfeihh8T3/5/vfxPPJ+9OsiiL0+yLP/EDP/Xovn371qwpv8tirxXfK30Gvkq2RxDEs+cOvJWTw9/I5YOrB/2LjH4EPkbK+XCdFvrtAfotwl9zmJ3ZgompMQiyDzvooNWjqX0fgRchiTJEboi8brLuslwqsQ7SCRP4aYa+4xJkDD8MkSe3MiUHux+t4pAs6j2ArNCTbsiSN4IoXY035zXYdobOUhe3XF/Bj7xzBzaN6PB7LWZiMwwBJw2hlohFUWJDm4xikYm0pNRQqG2HoG4EJ9D0vQ4u0xnVjdIgCSqhaRNL6yUTdcovI2FIECIKyadCYNaRmqjDs32ceuoAvvmVu3F+4QwyTcDet9yON7zjDmilGgSdDHTI34KSirtA3EGWhsh4DqrqIE4X0bdPY+7sUZxbWEESlzA7dT12bLoeUpTi7JFDaJ07j8bJBRSKJey4YQ+sQGNOc+u3bUFlrAwxRxH3HqxoGecXj+Fv73kIH/nYMQyGKcxRDYIuIUzos0gR9kOMVEf+ulaq//zhBw8vvkpOOXYYWQbubW97q67MKtndH7/7ihf4V9N7fbHHslZ8X+wKvsp//+8e+L9nhsHC7/vh/PcbOVmSDYoZH2Bh4SR6rR7EJIfpkatRyI/D8RxU6gYieGgPeugPBgi9AL3eAEsXl1nCccnIo5AvwnZCDMgPIeYw9GyGedZqBZa4EXocrH4Cz45Z4Q4ii9lHEu2J+MGipDCDH8cHXIdD7HCBnrrP/sS/vH5TTV4pb5wyEQUeAijoxSESJcXk6Bj67RVIXATT1GD7ERRzHIWR7TCKWyHxU8iyIkSuyIaHSEUkqYg4CFnkksRLSAk7DWNEQcxcv0iyFl+Ots8GHpZOnsLZ83Pw+QD16TFMb90GJV+GpJnIFQlftpCGbSRhG2nmIOFdcFwDK40D6PTOo9nr4bmTi2j3ebi2ittv/j5cNTuNoL8Ev70Aiew8FQVacQRmZSv6XgKtkMPUhvUgB6Pl5hKe2P8Ajp16DvfcdxZPH4gY7a8yVcbQ6bEcviwC8mru7PVX3/DGB+968FVVeF/ll8Kr7vDWiu+r7iO58gf0J5/58Fi5nn6wUOJ/mtc79Rgt9LpLaDf6CAbEd6hAFCi2pgBRTRHzAbwohOP4sAYuep0hGvNNZidZK5fDnFFy0lQILs630WpZimbKqlnKVN2QOEVSmNS1uWQnrk0ukRERLCjZB/kSdYpk8MIhCDnYTjIYDsJDK4vZ74kentn34Zt/8o431X7JlFfEQWcRaqGEpUEfDhLkFB2TtQo67UXmxkX+FW7KIeJMiNoYSuVtqFe2QlfGwGOVikYuZSAuMCVfUMQ6TdvIGiwTGIeVhowU/susgr0Y4cDCYNiE7Q0gaiKKlRFo+TIE2YAo8eDFEEhJxNCFGy7ADc+h2TqEQf88s8s8dryBhZUAc2ddhCGPnJbHeLmADZMqts7qMMQAEsUeVWZRHtkOXilA1nNIORVPPXMEX/vGY8yhjG5Kd/3tYSz3QyhVkiaTcixARukdgjR/za4b3/3klx49eOXPlLUtvpwrsFZ8X87VfgX39Sd379N5f+HtZsn+zVRc2TwYLMG3UqzMe+g0EhhGHps3TwGyi5XuAiu+hPfGgYDIFdBdcb1+1z3MZ8IDkqgcCb14cGnZ4VwbRqGI6uhk4W31kfJ2nhelleXOqYX57n6afcky1kkSNyVR05wTCzrFF0EYBCF3yvODr/eH7iMLx3CWnlg//CPbxn70x/fcv3HSucrqnAGvZOgFLppDi6Uez05MwrH76A9abBDHUVBmJsAlyStXRM6cxmh1E6rlachaGYJWAgQVgA5AAxLirqpAqrDumPinlC6c0VdMEUohAm+AJPYZK0BRdfCyAkGSGVYOwUGWdeEHDbSHJ7HcPIRu9xQk8n0IKzh5wsXT+8+j72fwfNpWDEITNs5I2DArQxNj5As5mOUaKrV10M06RKmCg/sX8Od/9g0cPtJGfbwAx4/QsUMEBg/JUBA4DgRKK3a5brlS+pXW0c5/fQVPpbVdX6EVWCu+V2ghvxc2Q3jcH/7FO/f4XPdXLHv5dYOWU1xZ9JOLp62IUnI2bi2I67cW2NCtNxgijSWkoZrYA/6gN8Bn4MWfjuOe8/DDzMqX+sXnzx/u1ltn5VIpMnxR471WbD2MCzEeRrZ9O4ReD6JSNnI5Pi5GEefzvGwFwdA5cwar0qoXvPb9/HVv/8kf2/PFnNLUw7iBgT9Ax7LgWy5VbwiyhFarhSDwYBgKZFHAcGBjuRHCtjgYhobJqc0Yn92AfK0OzaxCVkrghSIELg+OywMgrjKlF7MKjoz8D8iGkhRfoQ8+DVdpcxRSSok5xOAQA8RJD37UQHdwCYsrc2h2zqLXa0LIqmhc0vDlL51EGAswijouXGqjVOSwdcs4ZqZFzM4YWF5cRIoQWp74wsQOMYGohr+7+wLu//oSBSyzoZqoi0iJVVaWyAKI3XhiKzPggEIAAAkdSURBVEnypvb7G7de9SsH7j6whqV+L1xw/8AxrhXffwYf4v/qW/ip37y5FLTmb1+6tCx1muGSb5kcD22DWeLrk+uVbfVJY6tlOUZrpTfnDePPd4fKfc8+3O//r+7nn/rzx5/9xT+aHvV/PApOiWHWw+LyMjP+IX9EzczDdn14ngsFHMKhBVOWIPISegMPi40YfppgbF0RxZEytHyF+fxSl2nqdahyBRKXu1yINXC8yqKOWPeLBGlK6Rc+0tRng8IYAeLUQ0LuunEfvt/BcLCCVmcZ3aGFboc41JuSu/5ybv6hB5Y8XedUQeHLgpgphQLHjYwUMkWLOFnlRInn+EJZ4vJlopV5KBYqkLJpfOKPn8C506u8O54012oCieh71KDHGbiIc+HhK1etu/rfHXj4wJpR+T/1xHqV/d5a8X2VfSCv8OFw7/vZvWqe5+rd5kquF3uNh/966WW/2B9//Bd3bJrR/loWz+8IwkVYdh/OoMtwT5IJk8Vj6PqQ4xSDxRbG83nUSiUsN5tIyVc4iOAjgmjKbJCViERVM2EYRRTMGkytDE3KQ+RNFmGf8SJz/kooXigJEMUUFeQgSFyEqYso8VhCM5dliMMQsR/Acl10hgE4bhbHj4RP/PmfPvOHzflwKY6hgcNYZUSumznRCAI/c5xUCWKMGQo2arowla/w5swGURutV+XmEuLHHlqQPY9DTC5rOnW8Ipm5kTDGkSAeTX3hy6Ny5S+OPXOh8QqfH2u7v4IrsFZ8r+Birm3qyqzAvn23im9/040f3HlV7nc9/7SWpj1YgyW4vsXCLsm0a9jrw6Bud76BzIqxcWYcvW4PRqEEzlCw1GsiljIk5NAlcOBlCYqiQpc1GJIOXTFZogfR0UIWzOnDD214noUoCVkhjjMPYeYzdZyh56ErRaQBjyQAvIDHwFewuKgcvufLz33gwbsHR1Z1fexF1xWP7eBx7Nt/F2EgJwnarJnn1+slJ5fX1GqrEeaH/XRnwnFbZF0qeWmY8Hl+UdbEOUNTHzUV7mtVZ+PCgQMHXjOeB1fmLHr1b2Wt+L76P6PX5BHu2/dB/Z1vnv29WrX/AV1bkHipj4HVYoOsKCLXrQxZGDFLzM5KE94ghCHLkEUNUZQiM1NQRk/MC4g5EbKiQyEv4oyHJpLsedVOMeE4Ahbg+kOm7PPskDEhSEIcxgEzppF1Uv4ZUJUSi0iiDDqOG00WGupTjz927qc/+yenDr/ID0mcnJzMu5mrC0UhllRpuHRgieR0a+kPL3JhX82/vlZ8X82fzmv82P7wtz4wXq93/vOGmeQHxycFWRADuK6LJKG4mxS+78LzHLi2hdAh828OCbNXVCDlVUAXmZcDWYmThSQ5v/DJKnwgSRwUjbriCEPfYoq/JAgZr1mSRZiazlgOUZZg4HgQNROCUIAkVZDEGuYvxfefOef/ko79+/ft+/tDw9f4x7b29v+RK7BWfP+RC7X2Y6/MCnzkt2/fMFpOfm/rRvMduVwiUv4YwQLknkW+whTpHkfkPUtmMRmiIERKqjpBQUr+DpSqwKcsFJJelPNG9jgk+JCUFEFkw3bJDyJetdWkYEmFDBsymIUiK94XGyvgZBOqNoY0rnjnzjpfXlps/sff+tVzC9/J1nhlVmltr9+LK7BWfL8XP7XX2DH/5R+/d1NBufSR0VHxzbmSLmZ8giD0oJkmU8sFxEl2XbjukEXh8PS0TunJnAQ+lSByEnMrow44JomzkEAgKpciMiNx33URezYCu88SNDTdxNCxICk8EjFFn7phYzwRhKmLp445HzvSWvroX+y74L/GPoa1t3uFV2Ct+F7hBV3b3EuzAl//zNv+v/bunTWKKIoD+Jk7O/twX4m7iVlcwcJO0CJoKdFKBBEt8glC7PwMooWks7KRQFBTpbKKIFiILxALEQIpEvGRkBDduLvzuDN37ozcQawDSbi7uf9Aut05e34n/BnCzj1nCk54v+v9ul4etcvVEYdEGlEun8/OKFZrgfzAIxEHxCy1oUGSOrWHqS/OSrWizMpWp0exIJHGlMur79pW6JjalyZTkqJPvd5OtvSSsUK28FO9hpMtJVU2pTX6qtNjC5/fbn1YWEDwHs6UzboqwteseQ91ty+e3mr1/c6sF23fZiWv1TihDoyQ2U4xtbpI/agNDTz0KZGcmLrXVRuaI0FRFFGiNjdn5z4wkupX7aIrFCiv/s2Qi0nEIXFfEA/UAxYlSqjqup71zI/ZE69bX5mb+7TvoxeHegD48AcqgPA9UE5c7LAF1GkMDx9cupxY23fsgj9ZHy02K5ViMV9gVK0VidmCXHeXRKjOExbZnS5X5yLEkiJfkPRSCt1sYXG2ccEpqyfSyqQ2zXGZUiKshFkVV/La+69r/N6jx9/eHXZPuL6ZAghfM+c+9F3Pzk46lvX9dLs9cnVsrHHTduis4/BGuZraFuMko4A83yUexySJUegFJLyUnNihitrCnKr7Ypv6YUhdLohVq0FksQ3Hct7YVvn5jzX/9fz8z87QQ6GBgRVA+A7saPDB9iJwd2oq51/sjo8fr55JmHc+SYMrtXruQqmctsKwz3oBpz/q6EsvpJPNCWrVm+Tu9EgESRKEyeb6xvZKINOPpebIF5G3Vv3NYH1xsdPbS228BgL7EUD47kcP7x1IgZmZc+3GBLvBbP8aj4NTfdctcz/M1/P1uFqod71dsep24pc7fXe51Pi9tbT0/8m0gewHH+poCiB8j+Zc0dW/rQrT0+1iGPKcEInV63XSWo2i5WW19xdPj+GPRK8AwlevP6pDAAKGCiB8DR082oYABPQKIHz1+qM6BCBgqADC19DBo20IQECvAMJXrz+qQwAChgogfA0dPNqGAAT0CiB89fqjOgQgYKgAwtfQwaNtCEBArwDCV68/qkMAAoYKIHwNHTzahgAE9AogfPX6ozoEIGCoAMLX0MGjbQhAQK8AwlevP6pDAAKGCiB8DR082oYABPQKIHz1+qM6BCBgqADC19DBo20IQECvAMJXrz+qQwAChgogfA0dPNqGAAT0CiB89fqjOgQgYKgAwtfQwaNtCEBArwDCV68/qkMAAoYKIHwNHTzahgAE9AogfPX6ozoEIGCowF/bvxtuK/m6mQAAAABJRU5ErkJgg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83285"/>
            <a:ext cx="3400425" cy="3981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1129269"/>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F7299F"/>
          </a:solidFill>
        </p:spPr>
        <p:txBody>
          <a:bodyPr wrap="square" rtlCol="0">
            <a:spAutoFit/>
          </a:bodyPr>
          <a:lstStyle/>
          <a:p>
            <a:r>
              <a:rPr lang="en-US" sz="3600" b="1" dirty="0" smtClean="0">
                <a:solidFill>
                  <a:schemeClr val="bg1"/>
                </a:solidFill>
              </a:rPr>
              <a:t>WOMY CARE CAPSULES</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155575" y="838200"/>
            <a:ext cx="11806237" cy="400110"/>
          </a:xfrm>
          <a:prstGeom prst="rect">
            <a:avLst/>
          </a:prstGeom>
          <a:solidFill>
            <a:srgbClr val="F7299F"/>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74613" y="1219200"/>
            <a:ext cx="11887198" cy="1200329"/>
          </a:xfrm>
          <a:prstGeom prst="rect">
            <a:avLst/>
          </a:prstGeom>
          <a:noFill/>
        </p:spPr>
        <p:txBody>
          <a:bodyPr wrap="square" rtlCol="0">
            <a:spAutoFit/>
          </a:bodyPr>
          <a:lstStyle/>
          <a:p>
            <a:r>
              <a:rPr lang="en-US" dirty="0" err="1"/>
              <a:t>Saarvasri</a:t>
            </a:r>
            <a:r>
              <a:rPr lang="en-US" dirty="0"/>
              <a:t> Herbs </a:t>
            </a:r>
            <a:r>
              <a:rPr lang="en-US" dirty="0" err="1"/>
              <a:t>Womy</a:t>
            </a:r>
            <a:r>
              <a:rPr lang="en-US" dirty="0"/>
              <a:t> Care capsule is a complete solution for women for their many health problems. It is enriched with natural wonderful herbs. This product is very beneficial for menstrual problems in women along with that leucorrhea, cyst, energy loss etc</a:t>
            </a:r>
            <a:r>
              <a:rPr lang="en-US" dirty="0" smtClean="0"/>
              <a:t>.</a:t>
            </a:r>
            <a:r>
              <a:rPr lang="en-US" dirty="0"/>
              <a:t/>
            </a:r>
            <a:br>
              <a:rPr lang="en-US" dirty="0"/>
            </a:br>
            <a:endParaRPr lang="en-US" dirty="0"/>
          </a:p>
        </p:txBody>
      </p:sp>
      <p:sp>
        <p:nvSpPr>
          <p:cNvPr id="16" name="TextBox 15"/>
          <p:cNvSpPr txBox="1"/>
          <p:nvPr/>
        </p:nvSpPr>
        <p:spPr>
          <a:xfrm>
            <a:off x="3572942" y="3254276"/>
            <a:ext cx="8388870" cy="400110"/>
          </a:xfrm>
          <a:prstGeom prst="rect">
            <a:avLst/>
          </a:prstGeom>
          <a:solidFill>
            <a:srgbClr val="F7299F"/>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3510131" y="3635276"/>
            <a:ext cx="8458199" cy="2308324"/>
          </a:xfrm>
          <a:prstGeom prst="rect">
            <a:avLst/>
          </a:prstGeom>
          <a:noFill/>
        </p:spPr>
        <p:txBody>
          <a:bodyPr wrap="square" rtlCol="0">
            <a:spAutoFit/>
          </a:bodyPr>
          <a:lstStyle/>
          <a:p>
            <a:pPr marL="285750" indent="-285750">
              <a:buFont typeface="Arial" pitchFamily="34" charset="0"/>
              <a:buChar char="•"/>
            </a:pPr>
            <a:r>
              <a:rPr lang="en-US" dirty="0" smtClean="0"/>
              <a:t>Immunity booster</a:t>
            </a:r>
            <a:endParaRPr lang="en-US" dirty="0"/>
          </a:p>
          <a:p>
            <a:pPr marL="285750" indent="-285750">
              <a:buFont typeface="Arial" pitchFamily="34" charset="0"/>
              <a:buChar char="•"/>
            </a:pPr>
            <a:r>
              <a:rPr lang="en-US" dirty="0" smtClean="0"/>
              <a:t>Support </a:t>
            </a:r>
            <a:r>
              <a:rPr lang="en-US" dirty="0"/>
              <a:t>Blood </a:t>
            </a:r>
            <a:r>
              <a:rPr lang="en-US" dirty="0" smtClean="0"/>
              <a:t>circulation &amp; increases Hemoglobin</a:t>
            </a:r>
            <a:endParaRPr lang="en-US" dirty="0"/>
          </a:p>
          <a:p>
            <a:pPr marL="285750" indent="-285750">
              <a:buFont typeface="Arial" pitchFamily="34" charset="0"/>
              <a:buChar char="•"/>
            </a:pPr>
            <a:r>
              <a:rPr lang="en-US" dirty="0" smtClean="0"/>
              <a:t>Helps </a:t>
            </a:r>
            <a:r>
              <a:rPr lang="en-US" dirty="0"/>
              <a:t>in irregular menstruation, dysmenorrhea, abnormal </a:t>
            </a:r>
            <a:r>
              <a:rPr lang="en-US" dirty="0" smtClean="0"/>
              <a:t>menstruation</a:t>
            </a:r>
            <a:endParaRPr lang="en-US" dirty="0"/>
          </a:p>
          <a:p>
            <a:pPr marL="285750" indent="-285750">
              <a:buFont typeface="Arial" pitchFamily="34" charset="0"/>
              <a:buChar char="•"/>
            </a:pPr>
            <a:r>
              <a:rPr lang="en-US" dirty="0" smtClean="0"/>
              <a:t>Controls </a:t>
            </a:r>
            <a:r>
              <a:rPr lang="en-US" dirty="0"/>
              <a:t>ovary </a:t>
            </a:r>
            <a:r>
              <a:rPr lang="en-US" dirty="0" smtClean="0"/>
              <a:t>cyst</a:t>
            </a:r>
            <a:endParaRPr lang="en-US" dirty="0"/>
          </a:p>
          <a:p>
            <a:pPr marL="285750" indent="-285750">
              <a:buFont typeface="Arial" pitchFamily="34" charset="0"/>
              <a:buChar char="•"/>
            </a:pPr>
            <a:r>
              <a:rPr lang="en-US" dirty="0" smtClean="0"/>
              <a:t>Helps </a:t>
            </a:r>
            <a:r>
              <a:rPr lang="en-US" dirty="0"/>
              <a:t>in </a:t>
            </a:r>
            <a:r>
              <a:rPr lang="en-US" dirty="0" smtClean="0"/>
              <a:t>detoxification</a:t>
            </a:r>
            <a:endParaRPr lang="en-US" dirty="0"/>
          </a:p>
          <a:p>
            <a:pPr marL="285750" indent="-285750">
              <a:buFont typeface="Arial" pitchFamily="34" charset="0"/>
              <a:buChar char="•"/>
            </a:pPr>
            <a:r>
              <a:rPr lang="en-US" dirty="0" smtClean="0"/>
              <a:t>Relief </a:t>
            </a:r>
            <a:r>
              <a:rPr lang="en-US" dirty="0"/>
              <a:t>for Gas </a:t>
            </a:r>
            <a:r>
              <a:rPr lang="en-US" dirty="0" smtClean="0"/>
              <a:t>Indigestion</a:t>
            </a:r>
            <a:endParaRPr lang="en-US" dirty="0"/>
          </a:p>
          <a:p>
            <a:pPr marL="285750" indent="-285750">
              <a:buFont typeface="Arial" pitchFamily="34" charset="0"/>
              <a:buChar char="•"/>
            </a:pPr>
            <a:r>
              <a:rPr lang="en-US" dirty="0" smtClean="0"/>
              <a:t>Helps </a:t>
            </a:r>
            <a:r>
              <a:rPr lang="en-US" dirty="0"/>
              <a:t>to boost energy </a:t>
            </a:r>
            <a:r>
              <a:rPr lang="en-US" dirty="0" smtClean="0"/>
              <a:t>level</a:t>
            </a:r>
            <a:endParaRPr lang="en-US" dirty="0"/>
          </a:p>
          <a:p>
            <a:pPr marL="285750" indent="-285750">
              <a:buFont typeface="Arial" pitchFamily="34" charset="0"/>
              <a:buChar char="•"/>
            </a:pPr>
            <a:r>
              <a:rPr lang="en-US" dirty="0" smtClean="0"/>
              <a:t>Maintains </a:t>
            </a:r>
            <a:r>
              <a:rPr lang="en-US" dirty="0"/>
              <a:t>healthy </a:t>
            </a:r>
            <a:r>
              <a:rPr lang="en-US" dirty="0" smtClean="0"/>
              <a:t>skin</a:t>
            </a:r>
            <a:endParaRPr lang="en-US" dirty="0"/>
          </a:p>
        </p:txBody>
      </p:sp>
      <p:sp>
        <p:nvSpPr>
          <p:cNvPr id="18" name="TextBox 17"/>
          <p:cNvSpPr txBox="1"/>
          <p:nvPr/>
        </p:nvSpPr>
        <p:spPr>
          <a:xfrm>
            <a:off x="3572942" y="6019800"/>
            <a:ext cx="8388870" cy="400110"/>
          </a:xfrm>
          <a:prstGeom prst="rect">
            <a:avLst/>
          </a:prstGeom>
          <a:solidFill>
            <a:srgbClr val="F7299F"/>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3503612" y="6400800"/>
            <a:ext cx="8458199" cy="369332"/>
          </a:xfrm>
          <a:prstGeom prst="rect">
            <a:avLst/>
          </a:prstGeom>
          <a:noFill/>
        </p:spPr>
        <p:txBody>
          <a:bodyPr wrap="square" rtlCol="0">
            <a:spAutoFit/>
          </a:bodyPr>
          <a:lstStyle/>
          <a:p>
            <a:r>
              <a:rPr lang="en-US" dirty="0"/>
              <a:t>1 to 2 capsules two times a day or as directed by the Experts.</a:t>
            </a:r>
          </a:p>
        </p:txBody>
      </p:sp>
      <p:sp>
        <p:nvSpPr>
          <p:cNvPr id="22" name="TextBox 21"/>
          <p:cNvSpPr txBox="1"/>
          <p:nvPr/>
        </p:nvSpPr>
        <p:spPr>
          <a:xfrm>
            <a:off x="155575" y="2133600"/>
            <a:ext cx="11806238" cy="400110"/>
          </a:xfrm>
          <a:prstGeom prst="rect">
            <a:avLst/>
          </a:prstGeom>
          <a:solidFill>
            <a:srgbClr val="F7299F"/>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155576" y="2514600"/>
            <a:ext cx="11827974" cy="646331"/>
          </a:xfrm>
          <a:prstGeom prst="rect">
            <a:avLst/>
          </a:prstGeom>
          <a:noFill/>
        </p:spPr>
        <p:txBody>
          <a:bodyPr wrap="square" rtlCol="0">
            <a:spAutoFit/>
          </a:bodyPr>
          <a:lstStyle/>
          <a:p>
            <a:r>
              <a:rPr lang="en-US" dirty="0" err="1"/>
              <a:t>Lodhra</a:t>
            </a:r>
            <a:r>
              <a:rPr lang="en-US" dirty="0"/>
              <a:t>, Ashok, </a:t>
            </a:r>
            <a:r>
              <a:rPr lang="en-US" dirty="0" err="1"/>
              <a:t>Manjistha</a:t>
            </a:r>
            <a:r>
              <a:rPr lang="en-US" dirty="0"/>
              <a:t>, </a:t>
            </a:r>
            <a:r>
              <a:rPr lang="en-US" dirty="0" err="1"/>
              <a:t>Shatavari</a:t>
            </a:r>
            <a:r>
              <a:rPr lang="en-US" dirty="0"/>
              <a:t>, </a:t>
            </a:r>
            <a:r>
              <a:rPr lang="en-US" dirty="0" err="1"/>
              <a:t>Ashwagandha</a:t>
            </a:r>
            <a:r>
              <a:rPr lang="en-US" dirty="0"/>
              <a:t>, </a:t>
            </a:r>
            <a:r>
              <a:rPr lang="en-US" dirty="0" err="1"/>
              <a:t>Nagkeshar</a:t>
            </a:r>
            <a:r>
              <a:rPr lang="en-US" dirty="0"/>
              <a:t>, </a:t>
            </a:r>
            <a:r>
              <a:rPr lang="en-US" dirty="0" err="1"/>
              <a:t>Draksha</a:t>
            </a:r>
            <a:r>
              <a:rPr lang="en-US" dirty="0"/>
              <a:t>, </a:t>
            </a:r>
            <a:r>
              <a:rPr lang="en-US" dirty="0" err="1"/>
              <a:t>Kutaj</a:t>
            </a:r>
            <a:r>
              <a:rPr lang="en-US" dirty="0"/>
              <a:t>, </a:t>
            </a:r>
            <a:r>
              <a:rPr lang="en-US" dirty="0" err="1"/>
              <a:t>Mochras</a:t>
            </a:r>
            <a:r>
              <a:rPr lang="en-US" dirty="0"/>
              <a:t>, </a:t>
            </a:r>
            <a:r>
              <a:rPr lang="en-US" dirty="0" err="1"/>
              <a:t>Saunth</a:t>
            </a:r>
            <a:r>
              <a:rPr lang="en-US" dirty="0"/>
              <a:t>, </a:t>
            </a:r>
            <a:r>
              <a:rPr lang="en-US" dirty="0" err="1"/>
              <a:t>Ghritakumari</a:t>
            </a:r>
            <a:r>
              <a:rPr lang="en-US" dirty="0"/>
              <a:t>, </a:t>
            </a:r>
            <a:r>
              <a:rPr lang="en-US" dirty="0" err="1"/>
              <a:t>Guduchi</a:t>
            </a:r>
            <a:r>
              <a:rPr lang="en-US" dirty="0"/>
              <a:t>, </a:t>
            </a:r>
            <a:r>
              <a:rPr lang="en-US" dirty="0" err="1"/>
              <a:t>Kakamchi</a:t>
            </a:r>
            <a:r>
              <a:rPr lang="en-US" dirty="0"/>
              <a:t>, </a:t>
            </a:r>
            <a:r>
              <a:rPr lang="en-US" dirty="0" err="1"/>
              <a:t>Vanshalochan</a:t>
            </a:r>
            <a:r>
              <a:rPr lang="en-US" dirty="0"/>
              <a:t>, </a:t>
            </a:r>
            <a:r>
              <a:rPr lang="en-US" dirty="0" err="1"/>
              <a:t>Chikni</a:t>
            </a:r>
            <a:r>
              <a:rPr lang="en-US" dirty="0"/>
              <a:t> </a:t>
            </a:r>
            <a:r>
              <a:rPr lang="en-US" dirty="0" err="1"/>
              <a:t>Supari</a:t>
            </a:r>
            <a:r>
              <a:rPr lang="en-US" dirty="0"/>
              <a:t>, </a:t>
            </a:r>
            <a:r>
              <a:rPr lang="en-US" dirty="0" err="1"/>
              <a:t>Ulat</a:t>
            </a:r>
            <a:r>
              <a:rPr lang="en-US" dirty="0"/>
              <a:t> </a:t>
            </a:r>
            <a:r>
              <a:rPr lang="en-US" dirty="0" err="1"/>
              <a:t>Kambal</a:t>
            </a:r>
            <a:r>
              <a:rPr lang="en-US" dirty="0"/>
              <a:t>, Tankan </a:t>
            </a:r>
            <a:r>
              <a:rPr lang="en-US" dirty="0" err="1"/>
              <a:t>Bhasma</a:t>
            </a:r>
            <a:r>
              <a:rPr lang="en-US" dirty="0"/>
              <a:t>, </a:t>
            </a:r>
            <a:r>
              <a:rPr lang="en-US" dirty="0" err="1"/>
              <a:t>Mandoor</a:t>
            </a:r>
            <a:r>
              <a:rPr lang="en-US" dirty="0"/>
              <a:t> </a:t>
            </a:r>
            <a:r>
              <a:rPr lang="en-US" dirty="0" err="1" smtClean="0"/>
              <a:t>Bhasma</a:t>
            </a:r>
            <a:endParaRPr lang="en-US"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data:image/png;base64,iVBORw0KGgoAAAANSUhEUgAAAV8AAAGbCAYAAABjzJMjAAAAAXNSR0IArs4c6QAAIABJREFUeF7svQecJUd57v10OHnmzOyudldaSWiFUFxQRjKYa4NtEMEGY1/b1/Z1whHsawwmGDBBBBvHa1/bnz8+3+tskn++xgEHDAhJJIMkJJRAQhLaMLuTw8mn06enznlnS6XuE3Zmd2dEzf7md2b7dFdXV3f/++mn3nrLgf2xLWBbwLaAbYFT3gLOKd+j3aFtAdsCtgVsC8DC114EtgVsC9gWOA0tYOF7Ghrd7tK2gG0B2wIWvvYasC1gW8C2wGloAQvf09Dodpe2BWwL2Baw8LXXgG0B2wK2BU5DC1j4noZGt7u0LWBbwLaAha+9BmwL2BawLXAaWsDC9zQ0ut2lbQHbArYFLHztNWBbwLaAbYHT0AIWvqeh0e0ubQvYFrAtYOFrrwHbArYFbAuchhaw8D0NjW53aVvAtoBtAQtfew3YFrAtYFvgNLSAhe9paHS7S9sCtgVsC1j42mvAtoBtAdsCp6EFLHxPQ6PbXdoWsC1gW8DC114DtgVsC9gWOA0tYOF7Ghrd7tK2gG0B2wIWvvYasC1gW8C2wGloAQvf09Dodpe2BWwL2Baw8LXXgG0B2wK2BU5DC1j4noZGt7u0LWBbwLaAha+9BmwL2BawLXAaWsDC9zQ0ut1lrwWSJBl0/Z3wtXnjjTfi7W9/e5LWzo6jik39zp4X2wKnsgVO+AI/lZW0+zq5LdCHoAfAPXr0qO/7vut5nutoP27vx3ddN89fAF6hUPC73a6fz+e5LX9z/U8XgBOGoev7PivP60x+vSiKuJDrcBv+rX96cRxzXVUmf6IoUuV5nocoivhJeCZRFHGFuA9TLoujKEpc140AhP1ffs//81f+5qfajmWFYZj4vi/lyHdxGIaR7/tREASqvCRJ+BkkSRI0m81uoVAIoiji/+MkSRTQ+RnHMevB7eNOpxPv378/uvHGG6N3vOMdLNv+2BZQLWDh+yS+EJIkIbTyKysrxSAIir7v5z3PK/i+P+l53s44jquO4+zwfX/Kdd0KgDIA+SwSpkmS8Nf3PI+QzMdxXGIZcRx7juMocCZJwr+5L99xHMKToHYIUYKdP2RTf5n6jtcev+ePuhAdx+2vqxQxf13XFXXck6u9MtY/wzAkfLkDQpkgBZcRpIQgf/rFc0eI45j/V8v7nOR+1bI4jlk2Pwlv9ek4jgJ2/5MwJzz5GcRx3HJdtwOgHcdx6LpuSEj7vh8A6Lqu2wrDsOO6bjOO47rruo1ut7uWJAn/rkdRtBAEwWIQBJ0gCLoAmmeddVanv68n8VVpD01awML3SXAtHDp0qJTP56vFYnHScZzd+Xz+at/3LwVwluu6u5Ik2QGA31UcxykB4K+SpH3Btt4K/D9/CSv+8m+CSf4m/GQ7LifwOp0OcrmcAh8/gyBQkOQP1aksy+fz6juqYS7nL//udrsolUqqHK4j2/HvdrutlnEd1oHrs4xCobD+HcthPfldq9VCpVJRZfH/XM7vuX6z2VzfT1+Rq2Nj/Vi+XiaXy48OfR6vtA+/5//lmKQMaS+9faU9tcutFcdxkzD2PI9QXozjeCEMw6NRFH05juMHOp3OXJIka0EQrOzbt6/5JLhU7SFoLWDhuw0uh3e84x3u29/+9mK73d7jed7uJEnOJmSTJNnvOM5TXdd9CiELoJokiYIsxaQJVh0m+nf63wSHDg8dvPxbwEm4EjoEY61Ww8TEhIJhuVxW4OurWQVkgrXRaGByclLBUSDM8vh3vV7H1NSU+iwWKbihyiZEl5eX1XYEJyEpsOf+uF/uj2VyOb/nsunpaVUW1+H+payVlRVVFr9jnQTMLIPL+Ml6sg5y3H3lrMCvP1zkGOTBwE8et7QD66NvKw8vc1nG5UfF3XQcpwFgLQzDhSRJDidJ8qDneY+EYXjEcZyDrVbr6NTU1KrjONbO2Ab3sVlFC98tftIefPDBwr59+74jl8vdkCTJtZ7n7XEcZ5oWgeM4eb7y61CVm1xXXaJeZRn/L6/oojJF0QmQCNf+6/zjlC4hIxAi9AixtbU1BTWCq1qtqk+Wxx8B0urqKs444wzwUwBNwFFtEor8jp+EMJUqVSTLXFhYwI4dO9Q+uC/WiyDmMoJZ9se6EppLS0vYvXu32g+3J3hZFtdjWQQzAc2y5EFDyMv6Uia34bHqqprHIupY1DX3yXbgJ7/ncj6EdLXftzQeB2O2jbwdSFunXYoC6/53UZIk7SRJanEcz7uue08QBLfMzs5+6Lzzzlve4peyrZ7RAha+W/iSeOSRR4qTk5O/XC6Xf9lxnKm+r7quKrOqLkrWVLdiKfCTcCAseOPL67+Apt+Rpb4jaPt+qVKKYi8QTIQsIUaYCQRFwQrMCTGqQYJ1z549CpgCLh2+BCbXIRwFmITn/Pw8du3apeBIwLFcwpfLFhcX1/fLuhHqBCz3Iw8EvSwT5PJQ4nayPuHNOhCgBC3bQhS6PGy4f9aN67BO/D8/+X9RvmKZiIpmvUVNC3QFrCZ89eXyBmGea+nfcxyHXvNfdDqdt0xOTs5t4cvZVs3Cd3tcA+wrWllZeVmhUPgrx3EmBIKiXrPUUpryNe2GceBL+PBHPNB+xIFShQJfgkte9Qlfwpj2BLch/AgqgS/hRkAR/FnKl8eqK9+dO3cq+OrK14Qv68jvx4Uvj48PAx4DHyAEehZ8BbaEsEBW4Mt983tRvgJfLpeHmQ5f3TfWz6XuDctyQ/2ue84stw/yWrfbfWehUPh9x3HY4Wd/tkELWOW7RU/SzMxMeXJy8rcdx3mlKFb99VVuUrMjR+Cb1pGm2w6Eoyhf6TiT13DZj6hi066QDizxTtPgK8qX8E1TvoRrFny5jUBblC/hnQZfwp4PAYEv4Sm2A2E6TPlmwZeAFeUrDyvClXUQ+OpKWJSvqPos5cs2lYiNNIWrn1e5NM1zLODW33CSJPl8u91++cTExLEteknbalnluz2ugVqtttt13T8Pw/DF0tveD616nFeoRx/oCkmALa+tZu+9dFyJkpWONPF8uXwYfKVzivAVCIryFc83y3bIgi+BKZ1kuu0wCL587We9CUbCl7YD1zfhK6pWPF85VvF8deWbBl+BrdgLmw1fOVdpNkSa+jUsiaPLy8sv3Llz55e3xxVua2mV7xa9BhYXF8/N5/PvT5LkOforqtxwooZ0+Mp3WZ6vHKpELRAiAl0TvqLQqAx1z1fWoyrMgi8VcZbyFduB+2Y9qBjNDjdd+dJGENuB60qHGzvo+F2a8hX4Et6mhaF33rE9RPlKh5t4vtKJZoax0R/W4Wt6vsOUL9tSV776/0346opXt5P086htX6vX6y+sVquf3aKXtK2WVb7b4xqYnZ29oFQqfdBxnGsFprr6kZvOVERiEcinfJ8WMkbbQVe+YjuIl5ilfKUDSjxfgks8X4kmkBhbsR0k2oGgFV9U4MtOOOlwI0wFvlSic3Nz65EQZocb4ct1RPnqHW4C00Hw1ZWv3uHGOkjMsXTKsaNRlC4/Zb/D4Cuerw5cE776ORwUAWGef+O6aDUaje+amJj4xPa4wm0trfLdotfA/Pz8xcVi8UMArtA9PlMNyc0qh2FGOMj6omAFJuL5ptkOuucrHX1iYwzqcJMYW4KMsOI2YjtwGTvJCF/prBL46uFhWfAloAk61puwpRqWaIeNwpf1Yf34KaFmMnBEHmIygENigVlPiXLQox1E+UpIGuusd7jpni/L1s9fWmebfnkKfNMeuIzqW1tbe/nU1NS/btFL2lbLKt/tcQ0sLCxcSvgmSfIMHaxmR9sgL1AfKCCe77jwlWgHHb668iVcpMNtGHxpFRBuafAVq+BE4cs20qMdBilfiTWWtpBoh82GryjlUeCrgzWr002ugwz4BrVa7fuq1eo/bI8r3NbSKt8teg0sLi4eKBQKHwTw9DT46t6veQiilDcCX+lw0+N8uR9T+Q6DLy0EqkWCmfAVz5eKmFDSO8kIRekk43a67ZClfE3Pl1YELQyxEUzbgbaIDNjg8bCNTgS+rJv4wmnKd5RoB135bgJ8w9XV1R+enp7+8Ba9pG21rPLdHtcA4VssFhV8zdAiUxmldcYIWGRdU/nSFmDHUZbtoMNXXr1ZD+lwkzhfwpdglSgHgZvYDjK8eKvAV+9wSxtkMch2kFAzGcmXBV8+WKR9ZZCFPixbPF+Br+nlpp3fIaqXX0fLy8s/vnPnzr/eHle4raVVvlv0GujDl57vgVGUrwnoQfAViGaNcEvzfLlM4l2pWMeBLwHECAgqX/q0jELYTOWrh5oNU74mfPU4X4lHpqpN63AT+Eouii0G33h1dfVnpqen/88WvaRttazy3R7XwNLS0tNpOziOkwpfif01wWx2uIk9oStfrjMozjdtkMUg+OqeryhgUb60D2gtbCZ8qTxlhJt0fPGYCHmJ8x3k+ZpxvjK8eBh8CVtJwsP9jmM7iPKlqpWhxuYItnGsh5SrOFldXX3l9PT0+7bHFW5raZXvFr0GBL6u6x7QgWq+oqb5vTqQ5W891MyEbz8HrvI/pWNNQtlkmURLpNkOMsiCgJUcD3qomeR/oBcrypfKkvtiVIAeakbbgqo4bYSbRDtwPyyLo9+4vijftMQ648b5mraDtAePR7K2DbMdJAGPHiss7cHzIW0oA1GybAczEmLYpbq6uvqq6enpPx62nv1+a7SAhe/WOA9PqEUfvh9yXfeyNPhm9Hg/Lj+vvt2gON8s+IqXLPGwumozbQdC91TBl/CjhaHDl8dndt5JVjMBuZlYRxml/dwOZlYzCTUz4ct9EPbDOtz4UNkofNOiHgZdrsvLy6/auXOnhe8WvafNaln4btETtbS09AzaDmnwTVO/Ato024GHqH8vI9z0QRbyKiydUKJ8ZTsJOZMOOn2Em2Q1S4MvwS6dcpulfAW+MsKNMDwV8BXbQeArUQ56SklJl7lZ8OW5M2O5sy7Zvu3w/27RS9pWy3q+2+MaIHz7I9xSla94uebRmDkcTAtC4GqmlDxR+Eo+3yzlK/DVPV96q7QWTtR2IHzFdhDP14Svntths5SvwJf71wdZbBS++rlMi3Sw8N0e9+y4tbTKd9wWO0XrD4Nvlu2QBV9Rv6cbvlSrEu2w2fAVz3dQYp1huR0Geb46fHXbQU+4cyLKVy4pc4SbQHlE+NoOt1N0b27Wbix8N6slN7mcpaWly/vK91J59R/W2aYDVrcadPWre5iDQs10f1e8UX6atgOVL/1SGewgCljvcNMHWbDD7USUL/fBV3mWm2U7ZMFX8ktw38Pgy0EgkttBIjYkNE+3HWRKJPGAJdXkKIl1zGgHE77mEHL9/wMuM8L356anp/+/Tb4UbXEnqQUsfE9Sw260WMK3XC5zkAUnwlQ/0gGWpXp1+JqddGaomZ7PV6YFkgxe0jlnWhE6fNPifAlFGWQh8KW9QCDRF2Z4GOFGcI0a7UClzO2oSAk4mclCcjsI9Hm8hLzk8zVtBwJfMqQxOoOgZjvy2NOSqaellKTHK0mB+JmVUlJmweAxyiALqlc9hE/aOC23g4XvRu+e7bG9he8WPU/Ly8tXlEqlDwh8BbgymCKr2qJsdeXLbU8lfKlS9cQ6Onwlt8OJwFfPamamlDxZ8JVMbzweHb6SWjJtDjcBtwzKYBnyxiCJdSx8t+iNdwqrZeF7Cht7nF0Rvhxe7LruJSZwBwFYj2rQ19tK8JX5zySr2aA4X1356vl8JXJC4oqz4JsV5zuq8s2Cb5byzZrDzRxebOE7zt3w5FzXwneLntfl5eUr+/C92LQddKjqitj0dvVDO9Xw1T1fUb6SWCcLvuId64Ms0uBLZSlDlcVjZptwP/o0QoOSqafBl+unJVNn25nKV+wHM58vFbHMfCxzvonytbbDFr3ZTlO1LHxPU8MP2+3c3NxV1Wr1A47jKPjqkBX46t6vGd+r/5/bn2z4ShJ1dmgRolnwTUspKcp3FPjy9Z3w1fP50ms+HfAdNI3QsHy+J0n5/uz09PSfDLu27PdbowUsfLfGeXhCLZaXl6+i52vC1/RydbU7jvIlxKjQCHB2tFHZmR1u+tRCAu9Rk6mbM1mwkysrn68OX33eNf6d1uGm53aQGSVYP6pOSczODjfJDazPhGxGO2R1uOlTx5vRDoMm0KTtYHq+MjMIy7Ge7xa94U5DtSx8T0Ojj7LLPnyZWOciuWn14b66FZEFXQGmAFZ63PURblxGADF6gZCQXA7cZhh8ZYSXmduBy2XqeH0mC3OEW1o+X776cznhJ/AVaFNN8iGh53aQBDdsIz23g0Q7sCx27hGKEmpGhU3bgNvw2CWhDtW7jJrj/tkm0oGp2w6EvxlqNmz2Yn3qID23gx5GmBblwHMrCXiGdLYy1OznbW6HUe6urbGOhe/WOA9PqMXKysrV/eHFF4rtIPBNU796R5sUNip8deWrw1dUrm5b6MrXhK8knOHnicKXwBVg8m+ZOl5Ppk74ciAFv9OzmkluB33qeMI1Db5UyfzR4cuydPgS9jIohSDm8XI7fopvrXu+3I8e5ysj38TrlU990lKBe9bINvPBOyDMkPBlYh07vHiL3tNmtSx8t+iJmp+fv2ZycvIDruteaHq8ejiZ6QXrhzMKfAlTPc5X4KvPXqzDl+AQpSzwlQk0dfhKjLAMcKA6JjAlq5k+ezGX7d27d326d4lQIAw5gaYZ58uYYa4v8BXPV59GiPvTLQwzzpcQFeVLkBLuAl8qYF35sk0EvoSrKF/pUJN2GAW+PF9i8Yg1o59fHcLysB1D+dqUklv0fk6rloXvFj1ZKysr1/Q9XwVf/QbUVe5G4SszFAsQdPjq8cGyXOCrJ9YZBF9RllyHwJThxVSFYhUQvmeeeeb65JU6fGdnZ9cn3iRcuX8TvlTCEmrG8tNALvAVz5cQ5TFRZYvtMC58szrc0may0AdZyINJUkrqFtJG4Fur1X62Wq3aDrctek9b5btNTgzh2w81e5ppO5iRDGJDZEU4jOL5ZsFX8vjq8BWbQle+hBohSBWp2w6m8k2DL5edddZZqrOMUQyEF38JQ8JXQtQITAKL+yFg+Z1MWc9jJ5yphglySREpFgbrJZ6vTF+f5fmaypfrmZ6vdPTJ8OIsz5ff66FmMmxbJtXUH6z6eU7zf0fwfDmTxf/eJpf4N3w1rfLdopeArnxHha/uBetWQRp89WiHNNuB24gqFgUs8a6m7SAzWUhKSX4SVlxfOtwIQ9120BOgE74EJqFI8PH1XTKR0XYQ+BJkfP0X5Uv4EvqEvUQ7sCzuR4evRDvoHW667aB3uHEdye0gHW5y3JLbgZ+EOY9Bz+1AG0LifyWlpMBXPHAdvjK0WD5N1StvNbJ8GHxrtdpPVqvVP9uil7StltECFr5b9JKYn5+/mnG+ruuqaAeBoYy40m9M8YB15av7wtJpJJENeoccl8kwWEJV94kl/wNBKgnXpVx+R0DKRJEEmHRIycSc8lpPAMksEOKlsjyWJTCVLGGEF2HJH5ZNsBKUBB7rKqkwCT9CnmXrQ5W5TMK9WBbrSJUp88hJh5kOVoJS6k6wy7FwG4kAkWgFmX6J38k8b/rMFfoIN9ad/5d2kg43eZimfYrXboLXHExjdrwlSRLX63XC98+36CVtq2Xhuz2uAYaaVSoVDi9eh6+oWb2DRvd/0+wIOVrZxtxW1K2uzHSlLYMBTHAIyHXfUl6v0zoEddBIWaK49WgAWU9ex7kO9yEPEFHh0lklECIkxY+WY5EypEw5Fqmfrii5Do+JoDTL0esu58B8KzC3YdkCZ71uZllpUM0Cr7zZ6N9r5zdZW1uzHW7b4/ZWtbTKd4ueLAk18zxPhZrpHW5S5QFhR+sj4oatK0pXbmzpGJKy9fhUAY8+4EIHgl4f/UEgcBUYit8pMBRbRMAqHVJStn78OkgFgBKxoadq5HqyH6m3QFyiCNLqI8erPwT0B5h+XHqyHKmrlMlPgW6a4tUvu7SHpt7ZmXWezfau1+u/Uq1Wf2OLXtK2WkYLWPhu0UtidXX1mcVi8QOe510g8DGrOgi+aTe37hnqN7yuvnT4mmo5bf+68hYYCsCkLNlOB7mUrYM5DXi6KhZo6g8Us+7maDIdnPq6ZlmirPU3AH0dc1t5AAlgTT82y59NU7ppbwpZDzJpo7TLttlsvrtSqbx1i17StloWvtvjGmg2m9fn83nC93wdIPrNZyqmFB9w/WBFSUnnjg5NfTtZT8CTVqb5uq4DRcqV6Aj9/6JATVVsPihMNW6Wb9oJYl8IxEQBm1aKHLuupFm22fGlrzesTQWyOvR1W0A/Vr3eopTTHijmFTrsPMv6rVbrt8rl8hu2xxVua2mV7xa9BprN5rPz+fz7Hcc5z7xB9SrrN7rc0Loy1NcVQHCZhJDxxqbPyR92hkmYF/1K/s1l/J4dXoQct5PoAlmXnVwS0sXyZFvp7JLyZd426WzjcrEcuMysl+kF6ypTQM7tuS073qRTUNpLrBqBMTvbJEyO6xDO7MCTv9kJxx+uJ9/JdPX8jr8yxJl/s1x+z1/+n9uxPP7KdlyH/5e66GDPepCawNcfRuaDTz/XrVbrd8vl8i9v0UvaVssq3+1xDdRqtW8tlUp/FcfxudIDLgqIAJGBCPJJOBKU/OXfAkaCkj35BCJ/9e+4rQCVIJSbXPYjNzoBwl/Wg1AS5SiA4nf8m+vLuvy/rC/lyHFI1IKUI2CS9cxPWc88c6ZC1h8+kiRIlkmUiHzyez2XhXi0EvEh3+v/ZxvJ/2V9KYOf8qNbN9JGXMa2Ibz5S1jzgSHwlr+5nMv4f1km0ycR4vyen/qPeOedTucPy+Xy/9geV7itpVW+W/QaIHzz+fxfUPkSpIxfPXr0qBoowNhXxtZScRKsomJFZckNrN+0VGVyUwsAdDDoIBWYCjz1/5ugFLjJK7/udZq+pa7gdXDKKZBtTV9UV4jm6UrzVrNe5bPKT6unXoY8DHSQi0fM49AfYvImwXMisBZA628V/E4elHxASg4KeWvgNpJ1jvvl+WHYGkPsGPfMWGbGRvNvLu+HwFn4btH7Oa1aFr5b9GQtLCxc2mq1/s/dd9/9rDvuuEON5uKNzUEIHN3FX44K44gw3pD8lVdhHZD6a6n5Opt26Lq/qK+vA1GAIyqS2+h5CvQOJH0fWT5zlgdsep3msQwCvrRB1unVgWpaN+Y24guLmhcIm9DW3xj0umYdt/7g0v9muxLOPAY+ZOXtRR7AfAjzAUw483q4+OKLcfXVV/N6+I1qtforW/SSttUyWsDCd4teEg8++ODu1dXV3280Gj9IsFLpcCCC5DcwASAgkldeeRU1O9iyPMNBzWDaEDp8ZTt57c4CptRXV7n6sjRwpYFbVPAoDxJzn+a25sPFbCsT9mKpZO3bhLGp2HWVLso/TaWnla+3j1geVMkEsmR8m5ycfN0555zzO1v0krbVsvDdHtfA/Pz8xfl8/q9833+m+Kziq5qv2uarfhoAzZtcB0sapNLUn6xHcOieqQ4ZXeWZ8MwCs66UB0FVB1bWerIPHaRpyjZL7eoPJ1G8UqYJ3zR7JKvdzIeOuW2W1WK2mbmenHuej1qt9padO3f+2va4wm0trfLdotcAJ9D0fZ9Tx18iPfKsqgB4mDoapmSHKcc0L1XKFI9TYGjG8wqkpQzdHhBQp3m+gx4C8vCQMofVX4eo+XAyFbAObHM/AnEuH6Z8h11Kej2GKX19YIYO7rRjkbC+er3+hunp6d8aVg/7/dZoAQvfrXEenlALJtZxXZdxvheKAtPDlXTPUr85TSgNu8nNHY+yvkRbiNXAfZowTVPAuorTlXjWclM563AeZJ+Yqta0TbJgrL8NpCljParDrNugh8GwNh30oEu7PNPWT5KEw4vtTBZb9H5Oq5aF7xY9WQsLCxxk8X7XdZ8qIVqivrJemfXX/zSoDlOLArdh6+nwTbMS9GWj/K1Dz4S2XhfTnsh67U97MJn7GGY76G0p62bBd6OXkNmGw2Cd8dYTrq6u/vSOHTtsYp2NnpBTtL2F7ylq6HF3s7i4+GzP86h8n6LHx+ogHmQ9ZClafbkJNh2+gwAsHW6EhLzypnmRuiI3lWIWZNNgnqaABY7DHhS6wk6Dsr69DmQTzvLgk/ZPe1DpD4e0B2HWsZkDL8a9Vvrrd1dXV390enr6Qye4vd3sFLeAhe8pbvBRd7eysvLtSZL8led5Z0mAvnymAUMH3SDll6WyBsFRh4rErOoDMvTvzeVZ4NS3GQZcAd0obac/BMx2MtvF/F73d3X4ynLzwSfljQp1XX3rx2Q+QEZpDx3u/fU79Xr9+6vV6j+O0k52ndPfAha+p/8cPKEGSZI4y8vLP+C67h97njcto8vkJtdjWE0FKVDTVamso4/uEsUqEJD/p0E1bV25+WU/AhBzlNwg1aoDaBhwBn0/TP2a0Mv6vw40Hajm37rq5ndmXLWk2TThrHv2+jZpXv6wB4d50SRJ0lldXf1vO3bs+MgWvKRtlVJawMJ3C14WSZK4i4uLP++67m94nlfizSlQ1SFphnzJdwJEE6hZINRhlKbCdBUo9RCw6PsaVv4wwIpFkLWeaZNwPbO+pl1gqmbThtDrnGU7EKa6ohb46g+lFBg+4coy9y3g1mEu+9KtJka46EO8zVwR/XPR7NsOf7cFL2lbJQvf7XENEL5Hjx79ySiKfjsMwypHMknuBR3CEo6ke4a6RWEqPAGmDMAQRa3DRQeEbK/D0AQg68X66bkNTOANU7hmmWkgG1XdZqla8xjSrAJ9WwE7QSdDr82HS5bdYL4FSAelCWsT6NJOUleG9Mm5lXPt+37geR5/Xc/zvFwu5xYKhahUKn212Wz+4K5du+7dHle5raVVvlv0Gnj44YcvX15efm+3270+SZKK4zi5/k0ZOY6T8L7zfd8RRSQgNV+JTRUpcOUnoSJDkmU9LtfDxtI8YgETP9Pgm6ZcTXtkWLOn7TdtmyzlO6h83Q4Q4OntIn9LzXOWAAAgAElEQVRLbgu2kTlzhpRvdpaZDxIpS3I36O1sPijSzpVYRf23nOUwDP85juPbPc8rOo6zG0All8st5PP5W84///ybHMfppYezP1u+BSx8t+gpuummm/xCobA/SZIDcRxfEsex6njzfT/kTed53nXlcvkSPcuY7iOmAUZXsjpYxNaQ77Nidk1lRljo2dXSlLK5bBCY006Fvn7atmk2g1mOuQ7LyYKmDk+uIykixceVh5v+kDMhqpchf7OdmEhHh6+AOctmkbec/r6SIAg+3Wg0Xr979+67Z2ZmWJ7HB/DZZ58dnHPOOR3HceItejnbaqW0gIXvNrssPvzhD3tPfepT9+fz+R8rFApvzufzvAHVUejqTYeL6TWKchXlq3vK+g2fplbN7wW+ZgpHAfUo8B0F2sNOUxpgTXWqv+Zn2Q76chO+0m76vmR93X+WtteXSYYz0/7IsnRSHnRxEAR/U6/Xf+nAgQNLw9rDfr/1W8DCd+ufo9QaPvroo9/sOM6/ua47MSz214SveL56SslB0DUhLFCReF96vpIMPW1dHcSDVJ55oFnrZp2yQUA11ampYPUyBa46fMV2MLfTI0/S1LCUa8I3TR1nHX/fCiJ83+e67uvPPPPMxja9bG21tRaw8N2ml8PXv/7183O53G2+7+/U4SugM0EkwNU9XRO+0hRmaJkJT9PzJVhktgod4mnQHRW+44J3EPh0YKb9neUbm56veamYIWY6tHXYiz0jMdJ6XXV1LNvo1oT2MIu73e7/XFtbe8uFF17Y2aaXra22he/2vwYOHz58TqFQuMPzPPq/Q2crFigKfPmpT3GT1smmL0v7W6Ciz/AgANKnKTKhMsjHHRXOpoVgKts0Zam/AegANNeV9UT5SqekCXjTV8/aJ7dj+8k0SmnlmA+FFBUchWH43mq1eqPjOL15n+zPtm4Bq3y36embnZ19KpWv53k70l59U27e9c4eUVtZ8E0bpaYrWv173fPNgnWWd6zXcZDS1dW6eVxZqtVcngY307tN83Rl6h7dVzf9ZfMtQz8f4v/KzBS6qtW3M0GuvzXw7yiKoiRJ3nX//ff/2rXXXmvhu03vW73aFr7b9CQeOnTo8mq1+mnP8yYHhTvpN7EOwUHKVx+sIdubnrD8X0LNJCRKVGOakjb3bwImDcBZUJb9jOKd6uDNUqdpIE6zHbiedFBmKV8dvlJulvLVjyMNwHJ5Er5xHN947733vtfCd5vetEa1LXy36Xlk1rNisfhJ13XLgwCkA0/vKOM2+uy9AtMshWvaFvIqLX6v+JlZtkOa+pWmH2RDmIBOU7RSTtZ3abaCvo35vcDV7HATiJugNlW1ePC6n6sPtJD1zYdmGrS1cxY+BvB33H333b9p4btNb1oL3yfHiVtcXLyhUCj8k+/7airbLPCY8NVhdiLw1bfXox1M+A5Tvmm2SNqZMaEt6jBNEQ9TwaY9kAVTUaOjwneQDaG/CcjMx9yvCdo0FW10vNHzvTGfz7/Xer5PjnvYKt9teh7n5+d/qFKp/LXneeocmirKhJZpG4jtoE9NpKtf3W4wrQfT8x3U4Waq22H+rwlV06rQ4Wt6tIMeQubDaZB6HVf5pilrvXzWUx5UpuebBmJpb3rycoxJktB5eOcDDzzw3gMHDnS36WVrq621gIXvNr0cFhYWXlWpVP5Iz6BlvqKnqV5ZR+Arw5LTbAcT2NzW9Hb1EW6DQtT0Zk4r14S9CUsdWqOcsjSVm6Z0pSxdefJvHgvbRoYWS0SJDlV54KWpVtPLFc83a3+mojfLJHyTJHn3ww8//Os21GyUK2Drr2Phu/XPUWoN5+fnXzMxMfG75rBX0z/VASyKVU+sIxmy0sCZFvVgDj3WczvoZegPgnHUblYHmwlfgWDW+qYVoDdimk0g3+tvEGLLSFYxE+hp1oEA3uyUoy0jsdD6QyAN5qaC74OcyvfXfd9/t+M4Ns53m963j7sOnwTH8A15CAsLC79QqVT+QIdvmvLVXlvXQ80EoGmer6hbUac6gPW/pdGlw40KOEspy7pZilf/Pu3vNHCaSjrL886CcJrtYCpjUb58QOmJi6RN9UEWpvWgq2KxHfSBKOYAjawBG1p7MNrBwvdJdLdb5btNT+bi4uJPlMvlPxVfUMBhWg2m8pXXYa4vio43fpbyle3le3178TEJXkl5aaplXaFm2SBZp8BU8aYiFAgOgvMg+A6zJnTbIW3WaNOq0FWv6fmaDydT/eqK26yXKN84jt/zWAfrexzHsZ7vNr1vrfJ9Epy42dnZ76lWqx90XVdFO5iKcVjnGW9oE76inHV7woSvqV4lysHMN2zuP61+g06DaSdkeb5ZtoM58MQEtKlUdRjKthLna84kwnUHRSuY+ZG5PttJkg/px6IrZBPA+sOm7/m+54EHHniP7XB7EtzAjFB6chzGN95RLC4uPr9UKnGCzV26AjThmNaRJp6vqFjxJ/V1Tf82zXIwlamujgXkJ3pmsmyEUYAt7ZHmC5vl6v/Xt9P/1pVo1nJ9HXOEG79LeyOQeGAd5ll2SH+Q228ePHjwRtvhdqJX1dbazsJ3a52PkWszPz//knK5zCxXZ+sj0nSv1oRpWuEC4nFe3QeB0XzNT1NzOphHgSyPwwylM5X0yA2npd40HxD6gyvt4ZGlsmVdeZgNW89U2QJf00PWFbjrunG73f6L5eXl15177rk2peQ4J3yLrmvhu0VPTFq1OLHm7bff7k9PT59ZLpdfk8vlfj6O47zupeqvqmmv0lKu7lfq26Qpw1EAqSu/tFd6s17m8WV5s4NANuzUjQJBHZy6nz0Mvml+9CCYZ72RZJxn1XkpbyQyW0kYhve1Wq03+r5/0969exnxoGY1GdYO9vut2QIWvlvzvKzX6rFkKt6xY8d2djqdc3O53Nme5z09iqLnua77TY7jTIpqEviZ6skEYRrkssA3CMpZzWbuL8urTYPxIEsgDYbDgJ4F37TlpnVjHp/5gMv6Xl+e5nvr6li+F1VvvrWIXaHtmxEPjwC4HcCXoih6KEmSr3ued2jPnj2LdgqhLX4zG9Wz8N2C54sKd3Z2drfjOJc/NmfXtY7jPBPAZa7r7nQcp+q6bsF1XUdgpY+ESlOgusrNUrHDwDeKfzoMhmn7NpelwXoU5T0KDIetM65SNkE77FLSAS8Pk0FWR5paZlswwVkcx50kSRpxHK8kSfKVOI4/F0XRTe12+94LLrhgdVhd7PenvwUsfE//OVA1IHABeDMzMxc4jvNf4zh+KYDLHccpSseMPn24DiTdG8x65ZfDHMWvHQbRtCYbtl9zmxMB6jinKgukafsdx9rQ19XLyrIhBu0v661AljOCRM6tCWIZaSif/e8J49ujKPqw67r/eujQoUPXXHMN5/yz1sQ4F88pWtfC9xQ19KDdPPTQQ1PlcvmqKIpemiTJiwFcxH4hfWp33oR6yJPeU84bXB9RNQpoh60zChxHWWfc5s2C1aB9pcHzROo2DoQHPaDMcnTIZlkeWapcf+MQAIsdYYBXD2Xr0p54zJ66GcBH6/X655/2tKfNjXsu7PontwUsfE9u+w4snTMUX3zxxVd2u92fcBznxUmSnM0p4hl/y18BrPkpsDUtBv21VrxFfR151R1F2WapOv2ATgRww6B/Gk/H2LseR11L4WnKeVxvWveS+bdEu0gcsaaK4yRJ5pIk+VySJH/muu5Ne/bsqY99oHaDk9ICFr4npVmHF3ro0KGdhULhhzudzmvCMDyfINOVrsBXX25CV8BqgtKE4kYgOfxIemtkebcnG7ajPCRGPYbNWm/c9h5XcZsxw+boRBn4YlgTQRRFf5kkyTvPPvvsg5t1rLacE28BC98Tb7sT2vLBBx8sTE1NsQPtFzqdzkujKCoJVGXEmYyQGqR4BXijgHZcGAw6sEGgGAWE+mv0CTWgsdEo+9zIfga13Wa26zh1TPN/5a1GlLDpCfeBzITsVMHv6XQ6N59//vntcfZr193cFrDw3dz2HFjaYxd9bmFh4XvjOH5dp9O5MooiT7KKmcpXgCwATlO9uuIUy0HUcFZnzmYe7ijRASfyaj5OHbNgngXGE/GHTxdkR2kH3YLQB9uI+pXv9f/TDw7D8F1xHH/w3HPPbY2yH7vO5reAhe/mt2lqiUmSFObn53/4sUERvxYEwZ4oihw9t4Ixmulxfu8w8Oo71EeC6R7wyT5MfV9mz/84wNssWA8qR4fpVgbrqOdMBzC30Tvi0qIiuCwIgqOPhaq9ft++fX8z6n7sepvbAha+m9ueqaUtLi5WkyT54cfiM9/e6XT28mah4uWPHsEgf+tqN8vnlR0NAsmphG/agWf1+ssr8ijbpB3nRk6ZvBnobw0bKW8rbKtHQcjfaSpYlvGzn+jnkTiOXzkzM/NJOy/cqT+TFr4nuc05Qm1paekVURS9udPpnMfBEdylhI4JDPRQMjNuV+9Y0+GxFQEyDPgCZOk0GrX5TZAP8o75Xdb6g7Kd6Q+F7aSIdYspzYbQ1S+/Fwui//lgkiQ/c+utt976/d///dGo58Out/EWsPDdeBsOLOHo0aMvyeVyfxQEwVMem/pbjUoz/VwBgpm6UCwEM6Z3s9XgSW4CVbwAwnxFPhX71h9ST0bla7ahmWhJV7w6iCU0LYqij3U6nVeed955D5+q82H3Y1NKnrRr4LGQHndhYeFKz/P+rNPpXE7opGWtSovlFThL5fTttht49Z75tLSUm3kCTLWqq1/5Ls2mMd8mpE6notNyM49fLysr053AV88tHARBOwzD33cc55379u1rnqw62XIf3wJW+Z6kK2J+fv4sz/PeG8fxf+92u67p4wpgzbAy0+MV1ZYGj5NU9bGKTQMUl+k3vwmzsXaQsnIaVPXV0iyJNBvBBLFu7+h13k4WhN4OpgWRpno1//doFEWvPPvss/9ho+fHbj9aC1j4jtZOY6+1sLDwo0mS/E4Yhmfw5tVnGR4UvytWg65+s5TZ2JU6CRuY3mqa4koD44lUJSuCYTPeBvQ21s+BPPxOpL5bYRu9Ay7DcpDoiKTb7f5nGIbfs3///qNboe5P9jpY+J6EM3z06NH9+Xz+g3EcX8+5uzj9uNgOpvWgT0mudwaNC4DT9Yqs39xsypPt6Q7r0DNBbKrkUVWz7s1vV+Wrq3d5G9FtB1G9sqw/GeprHn744T983vOeF56EW8MWqbWAhe8mXw6HDh0qVavVdwdB8D+iKMrxxmU8Ly9+HbRmp5v5yjtux9CoUNrMw9XtBX2I6yj7GKZizTLMCAbTWhgVkOZDatB2JoBH3ccox3+q1zE73YyIB6V+Cd8wDL+YJMkrnvKUp9xzquv4jbY/C99NPuOHDh26vlqt/mO3291jAldXvab1IK+340J3k6v/uOLSACkQNH1dM3QszXcdVNdxlPtmPGiGQVevq3neTmabn6yydeXLv/X8D/I339LCMGxEUfS2ubm5P7CxvyfrbPTKtfDdxPadmZkpF4vFX02S5E2Ekd55ljZM2OyE0wG8idU6oaIGKVN5XdUhOChuNwviYlOcUAX7G21UjWZtb3bGybnRw/42Uu9Tva1uD+nw5d+ErpzTvvXwyXq9/n0HDhywc8WdxBNl4buJjXvs2LGnFwqFPwuCgLNPPM5m0EevyY2t2xBbCbwCRR1AAlAzYF+UehZ8x7UXsk7HoHLGBfAowNXroa+vv7Fs4qVzSoqSNjRVr6F8CePlZrP53y+++OJ/OSUV+wbdiYXvJp34d7zjHe6rXvWqH/U87/eiKJoSr1c6zmQWCt3b1ZWxVGNckGxS9YcWI6+tvFH1H1FU5rKhBWoDL0ZZV9YZ1mF2Iu1otvkwSyLtjWWcYzid68r50j1fKt/+cGOlgjlNUbPZ/LtcLvcjNvPZyTtbFr6b1LZMFblz584/j+P4BziMTZRvVhyv/hq7VYErTWMmahkE2iyFOqoCzlovzUM+0XYbRfma60i99CgUecDqD4YTrdMmXYYjFaNHORC6uu0gIO50Ogvtdvt5l112me14G6lVx1/Jwnf8NkvdYnZ29gLf9//xsfmzLhPg6nOupQ2y0DvXNqkam1aMDkEdvmlKNw3GwyCcBbdxDkA6/7K2GQWy+raDFHBalITAV6/HdoGvHnKmA1hXwQsLC6+58sor/5fjOPE458WuO1oLWPiO1k5D15qdnX2553l/8djAikkBrW416Il0zBjeoYWfphXMULJxOtUEViaE03xkE96myk2D7DiQGxfC8laiWxg6fPXyzPDB03SqRtpt2gM1S/ly3aWlpb/1ff8nL7nkktpIO7ArjdUCFr5jNVf2ynNzc7/nuu6rCSg9T6+ZJpIlDMustUlV2nAxRgJuFaucBjL9pjZhO8xuMD3ctLJMYMv/BylffZthHu6ghspSw3od9LearDba8MnYhAKkbvL2IvaD2A79ULP1mN9Op3N/rVZ72VVXXfXgJuzeFmG0gIXvJlwSDz74YPWxqYE+6jjOc1icmSRdB7CoqnGU2yZUcewi9A62LKthEHRlh4PgOyqYT1T5DrIR0hpkFIWsQ1fKkLcaXSmP3eCncAMTvtLZJipYrIcwDOcXFxdfcc0113yU/aOnsIrfELuy8N2E03zkyJFz8/n8ZwGcIz6g3JBpeRy2OnjZJLonmAbSYeBNA+uJ+sAmfEdRl6OAd1xFnAZeeZPJSvu5CZfXSSlCRrzp4DXhGwRBc3V19c1LS0t/ZIcbb/5psPDdhDY9evToM3O53CfiOJ6kypWZh03LYbvYDWwSuSmHqd5RbYZh4NVPgw5bbsd2S/OQR3mIDbMfhpWRBvGsZXK+N+GSOulFyJsNIWwOspBlYRiGtVrt98vl8q/akLPNPyUWvpvQpocPH/7OYrH4kTiOPYJ3EHw3YXcnvQjemBzpNC54WbFRIKsr11FtCbMTTuybURpjowDW98WyssrTk+GPUq/TuY4OX1P9igLux/v+ZRAEv3DgwIH66azvk3HfFr6bcFbn5+d/yHGcv+EFzRtQZiROm5NtnN0JmHTwDFNq45RvwlIUp9yM+vemzWBCM80a0O0Ks2MtzcrQ655WflZ900BsWhNploG+jtQ/DaxSl6xMc1KObjFt9nka97yOsn6a9UAVzAcvf9rtNjqdzr+HYfjDl1566eIoZdp1Rm8BC9/R2ypzzfn5+Z9xHOd9XIE3IOEr4DU72zayO8kXcTJvbIJEer1N+OsPgSxPd5jyTat7GpjHsTN0sI6ikEfxg02gD2tzUcR6SOFGzvVmbTvIHxf1aw4v1pVwo9H4Qq1We/nVV189s1l1suX0WsDCdxOuhMXFxVcnSfJ7vAEFvnqs7zjJWAaBSNSZ3FA6EAbdZIMO0fRSxe/Tt5Gbkw+SLCtCVOkgG2GQspXvTL932OkZBYpmGWmq2LQTspS6vj9RwlK+fs6H1WvYcY1yztIU/7BjNc+BDmCJcpD0kjzvzWbzqysrK995zTXXfG0jdbbbPrEFLHw3eFUkSeIsLCy8FsBv8+YzPV/ehBKIP+6uTG90Izd0GhTN8rgObzh57RTQynr8Tu/8SrvRzW1GVbBZZelQ1mEz6HhGaScdtmlKWL4315P/m28FUjd9u2HnO62MLOgPK0u+Tysza1s5V+ZoNy23L1qt1kyz2XzJgQMH7hy1Dna90VrAwne0dspci/Cdm5t7HYDfFPCmDSs2VVIabNJuIAJPFLV+Y5nqzVSwpirKUqRmkm2qn06no6yHSqWyHnLG8rhMjsO8yeVGNuFhqvO09dKgaipsE2r68eptIW3FMrMAnQZWri/HJlEp+qcOV3M9/QEhyn3QA2DQ28Eo8M16OzDbYZRLWwewnmxHHsKtVmu12Wy+7NJLL715lPLsOqO3gIXv6G2VuiZnKT527NjrAbyXXi8BLGrXTKqTVkDvRop7EexaGLu6CZMIC/PzarPde/fAdXNKmabd4INu6CwQCXD0V0+q3uXFedx111247rrrsGN6F4I4gqpOkqi6SkW5zASnPgTZfODoN7oOpzRQZSVnl3WzFLZ8nwU/E7z6+ll/6yGCj4c74Gh3UNr2ozxkVRv2z38qfJ31FkfCHcYJEm4QczlPTO8a8lyOQOTCBC4cJIiP+4q9xWp9ddoYtdGvnNM7uYiiGHEcIQpCuKD330Wz022u1Ne++6LLrvqPDd4qdnOjBSx8N3hJfPjDH/ae+9znvjEIgvdIR5vZ2Zb2iqvfqLxJeEM4Dm+Z3k3hcFkU4v577lGK8xlXXgnH9wH0fFf9x1SX5iGlgSjp33ou7+U47qm+hOkiE8weOYzP3nILvv2GF2JichoRa6Nu3H69+gBWqll917/ZFZx7v2l1SntADFJ6wxQiv896o0iD+6Bl5jkS4GbBmm3MNjl+A7F1evlnevuR3+NnQ84aTx/RyBblZ+84+2e+x0E4PB/EpzzsFIB7O3TA7wCH0JWKMHl/3ISDEFGnhaDTRrfZQNhuIeoECqjMBholQMRO4UIRuVy+NxrT7dlN3U5XvfUkQRdeEiAKu0Cp0qkHyfdc/pwX2Ny+G2TFE+7LTS7vG664JEn8paWlt4Zh+LZCoaBgwE9RSMMg0BM8kjSqd1PxJnPjHgi/dt99CMIAlz7jcsDlzeY/TrWcaIMLCJSA0uGbxJibOYLP3tqDb4XwjR2Efah6ZDSVuvqVmjtw1pXx4x8MomCzHhhpsJZjyrIN9O8Hvd7LejpY9WW6atcVrX7uBsH3iW2vJ/86Dl+9rdX57T88lXpVEBVlSwULJOqhBjieqxRo76KI1K/LlXm9hCFXBIIOuitraNfraCzNodusYWV5EbXlJfh8skYhfOpgx0EuX0KuVEahMoHiZBX+RBXI5YA4QqfbQb1Wx+rKKjq1NXTqy1icn4VXqYb+rjNf+b0/9er/faLXmt0uvQWs8t3glZEkSW55eflGAG8S+Mogi0E+7+PAom4o/vBW6ykhwtdJYjxw330IowiXXX5571XTyfVuWP199wSOIRW+vKnjSMH3c5++Fd/2AsJ3CmHsIOrDlze/WA/D4CsKWPdnzaoKnAcdzyClP8qhD7MWpD319UZRvuPAt3ej9eDcOx4XMd86emdzXUH3NHDvvUTp4jiCS0uB7R51kHRaiLtNdGePYmVhFmtLi1hdXETQbiOXRIjaHbTbLTQbNezevRO+6ym4O66DfKmC/MQkChOE7w44lSqcQhmIQ3TaLTQaddRW62itLiNorGFp4RgCP59g8oy3/eAvve3do7S1XWf0FrDwHb2tUtdkEvUdO3a803GcNwh8ZZDFsE42KdBUvj01FCkQPnDvvevwpfIlfHv+cHqGsVEPR4fvcZvgOHzXle9Ez3bg66paj3aIpnyVB0lU8B28/yNqVn9ImACVdUzbQfd09WMZZE+McsymgtXrZvrEIytfXeSrO+m48u3h8/jt1fN0I7VIqVvH7dk5aivaNroVQa82hsc2jQJE7TZaa8uozc6gPn8MjaUFdOuriLsteCwzCuGqMEdHXSthGGC1toqdO6bVm5iywbwcvGIRucokcoTvxBRypSkU8iUF31arxbAy1FfrquzWyiLmj83ArVQRlne86/te8/a3jdLOdp3RW8DCd/S2yoTvrl273gXg9dLhlqV8BSCmyut5vj01JD+ugm+s4BuEIS674gqlXk6G7fAE+B49ojxfKt+JySlEVGlUYf1OwCSJlFWheKKG27pIosfn2zY7zLL83lGhmtV2o5y+rI4wc/nYytfM89XvNet3aT0RvuuuOQHsKOW7fr6J4iTsd5iFcGgnLC9g+dhRLMzMoL68hKhVBzod5AnssKPWV9Dux5ezw4w/URJjdW0F5UoZpWKxd44UfEvITUwiP1FVtkOhOIlivqDg3em00W61sbQwj9byEsJmHSuLc3DLU2j5E+/+3tfd+NZR2tquM3oLWPiO3laZ8N25c+e7kiR5fT7f68CQlJImZLNerQd5vg/cc08fvpfD8TwmrNxgjXubZypf8XxvuVnBd7I6jTAxle/o8OUx60rYVLOjdrildhoOUP9ZbZ+mckUFjw1fsk6/g/p/Hz+fjz9VNBf6XWz9OAQq3p7KVW86URdxu67U7cKRw1h49EE43Q7CThtxt6POfN514SYOHJedcUkvFJAPP3VleErpxlGIldUV+L6HyYkJJLQevBzcYhmF8iT8iUmUqlXkyxPI5fNwoi7CbheNRgPHDh9GZ20FubirPN+kOIGgNPWOl7/mnbTW7M8mtoCF7wYb8957783v2bPnXWI7SFYzCTkbVryCj+H5chulfAF85a67EMURDlxxpepwE893WLkm5AQwsjwVvqpTJ8bc0Rl85uZP4dsJ36kd6/BVII05zXivM1Agrnr9zTC5/o6y/N605SfiYw/rlDOP27SCsuwIPbzM9H/X2/YJtkOvVah8+3EIPY+B5oJDjer1vu8vIzIJ3aTbRmdlEfW5o1g5dhi1pXlE7SZyYUt5/7W1NdXB5nse8n4OnushcYEgThBR1fo+4jhBngtjhpw5aDQb6HY7mChPoJAvAn4OfqGMXGkSuckqStVp5CYqcPI5uHEX3XYLa2urmD0yg7jVQNhYRRR00XXz6Oaqb3npa9/2a+Ncc3bd4S1g4Tu8jQauQfju3bv3nUmSvLFYLCp/TdTvKDDZbPimwUgOQK/PWPBlh9s6tal6j8N3PQTtBOGrAN7v/R+lvcyTMUpnnF6u+bcZwyuwPhH46ixWVlIS96IV+MxUEQ3Urn0YJ7FSue21FSwfOaTUbmtpHm7QhheHcGJGMyQI2i10O21UiiX1YKQvm8vnVChaQpXL+FxluSdwE1c9n+n9cp9LiwvIezlUJ6fg+HnkihXkyuxw4+8UvMkpePkCPCdEu1HD4tw81laWgU4L7bUlIAzQ9gpo+hNvfPmrf/U3N3ir2M2NFrDw3eAlocOXHW4CXlG+x/3U9B1tRfjOU/nSdnj+DT3l2w81U2lgXSEAACAASURBVOBSfu/G4atDdyOnYBTPeBT4DoLyUOW7PgiidyTrylfZIj0tTEW67unHIYLVRcwefhSLRw4hqK/AD7vIJyFyUYQkaCMKI8RuTsXdUoGW6d0mIbr0gmlB9O0t1pseL31d9hzw4c8ON8931TDx+sqagm++VEa+MAG/PIH85CQq1Wl4Ezvh+AV4CNFpNVBfW+mFrC0vorO2rFR5M/GSpld+/ct+8a2/s5HzZLd9YgtY+G7wqujD98YkSX6F8BXly8438TuHhlFtsu2QpX5HVb46fCeU5+uqUDMTvsrL1QZZrItjbRDIoDCzQSp91NMyimoeBb66PaFHO3B5Jny1Svb1rJgtva7TROIZ1EgWJGEXQW0Vq3NzWJo7gtbqIpyghYKK2w3ghIH6VKMh4KDLMN6gizAIUMjnwI5O2hmtVkMpaRnUA3a00RLqx2Cr4JMoQi7no9VkFEMLlYkqJneegXylCr9URnl6J3ITZ8ArlODEAcJuC91WA4vz81idPwY/7qiOuKV2ROX7updb+I56SY68noXvyE2VqVxzi4uLhK+K882Cb5YCPtnKV9/v2PB9wQ1qhJt0uClAoTcEtRfr24tFlRFu48J3s9TvsFNowjft/+L9jmU79DVurx2Od2LykUR3V3Wi8Q5jjtxWC43ZIwpsjZVFIOzCCVtA2AYjt6NuRwGanXIqx4KKXIhVTl2CtFAqqE+OeOMgjG67A8/1UfDzSGLuC0hUJ1wEz/f656g3AjAMI4QJ4BcrCrqVnbt6oWblafiFIrwkRNBpolFbw+LcHLq1FRTcEN1OCyvtGA1/4pdf9gu/+rvD2tl+P14LWPiO115PWPu2227L7d+//+1JkrxFh6+Emwn8xoGvCopXLmuCr9z1Za3DzeOwp8wa99QXXz572zqJCyfxe4hgOJKc7cd1FNGd7N30vTH+wMLMEXzmlk/h215wA8r9aAcZSkv1RfCqbVTsby+a4XFgH1H5ng74Zna4UeGqTjH1hzbDtKsp38fncujF9fYiDXT4AhE8PpziEEkQoLmyjOXZo6gdPQQv7KgBE4zfjYM2kHQVbJUtQXciitfzd3hhoDrCgjgEI2lUVjnPheN6qNXqanhxpVgB0zkwzjqMA3h5X6llRjpwfZ5dzy+oaIfEzyNix1tlAtUdZ6BS3YVcvgjfidBu1bC6tKSGJTtBG3FzFc1GHU3k0fTKr3vxK99kbYcNssLc3MJ3gw3K4cVzc3Nvc133rRLnq+d4GFZ8T/n2ToPEhxKCKvw+ifHVe76MIIzwdEY7eNRIx2OBe5lV2LnS61sPkaARrqLZXUWpUELJnYATFeF77JgBPHbGcEdi2XoJEjdGqCDiqA4bL3axdOQwPnPrTXjuC1+AYnUaEfehtuHotgiJkyBiEhdWXQVI9BO9pBysbjtkWQSj2A8C96x4Ydl1msWjh5BlhaD5cFT78FAT16fXAEc96PjQ6j241GnqN796oBGwvUQMvcESavgvCwjgRh1EDN+amcHCkUOIGzUUGDHdf3hFcYwoDhHGkRoYERPUalQjz0+srAePHW6tprId8jmGkTlodlrqPLuep1Tx9OQUkm7IIDOlbt2cp3xhfs83FB6v7+cVgHPFEtxiBX65Ar80Ab80qZRvzmEynY4Cb6teV8o3aq6h02qiHjmoe5U3vORVb/qtYdey/X68FrDwHa+9nrD2TTfd5F922WVvdV33bVS7+kALWhDDftLhq4Y0KPh+5e67FHyfceXVgOeTDD1ACAdExUZA6MWYjxbwsds+jv3n7cdFey9E1d0BPwZyLm9Phor1atQbvsq7tZe8Rb12M340drB4hIMsPonnvuiGx8HXVZCNETl9YHNz2o39JAWqXimqVxTuRuCrt2NaJ9sg73cU+Hpw4PMhpsFXlHAPvhxMomIAe3HLKoLB7Y1Yo12gAgxoCQRA3EVzaR6LM4fQWlyEF3RR4HpqYEQvN4ZKShRFqrMsipj0hlZD1BtWrpgeK5iz86zTaKDA6al8D4sri+iEAcoTFcRRgmplEl7E68VFyHPKUW5qsEZ/RKLKJ+3DzxWQL5ThqWiHqhpokatMKSAziQ5th3arhdbamorAiBqraLcaaMQe6m7pV178qjf9xrBr2X4/XgtY+I7XXqnwveSSS97q+34mfAdFPIwC324Q4vKrrlmHL0OLyFyly+R9NwRCP8QhLOD/+de/ZP81nnf1s/GMsy7DGZhCLnHgwYPv5PpDWnv5BCjk3P5otZ6KA+ZnjuDzN38Kz33hMPgyBwVv+97swjp8TYWqvs8IKRtF+Y7SiaifnCwFnKV8CVoeybr3K9YDVSbfGNRo4f6rg0oB6qnBDWx/9R1Dw8IukrCNxaOHMH/kUUSNOkoukIsT+G6CThT2xmRE7HyL4KiOtQRRECAOwz58ewmL+Nt2Qniei+ZaXQ2yKBULSs3SY6cCZn2nJicRdwLl/yaeq6wHAp0P1OMTero95VsowStNqtFtxakdyJWrfc+3B99Ws6ng26mtImnVFHzrkYs1p/jml7zqTb++wVvFbm60gIXvBi8JUb6O47wtzXYYFvEwDL73f/lOEL5XXH3tE+Drr3u37C1P0PI7uKv2MP7k03+LpeYipnMlXHnBZbju/KtwTvFMTHsV+MxxpeJBcwqaCsCUTIriIRIPmJ05gi/cdDOe98IXDlG+Tx74Og6Nhx582Siu28u3oD6V5dD3HfqRKQRvrMaUJapDjZ1rYW0Zi0cOYm7m63BCqt0EuX6SJKrPjtd3KcJeVjJHqdxYwTcJA6WAlX+LWAG0nYQqpCxoMbfDmgKyn/cRJhG6QaD82olKBRHLom3SV9Qq2kFZE0oKryvfHJVvcQKFyarqeCOIGefrI0TI2F4m11ldXbcd6DfXIgc1p/LmF/3c6y18N8gKc3ML3w02KOF7ySWXvM3zvHXP1xxifOLKN8G9d96ubIcrr30mQHUTu4gZUsThpP2hZbQC+Iq65rRx8+E78Kef+zvkpnJori0rlbSnuAtX778c33z+Ndg/sQ9VlJFLOLKJnTccFdV/neaLq9NLKfmfN92aDl9Eyu+NVHazBC479FVe2eMZDcRmMK2CzVC+owzEGOb7pilkwpedmfTb6a0yKTnBq5Qw3QWyV+XY7fWu9V44HHjKPgjQmpvFsUe+hpX5GeSdGAV6tEmEHO0C1+0lKvd9hFyfbxocKRiGalv6u0lf+aooEg4bVp/s1GTnXIKo00Gr0UQYBQq+xTLjdgs9C0kNKe5lweMNTXC7Xm+Ke+6K/q+fKyJfrMArTSjboTS1A35f+RK+AeHbaq7DN27VlOdL26HmFN90w8++4b0bvFXs5lb5bu410IfvWz3PS7UdNqZ8Bb4hrrz2Og2+vbgGj4rVg/JguwgwG6/g7+/6d/zzfTdj4sxJwI/w1YMPo+gWUWj6uHT3U/Hy62/A9Wc+A7ucSeRi3ry9ziIVpgR23ITK8/38pz6D56Yo3xgR4n6Hm7KM+x1uikkpj/LN6nBLO2vStk9QFCnpNnXfNxu+fRtB1K7b6wxlQiMFXpn9IaY/HtDEVcBbPXQQB++/V+VEmCxy+G+vM44hXx5HoiX96Al4KnIh4kAVh35uL6dCTz0zt0MvvEzla2CHm4J0rHx1jyBVgO5N5RTw0+tBXY1oA9CNOPQ7RqPZhJ/zlGWhOn9zBZXLt1CcUB1uTK6jhhf3PV+Bb6vZQJO2w9oK4taairSg7VB3ym98wc++zo5w21x02NmLN9qeSZJ4x44d+9XH/LV30GMblFwnM9ysX4nj0Q7HO9zuvfMOlVjnymuuU7ZDT/kym1UMJ1LZARB4CTro4sHGQfzppz+ILy08gOLuMs4+5yzc88D9aLXayMU5hLUA+8t78UPf/DI8f//12Ikp+Azx9xwEKq1hjBwCLD76KD576+fwvBe9aN12YEccO9wIX8JeKd+4p3zX830bHW6DlO+4Pu8oilepwAHgTYP08fheJW1Vx5qCoepg48AFB/A4lLeXooEdlwwdceM24tYK5h/5Gh6+7z7kwkB1qpUKeTWqzfWZxpFRExxSzI7MRG0bJaGKVmhFbbTaDaytrmJHpYKSl0PUDdift56yM0h4Vnodc3EYIe/5iDvdvsfcS1rJNxsOuiiVSipt5EptDTMzh1EsFVEoFlGtVlEpT8LNF5EvVFSHW64ygfLUDuQnJM63N8ii2ejBt1tbfRx8W7nqG7/tFa+28N0oLKzy3dwWJHxnZmZ+9TGF8Tj4ymALM/41DQ5i3Y4GX/bIh4gY04lSL8TMBRiR+ZkjX8Tf3PYRfB2LSArAZU+7EMuHj6K2VoM/Uca9Dz+EfJLHhZPn4Meufxle+NT/gsmkBEflCFbd8Soh9+rhQ7j15k/juS9+Inz1aAexHSSNrSjfrHAw3XYYBb66fbHZ8H1CBETP6lUuuAoXo9dAtUt1qRLjOMgzYoRhgBSqq7M4ct9tmHn4QQ5DQ9H1UM7ne/lzmXuBIxz9HJJ+uJrHEWlMhMMBDU6Eeruuhg7H3S4qfk7Bl+qXDzROGxXQRsj11ue+g25XPeUIZ5VGkuo46GJ5ZRndoI1SqYxivoTlpWUsLC0qb3iyWsUZZ+xGuTQBR0U79OCbr0wo24HwXfd8u20V19uq1RDU1xA2VvqhZi4aXvlNz//p11nbYXPRYZXvRtvThC9f88y53GQfYyvfOMI9d96h4kCvvOaZKs6XypdyM+ArqpsDB0bNzC3hKwv3446VO/GfK1/GbL6GVtTF5eddhIuLe1WylIfWZvDFow8h4Ktoy8H10xfidS/4aVw5daECMqMgmLGMnTZrhw/jlltuxnNf/GIUJqfA9DCifNNCzXoTOR6PU95M+I57foYp37Roh96yRKVpZCckg/KY7Jw9Vnwr4F1CK8GNaMskCJdX8fBd/4lH7/siGDsyNTGp0jxSfXJYQ6FUVlnE4HFtBrFRTTu9mSbiEKuMoe1wsAXQqdexg5nHqHw5eWUMdBj7m/AtJFbRC4xi6EUwEM4h2FVKD7ixtoaVlUVV75yfQ6vWVsOJ6Rfz32R1EvvOPheVyiRcFefLGN9+Pt/qNPIVKt8CfKrxgNs2FHypfMP6MoJuB43EQx3l13/7T73mt8c9F3b9wS1gO9w2eIXQ873oooveQuVL1UPbYdPhyw43wpdKKmI4UaQU2ZGlAHfe/iju/eo9eDT4GpbOWMRcdQG1XE2lGzynsBs/9azvQrNVx199+iO4t3UMK7QsIqA6F+OVz/l+vOK678MuZxoFFJSaIkWXDj2KW2+9Gd/2oheiUJ0eCb5sxv4czKlTtpuhZqMq33FPz4nCVyXAoV3Af/30j2AnHCWrywEPAbyoi+7iAh64/XY8+pW74Ed1lW2M0C0UKgpkru/DzeWReL7q6GJ9PIdBfkzb0FWpHmk3MD1k0XPRWquh4PrIF4voug5aboIaEU4Lo9ubpYIWD60KDrZYWVhE6bGpsov0ktstxJ22gjj93XqjjU6n24vdBlCZqGDfWWfDy+UBr6d8/cqkeqAWJ6eQ0+AbEb6tXqhZl8q3voJOWwZZTLz2+T/12v857rmw61v4ntRrIA2+erSDPpz1RJUvPd+r6Pn24UuVefhoHf/22Qfx4P0H0XW6WNm9hPkdh7FSnkGQ1OBEDnJ1Dz/1Td8Np+jiT279EB7BClaclpp1Yseqh2dXL8GvfNercNmOi1BCESqMAsDC4YP47Kc+iW978YueAF/d81VTlEvQcb/DTe9g26jneyInblz4yvkhfDlyT8EXvbAzZTu47NDiJJRdNOZm8ODnPo3D992Hks+BFSHKpQrK5Ul4hSIix0VpYgIxR8d57PDy4VM4c3AKYjRaHdTqqygWCiqfA4IQeZV7twW/UkYtB8yig7mki9D3kBMPWEVfOEg6rMMCip0Au/0C/GYb0eoa/ChCpVRGwHC3mMq7gNJERQmBQqHYi+LwisgVy8hPTPVnsuCn2A4c4dZXvhLn2+5FO6wFYGKdX/z2n3zNH5zI+bDbZLeAVb4bvDr60Q5v9jzvRt7Iuu0g+R2G2Q7K20wbXhyHuOfOL6kONwVfL484drC80sG/ffwufOmr84iTAlpuE4tnz2F24mG0Skexp1rEebvPQalTwlUTT0VU8fDHN/8NHgpm0Xa7cKMIE00f5wU78fqX/Byef8G3oESTmEG+hO/Rw/jMJz+B73hRH74qR0Rv8jGVTN1JEDscDKAi03qhZjKLg8zMa0whv1WVb29wRW+0Sewm8BKqVZoEDMPjCwYnUeoiWJrFXbd8HIfuvRM7fA8+k5kjQZkzAVcmVCiXmy/A4W/OVxEIvsc44Fh1pHFa9oBRCmGAUj6Hdr2mOs8mKyW0qFYrRSz4Mb6ONuY5im6irCIeOt1uz44IQjjdELlOFxP1NvY5OezohAjnF5A0mHQdyJdL8HI+JqeqKJbKCviu68Hz84DLfL49+DLUrFDtwddnbgfG+XbbaDVoO6yhvbqEbn0Fq0uLWGx1k6C047Uvf82Nv7fBW8VubrSAhe8GL4m+8n1zLpcbCt+0Xelq+PjIXHZ/MYari7u+dAe6nQDP/KbnIAh9xI6Dz91+BB/7xP2IOkUViN+eXMPM9FexcsYR1HOz2FGo4IqzL8W3PvV6XFTYh0PtBfzhrX+Nzx+7G74bYpdfxEqjg/JaCa9+3o/jR654GapgvliSNMLi3DHc+olP4ttf8CKVWIf4UTl3+rkdlLsrWc1Ub2E/N4UGXvVA0RLu6DZDluUwLB561E63Xo2Ozwi8PgxwfaBE70zQp6W/S/zGDGLwOFBBZXlQojdBgBw6CJeP4cs3fRwPfekLmPCg8izkikWVarM6NdUDGLODqbCuHPw8YccHcV4N2W23OyiVywj5psBcCw5UlEOeVkccoBN1kCtXUM/ncF/YwtQFT8NFl16hcvQS1l0VkhaiGQZYWJzFwdtuw5nNFs5oNlBiIpwuz5CHdquL6o5pNXcbtTYfAFzOUDmP08YXyyqfLzvbaD24pUmVajIO26ivLKLbamFtZQUrx2aAbk11Bi63gyQq73rtSy18N0iKJ25u4bvBJmWH29GjR9/k+/67hinfTPgKvNZXkHSEIe6644vodiNce91zECYeavUAH/nYXfjyV5ZQiqfQDTtolhexeMZDWNh5EPP+UXWzlTsF7HN34ulnnY+LLr4EX3joHnzk9n/H9Bkl7NkxhTsfeQQT7Qn8/LN/GD911fdg2imrvcdJgAUmU//Up/AdN7wIFZVSsh8L3J9AUw2pUENstanP+yEbg2wH/Q1g3GYfBOa0sgS+6ymL+qPUerkbGKcr8CVwXSX6Cd+EKl+FnDHOtoO4voh7bv4PfOU/P4MJN1I5FgrlAhqdAMVSFZPT0718HoUifHa2FvIqUoI+K5PnqBg1NW17EV1GLDBrGZVwt4VyIY+w20StVUOhMoFlx8GXozbOecZVuPzS69CMAzy6eBBhFGLv5B5MT+7CYm0On/z7D6Jw5BAm5maxwwH27jgD5cIkPC+v6kDFzs45PqxU9AZD3jwfhdKEmkKI08cXqztUhxuznXU7NbRra+g0m2jWakhadZScCEHQRi1E0s5Vfv5bfvyX/3jcc2bXH9wCFr4bvEL68P0V3/ffvanwVWnEIgXfKASuuvZZaiLEQ0dW8f5/ugVzqz68RkX5t53CCtb2HMSxHY/gaOEwukXA7TrwVmJUOy6+6fyrcOCCy/AnH/1LPOWKc9H22vjEXbdhZ1jFLz/3J/Bjz/huTCZFuI6nspZxyvDP3HQTnv+CF6oZD8aBryheE7RZylfU7LAOuLHhK/G+/dAsVR9JnNMHMS9+pXw53Np10Y26KvTKcSL4bgy/WcNdn/oY7vvszUB7DZOlvMqX4Hgu2t0AO3ftRXmyCs/3FWwJvnyx0I/vddFstVFihEEup+J+CVFHwTdUs1IUcx5azToaQRPI5zEbhrjbCfCUq67BRRddgc8/cDvufeQraEdd7CxP4/nXfCtKSYJPffTvUJo9humFeVSiCOedeS4m8pMqsoL7oN2g+gyV0nbhs6+A/nOhrIYWF6emUZicRuQWlGp3ki5a9VW06w3EQQC324LTbaBeW0XHzSfdUvWVz/6hX3zfBm8Vu7m1HTb3GiB8Z2dn3+i67ntOGL4qX0Dv1b7307cdkODO276gfN6rrrke8D08+LU5vP+fP4NGOI32igfP8dH0ltDYfQRzZzyCo5UjqPtN5OMcnlo+E+c5U7g0/xQ862nX4EMf/xD2PPNc3PLQbfjiw/dj92PK+c3P/xm8/MIXoBTlVUcTBxAszh7FzTd/HN9xw+Ph26tab5JN1pEB/jJV5DgTaKYNM95s+PbyXfYyj6mBav0BGJxwsvdFT3dwBJr6ZEY3/lFwEQYNFOMAB+/4Aj754Q8g361jouQjV8orK6DTDTE1vUu9sjNKgXCl8mV0Az1XKs1OGCIKY0wwexhtCJX9rJe7gUaHSkjPOdK6DTS6DXSSBAsJ8EjZw1lPvwI79+3DR279V6ygiYiKvNHFt1xyNZ6+5ym45WP/hN2tJs5utuG1Wtg7tRu5OK/2yyxo7Djk8TNe2OvDl3G+fqGE/GQVlekdiHNFtCMXxfIEigUOoGFioEillOzQ811bwvz8MUT5UuJM7fnF5/zIL/3h5t45tjSrfDd4DfTh+wbXdX9tY/ClUJFcvbQdesly77ztiyr286qrr1NhTA8+tIAP/MOnsdKaQBhMqMxaNWcRjV2HsbzzIGYrj6KRb6Di5nHdOQfwnH0HcElxP/YWzsCRhYP4unsM7/uPD+ChuSO4bHI/3vqSV+G6vVehnBThRMz8AszNHMSnb/1kz3bQlO8w+GbF96ap4dTBJlo6SvO0jKt82XmmEuQQvgp45G0v8Tl9c36q13JOxS6v5wznitpqFoeDd34Rt/7fD6M7N4OposuQanSZ/tHNoVqdxvT0rl6WMIYW5vPIM1cu4cvZgF0PXQ4XdlzkcwU10oyKNEe7I0pUKkjG4fK1nuFn7aiNeqeDVcfBkYkCzrz4MpR278ZHvvRJLPmMte1i0i3hwNTZ+JanXob/+Ng/48xWExd0QpTCEFPFKpwuR9T1EqirIeD92a9ztBxoPeQLyNN2YMwvw9qY4648hZ27dqNc9BC0G0r51laWkXD24voKZmdn0HFyibdj7y899xWv/18bvFXs5lb5bu410Ifv613X/fWNwjem39ivnkrUjQh33n6bGr9/9bXPUq+7Bw+t4m8/8hnMLvnoJJNoA2jl62hNHMHq1CNYLD+KenFNzRc2FeSxz5nCU8r7cOXFV+FZF16Fjx+8Fe/7lw+i2e7ihZc8B6/9tldgb343igmnk+l1QM0d+jpuvfUmPF+DLxWfgmuG8lXZ2kW3p0DUtB1OBXzp79LPXYcvh0gw49d6Ix+fsYK5eKn+8h6w8JUv46a/fT8eveuLKDsBCjkgyblq7rOde85CpVxFaaIKL8eOth58fdoV7GQr0Otl5npGTTDhDVTu3U6rhUoxr2J+u51QZbYPgg6azZqyCJqELxIcLLo457LLccb+/Xj/bZ/AoWANXS+C0wnxnPOejmeefQE++h//gP1BgGd0HZS7AfLIw4lV8JqCrhqMQetB5Wim3esjdn2UOWNxqYw2h0eXJrBz7zmocHJNP0HYbmJteRm1lRV015YVfFvNGlrwE0zufvVzf/J1NtRsc9FhR7httD03A77SbaVGVfVffxV8nRhf+Oxn1M1z9TXfpGJHl5Y7+Md//jweeHAJrWQSgVtA1w9Qdw8j2j2P5cmDmPVn0cm3VKIcNLtA3cGlZ16IX3rpK/Avd/w7/vmWTyHf8fGW7/9F3HD+NyMHzmCbU6O3/DjG/JFDuOXmTx2Hb3/qeAVMA7693Oxq7vLHNaWpgs1QM33lQYp5nAgHvUwq3+Pw5Swd/VhZOg70X8NQTTDZ4bTslQrCqAUv7MKvr+ETf/0X+Mqnb0JUm4efT+AXPVSmp1Gd3oVSZbqneAvMnVCB2x/RyKTktB/YDUkrxvF8lfbRc3Mq+oBAzBd8NfNHHERqKqBWg1MBhQiSGCu1VdQ8B4eqBZx16dNx2YFrcOvX7sYXHrgby60adlSn8MJr/wt250r48L9+EE+LE1zRijHZDuCCw8N7llFvIikV/9fLc0HQMh+Fn0Nlcod6WEeuh+ruMxV8aTtE9JyjLtaWltFYW0XUqGH52GEVfrbE8qf3vu7FP29nL94oK8ztre2wwRbdOHx7/ilBq26gfsCs24fvHV/4vPKCr77mOjheHt0gwRduewQf+/jtWOsUELuTKt7UKbZRyx1GY2oOCxPHsJhbxIq3htALkQtdTHVyeOV3/gCayy38/Uf/Bd9x6TfjR7/lv2J/7iw4Sb6HUGbiSkIsHDmIW265Bd9xw4t7tsM2he9x26HX669mxmO6Rb838oydi54aR0FQdYD2Ku786L/hzo/9K8qdGoocDVjxgQL9XsK1jJxSuyW4BaZoLCvFq5IpFYpK+bL8XL6ghicz2sH38j0fOOfCzbuIuxF8x0PcDRE0mipeOMkBRxfmcaTbwJEzKth3+eW4+pJnMW8dHph5uAffHTtx0RnnY3FxBv/343+Lp0UxLm/GmOyE8Ny8ioRRIxRVJop+h1s/TTNBz45EhpsFfMAXitix5yxM7Nyr4Ou5IZJuZ135ot3A8rFDWF5aQCNykEzufvPLXvNOm893g6yw8N3kBmSc78UXX/wG3/dPsMMt7nWQqAGhBnwR4u47blODLK6+9psQO73p6BdWu/jYx7+MO+85hHa3BLglJG6EtreMVmkR9elFLBTnMOfPoparw4sjVBoRrj/7EnzrVf8Fd33pHvy361+CK6YvRiWpqE6pHvOZKS1Q09/cfOvpga+ugk9U9SqPmZ6viuXtDRChBaAeMK6jBi1whic6wJwnjVnD/KiB+794M27+4IeRW1vGtJcgM0V31QAAIABJREFUlwOcko+Es1IzTpbgVR1XBaV8FXypgDmsmEN4HUfl661MTKiRZoRezs8rvzc/QZ81VBZI0cmhsVKDE/QGXDSDBubrK3i0U8fRvZMo7X8Kzj/nEuXD5wo5RL7KHIyCk8fiyhw+9Zl/V8r36e0EkwEf2TkFX84BlwZf+hp8YMSMZskX1CCLHWfuQ2V6N1w/r6IdkqCjQs2W5ufQXFpAUF/G2soSAr+IbnHqLS/+hbf92ibfOt/wxVnlu8FLoA/fN554qNlx+HJmBL4e96DBGNEu7v7SbWomi2uufzbimJ6lh8gFZpdC3HrL/bjzy4+gG+TQaHeR5CJ0nBV0i/8/e98BZ9lBl/udes/tZfrM9k0P2SSbQgpRKQEMIF3gvacIqKhIFRApT2w0FcUHgijowyfSJYDASwgJISQhhfS2vUwvd26/p5/n9z/n7k42u9lNZuITcifZ387OzL0zc+693/mf7/+VZZijIcKKgwV/AfX2AhTXQ0m1UMmXkVYy+I1nvQLnDp0OPSJfGEcm0rWmhwEWpyb/v9EOR1NCPJ6HKBYzHCJ3D4FvnIEbh5hbhi7VPyldw8KDd+LqL3wWczsfRMHQkFYjpNOmWIb1dBa6lYNB0BUThSGTJJshCL6cfPnv+BQaoVAsycJNFnCqIUYJK5eGHbnQpaQU6DY6MIXG8dG2W1hYXsKM30JtYkDMFo5HCYYpwfW+4kNXDSnCZAV91GngFGg4JVCQdalHNoGIDRc8gbMONZ58e7QD2YhUJstOZZl6s+UKikOjSOXKkvUrky8LNLs25mdmMLN3lxRo2t0WYOXgZwbec8XvvrcPvo/nifgot+mD7yoP6FqDr0xpPfCFh3t+cqtYTM+/6JKYllB0+CwTjgC7G+D+e2fw4M4DmKu2JWCbsepDwxmctm0dRjaX0AxqmKvNwvZtwaKlWg333nM/Xnv5S3Hm2EnQYUGnykGVvmSxwy4eJO2wYuH2n0g7PFbwPdrXP3Jijiff2IwXQaN0K3BBsoWQ2W7U8KMvfQ4PXvctMgxQ9QimocoCMpspQtVimoH8rpqirIxmijgfV/5eCb4KUCgwCY7LPE6jsfWafC8NMczlJfXAFAlWD3WYnRu60h7c9F0sFCx0aUN2QvBh8c04rznwONWq0FUVac/HBCKMkibyolhmFhhCeRwJvrEEUIGZyYpe21M05AcGUR4Zg54pIpWmVtyG3W7Atx2RmtVmp9BcnIHn2lDSuUgpDL35517TX7itEioecfM++K7yiBJ8Tz/9dErNHiftEDcCi26WVlC2HkgtOV81Hu6+/RYB1fMuuCjOhlVNuKKvJXCw8QBodTxUW7ZETxq6jnI2g3Rag6oz+NwTFtBHgC4CLLlN7J3Zh3NGT8JAqijLGk5jvDwP+b0jBQvM872BUrNE5/v/GXyPZzsWeFkRoh6/H2/6Y66hF9ZLzjcOjVeVECbpgMDF7ddfh5u+/M9ILU9BTasImYquqsgaaVhqBoaWhmZloFgEX12oAE7BhnkYfEk7xPXxoeQ9EJTJAfteCDNlCr8c2F3R+DpeEqje7QjoZi0dOSU2SEz7Ntq2h269g6FKEUhr8A0FrhdANVigGcHkJB04SAWu7Nh0JQXF0x/B+fbUDtT/aibt0ArafoDS8AiGxtcjlavIRGy3ayI1c7s2mvUaVKeL+vwUfM+BqxqRnyn3pWarxImj3bwPvqs8qL3JV1XVPz2yQPPIYJ2jfStRAcStiXG6i0y+PfANcNdtPxZQPe/Cp8YFmlL0o8iGnDXjUiGjsDY8RhrCsi6GjbiqhvfswYULB57MxT666CANTaYpjTIlB8hrGZSsIlRfx9IsTRZX4/KjmCzEKHCEvVgkyQ8XOxyKlTwR88QqH4JDNz8MwPwJY65X4zqSHXdSJpnk60bsNrOR130s7rgb3/70p9DctxMZzZfJlmYWLuUsFk6qhhRVaqm0yMqo4yWYCu1gxjGSsa3YkphPz/OgGyasbFayHQI/kslYTBaei5CORNdBp9uRv3OZNCxTg8pGY8+FSxOHzeVXDblMBmqK1yLxG0+OPJ5SQ8/uNzYZJ/plUkdxC0bcNhK7muNgeF1jsLspGR1cuHHyrYxOCO3AeqHI78LptmAL5zsHr1mLXW5KBFtLBb6V/+0LX/GGv1+rx6l/P8lM0D8QqzsCPZNFFEUf6FUI9fJ8Vw++Ie669RYJ1D7vAkZK6mK4aIUOWn5XPm67tsiY/MAV4HX4AnZddBxXBPe+H6Jld+CFLpqdpgj7Hd6WObF+AM/xoXsqzj15Gy479xIUU0XMH5zEDT/4/sN0vj0A+GkB38MnMg8KOU0xVvDkxgmRucsBvOokbvjKP+OB71yJjOJD1ZnJkBJpn6obMCWhjBwv+d1Y08uFWwy+FnQzIxNwrPW1hF6gvIwnw0KpLPfjuYEs5PicYF8bHWjMzaXGl5m+6bSFMAFSXu0Eti0yOH6OJ12+sZ1YItkT3W5EcE1S48RlmOiqGaITX0GFkjwXZwnH9AdtxLxq8nVdHG7FyjCsQkV4ZTV0BHybjQaa1UXYovNtIJ1J0V4cuFbxty9+VR98V4cUj7x1f/Jd5RF9YsE3wF233hqD7/kXSqOBHwF7agdw1767ZZEj0mC+QNlCoVNnGgepcOYjwPJ9NbCghwx5B1KMM3RtKVhkSDjDXcxIw2hxBOvKo0ipGhanp3HDtT/A5T2pWRKsI5P1T8XkG8dcSj+FXFUkp44kKjLwHRQM4IEbvoerPvdpBPMHkOP0yVSzBHx5LCkZOxb40jFmEHyttOQ5MLaRgT1SAeQHyBeL8niQ82XYOt8IvtQVu64DXVeRYt9bckxZH++7jpRmigwuDAXIpdJIaoPizjbWDIUs7kxMLwTf3hvBl4FHPfDlxwm+jLZkhxtter6mI1MsCfhmy0NwfCZCsDvOlwqi6tw0vE4T9blpDJSLiNL5wEsV33DBK3+7n+2wSqw48uZ98F3lAV0JvpxwGLyyZpNv5OPOW2+Vy8jtrI6nfTRU0Ak8zNaX0Gq35NK2UipjsVpF13YwMDgMz42wZ+8+aTHgBHjPXQ8hlyqh3VnCtm1PwdTUNK655ho87wXPwnnnnQGDG/1Ihe5zWvJRnZ3CdQzWee7zEnsxl3FJPthjBN/e4T2Ww+14tMRjeXhW8r6UkHGSZG2StCz3shuo6IgcePNT+PfPfBIH7vgxsloMPjRdUHolQTl67Fw77uRrUQ4WT8Q0b/D34eOQzubiynbNFPDl1YjnOHBdW54fpqkLsNp2V05ogeei1WggdBz5PLN8qROWTji2VvjxBG0S0CV0icXGrBaiiSKxpXO5dxTwZcWQ8MVc1mo60oUiSgMjAr5cwhlqALfbxvzcLGxWCHWaaFcXMDY6jLobBp5V+t2nvup3PvVYHov+1x7/CPTB9/jH6FG/guC7sLDwjiAIPvhEgO9dt90mk865CfhGEV1uXdzxk/uQy+XRbnewZfNJmJyawlVXXYOX//IvIwgU/ONnP4dXvvIVGBwcwZ9/5OO46OKn4ZZbrsFpp52GjRu24CMf+gg+8tE/xKWXniomjl4xIxQfC1N7cP31P3wE+PbsxY+F81158FbGTZ5omtljeXgOgy/1u3EDtKcakpkRgy8NDi5SYRf3Xf1NfPefPgPTboi6gQoIU9LJeAKlKYJdfCZUKhkM8zi0A3nfmA/myVfAl1pfKhsCiIOOFBDBl+CYyXASDmW65SRsd9tYXlqUavhUAqSmQYlaXBNPCsLpdCWhjLcplvKHALcH0HJVwsyjFeArqW0C3ly4seLIEtrBzOaRL1VQGBwX7S8CGw7T1VpN6alzW3XMH9iLTCYF30gHvlXqT76P5Yl4gl/bB98TPFDH+rKew+0/xAcfFMnRmk6+XLjdGoPveecnhYw6duyYwpe/+G085znPQaVSRqFg4cCBJXz5S1/Dq1/9SkSRjr/71D/hta95OcbGRvCnH/gH/NwvXIYbb7waG9evw5bNp+Nv/urj+LMPvwvnPXVTTF3EbmaoWhezU3tww3U34dnPff7DJt+fJvBl57BMh2K9jVUkiuLBirqo7roH3/jkx9DYswOpyBWFA6VohsYw9BMHX+p8e1wwa9uFEybP6wcSuNPt2pLny/p20hE0c3C65ijeajVgmgyNiOLoxm4HGctCWtfRZrIYCzZ5MtA0ZFjM6XoywXc7HdhOBwXm8kqORI+Nl8Qg4f2F9V3J+TJf2OTCMI2AP2cmg0y+jOLwhHDBlJoFri20R6u2LFNva3FOMocdxQiDzMBbn/Eb/WCdVULFI27eB99VHtGV9uJeXfxjpR16UoG4vn2F2iEKcDeDdVaAL11wc9Nd/P2nvoRarYYLLjgfz33uU7FzZx1f/MIXcfkznyVypO9+97t43et+GUNDw/jAhz+Fk08/GevX57HtKWdiz85pfPQvPoH3/dHbcOElW2F7LlRFh66p0I0u5mb24IZrbsKzf/EFEiDD9mLqikXyJQTE4TD1XqTkiQTrnIiGd2UGhHCdCed5LLlZj/tc+TBKpAHIgauAT/0rHXy0TtvIuk187//8A37wxc9hKKXCMlQoJj/PyZfTIU+gnIAPc76HJ994wiXoSUoYjRdmvHAjTcHJl489g3UoJyMw5rIF+R06nY6oF1h0yYWbuAkBtFpN0dPms9Tb+nDbbaEoWs2mtF+QsuDkyysTPr9810OLmlzfh2VZsNJpmYI5WYtIkVSE/BeBhhJZuLHAM0V6JIPIMNENIxTLQ6iMbRCpGctByYNXFxYky5nZDppvy2M9vdyItNLo2575G7/frxFaJVb0Od81PoAE39nZ2bfruv4huUTU9cfM+T4a+B6afM9nhxslZBoCV8PMwQDXXnsdbr31NrzkpS/F4GAZX/j8V/DqX30ZgiCFf/zsP+I1r30JBgeG8Mcf+Bhe+JJfwrOeear89td89yf40J99Ah/88/fgzHPW40c334wzzzgTIyMVKJqN2cm9+NF1P8Kzr3gB0pm8cIXUxxIAVWrKVuT5Hi1Y51hBOasB32M9bMcEX40dcxE0n4tFQ5aLetTBwj234spP/BX233ojRso5ZIsZmTCZxaDz8tygMsGMW4hlURVTDjLhJullptiNCb5ZUUKI3Vin6y2mKqjvrTWbMk0XC2V0u1358Sulkizb6LAzDMY/+jLJUu1AbXen1QIoVROVhCtRlAReOQkR0G1bFm6O2xW+V05UgAA0r7qEdkgmX83QRPZGpUTKtARkWR2vpCxJNcsWyhic2AyDNfe+LWqHmclJLC/OI6spkudLRUa140bWyPo3Pf217+jn+a4xdvQn31Ue0C996UvapZde+nuGYXz48UZKHhN8EUvNOPluT8DX9xVMTzcxO9vC1i0juOqqG1EqlVAsFPH1K7+O1772VVAUE5/+u7/Hy172Upl8P/m3n8Tzn3cFnv70bfC7wA3X3YF/+eev4nkvvBzZooodux7CK//bKzAwkEekeJib3Isbrv8hnn3F848PvsTiJMCldyj/M8H3aA8fAZlFzFxGmZIfGULTQoStBfzwC5/DLf/2ZXgL08jlUsgUssnlPS/x44WbSMw4bXICppSsJzVLwDeVthKdbxys0wPfHu1AIF6uN8TcQa0wQbDIrjdVhW13ZHHGn4ngy8UazQx2uw3PdYTzJeASXCUrgrwvR/kgRLfTRco00WjW5D74x7ZtmbAJwFQ7aNKYwd43D7V6TXjmlJlCZWgUxcogdDrdVB2pTA7ZyijSbOJQfHSbdcxNT4vbD3YH8wf3yiLQgR7lRze/6emv//0++K4SK/qT7xofwCiK1NnZ2bdpmvbna047MM/3lltitQN1vnxRBgomJxdx/wN7sG5iPer1OrZs2YDlagsPPHA/zt2+XeiDBx98AFu2bpFlz959ezA+MYqJ8UFxWFUXWlheXpZoREX3Zds2PDwEQ6fEyUZreRHfv+p7RwXfJ4p2OFINsZJyONpDdqwpukdTkCqR5l52mYU20maE/bffhG9/5lNo7HwQmtuWvrpMMSfhN6LtlbQdPQFfXcwTGikFTsMrJl+Cb9zZRh41mYiThRunVgbqLNfrwsTQpJHP55HJZEA5GRdilJhxqiTw8t+ddlMoB4KzToWG6wr4Skoatb6ccNkykYCvTqokCYKv1esyWZNXJm3C4CBy+PVmHZ1uV5Z4LPAsDwxhZHy9VAjRKg09hVRhQACZ2Q6t5apk+TJGcnl6ElN7dsDUVXG4ZUY2v/VZv/Wuj63xS+dJf3f9yXeVTwGC7/T09NsMw1h78I0C3Hnrw8E3brtQ4blsQghgMaA7vjKVzbq4zWLTm7xJJb0Cac7V6YZjYS7xlrueQ5X1cQQN/V+IPEzt24Mf30Da4ZGT7yPAN7Hyskvu8U6+x5qUHy3V7PiZDob0Fwehg7TmwnKb+M5n/g4/uvIrGGR+Q+Ch3W1JzbqoFAR8VZl8SR2Q5+XHaGyJgZcAHE/B1PVKY7EssR4OvuR8OTEvLFXjidTKYmhoSCZUTqFcuLFCyPddAV4xUKiQx4YPGaVmvufFhooV4EvOt9PuCKfbtdsC6DwG9UZDaK5cLifgS/UEzSL1VkM+79qUtpkSR1oZHEFpZEQKNAPoCPQ08uUKchlDsh2cdkdUD7P792B6z045IYRmJhzYcMqbn/bat/Un31ViRX/yXeMDSNrhsssue5uu6x/p0Q6cfnpT8CEN5jG+r4CIEnN3sQe1t3BjqllP7RDgXNIOOmt+YiF9DEyxhjWudRcJviCvXGjz5kmuF11utIoSdBmnyGYMyph4F24Q98Ux64ALIcs0sThzENdf/31cfsUVx6UdZOEmKH78JotjTauPFXyP/PoeSB9eznGYZ54CUzqZg9DC3D234PMf+gDmd96PiYGSBOdwYszl80Q+ydzlgk7yM6DA4rFIZ8TYQqCNeV+mmrEyiH8TjBN7cSJHk7Qz8rWej1anC9txYaXSQglwgiW40tFGuoGKMtdxBCzTlomUoceTsecKCyV1QGGIRrMptEMpXxCgpiuR6hfSEVzi0QVHSoMAzOcOb0OzSNvuCHfMx9N1PLS63WTJNgGrUIBh5dAlN6NTJ54VnTPBt9tqoDE/i9n9u0X5oOWKUWH91jc/9b+9sd9kscbY0Z98V3lAe+CradpH+GTv/Tlh8D1kCI2LFWNDAFHDl0jJe++8Q5pyz7/gUkAzUKt5AqKRH8F1PZl+aVm17di6ajuetOPa4qaKhf1tpyv/drsB2gSFriPAw+/icNnitFAsWHjVq16M007ZhNnpadz4w6tx+XN/UUAo0rjBT6bqJD+it3SLgZDLuMNPpZXg2FuIHctMcaImi97dxxkSvZk9fvDkdCP/rzwZxbSDofpAbRrX/Mvf4wef/yzUbgPlfA6ZfAkd2xHNrclJmOBrGGh2bDiuh+GREQnIWanzPQS+idrBsDJIpTMxN0zul0oHWUwqQjnwJMfm4F7mB39XLtrkhBz6aLdbsnDj+1ku13QNYZL/wMfS7XbhOq48p9KWJSdVTtNLS4ux4SLRFccKC9m2HYrOrDfq4mwrFHKoVpfhByGKA0OS6WDli7CKFSipDLquD0ML5WQUOC66zZbofKszk2hUF6FmCpE5sO4tF77q9f0Ot1ViRX/yXeMDmCzcSDs8LvDlj8N4lHhKTZp2k0QzGh7uvPVmSaM67/ynIQgMfPNbP8Adt93PLpi4iDGKxfp8oUvrceLlPxRly3AZU4GR4jRuwDQY/p2Rv1UtkqhDx21gdHQAF1x4FkbGypidPojrr/kunvfCFyJHCVSkyc8gQrNEV9qTnR1WPvxngu8hjcXD0sziRPjkDy/ZfQ+ZyMfCg3fg8x/9Y1Qfug05ipkjIF8ZQccLkLFSSDOsXFMRajrqTQbeuJhYtx7pTPZhaoeV4CvBOunYXizcMivYpT3YR6RqSFsZ4Y6FhkiME1yCMfCcIKuEATrttgAwp10yQgRTU4v53E6LjrMZFJiQllQV8ePk+ClFy+dzSFmsuU+ch4kaJbYmQ2gOTtV8/KgZNqwUrEwB2fIAcuUhGPkijFyBKRFSHRQyYpPOOtuTbIdubQl+twufwTvZgd875yWv/ugav3Se9HfXn3xX+RRYS/Dl5EtskOlO8SWP7PZbbxZA2X7epQhDHQ/cvxdLy03RmvLF3Zu0uQXnJS9f2CKVIodI44BB6RsTEqkrZciKErc49DhhanfVCAEXUwqpiAC7du7A7T++Hc97wYtFwkQDAW3NovBN6IX/bPA91sN0dF6Ykjymu/kw7TZ+8KX/jeu+/L+R8+tQ/W5MN5QG4YdA2jSRZoqZEeckd2xPpsuh4VFkslmheh5BO3AJx7AcK5OoHmJOVQgcSsDYkZYvIpPJCqgLNST6W8rFKDuLBGTJ7Yq92PPQbNaRMgwxWvBn9xw2G1MF0cHi4qLQWOR1CeQ9aRnphd6bLOgOlZzGJ0nejqfM4eHhOFhIM1D4D8djtjKIVL4EI5OHbqXgdjuoLs2LuQMMAqIm2me4eof2YgSZ4tsvfMXr/3KVL5X+zY84An3wXeVTIgHft3LhtpJ26PG+x+N84xSq2I2lSAlir3+BH/Nx9523ybb6ggsuQRSxRkiTS1u23yb7M7ntyvelIIGLNTrWkijbOB94xcMtAyC1oiFIc0YhHVS+1NVfd+11aNXbeM4Vz5fMAlbj8LKVBoMgOJyi9fAyzSd28o2phoQXX/mY9eqBks8l9ZVyPaH7NrpTe/HVj/8lZu+7DRk4UCMPjXYTmWxeqIGMaSHD7F3GQUaRBBfxKqJYqSCbzUm2Q1wPv4LzTSIlNYtVQqwXSh26MpB4SYs8b1ZoCPmJk2hHSt+Y7UCVQ0wtxRYVXu63mrHjjfXypBx4bqTdt9NsYWlpST5H8CW/SyAmQPOqh481n2PC9a4wW/DfTClbXq5ifGJCQn+o8y2PjMPMlWAVSkjli1B4wla4mOtgfm4O9cWqZDuYkQ+d2uNIi8JM+a0XvvI3+2qHVWJFn3ZY4wOYcL5vpdSsB749hxtfJCcCvgSKGFz0mDtNhLNR6GJhbgr33Xc/LrroacikC5QtACZfcaGgK79cOE++nygbBGgVVbbl8sa7lyt1hrwecQCkrigetwPfxe6dO3DllVfil174Qpx0ymlyP5x4Cb78ToxlPMTTPqzJ+IkG3xWZxyt+BcntXRGkLmDHqVcJYAZd3P+9b+Kbn/lbGM0l6afTDBXLrToyGdpqQxTSWeSsApzAhy/5x6osI8uVAeF8j9T5ysItAV+d5gYrI0tOl+lguiGuNCubg0lA750YuATt0QOidPBkouUUzJNfnqlnQh35CH1GgfpiuGg3myjmCwKs5IrFSJHQC72FHKdfPsd6DkBZ7DGYXRaqChbm5+EFHsoDgyIrSxcrSOUrUiWkc/I1U7Jb4PRNOqOxVEVzaV4yfTvNhky+RmX0nc943dv+fI1fOk/6u+tPvqt8Cpwo+B7LHpsEQibgqyEUKVlvxgvguV384NrvY2xoBFtPOQ2mqiMgmkbUjHJ2jc0EvKwV8A0DRJ4vL1jJ82WalseYQx+u68Nxbdmyux4XdLHIny9S/nu5WsP+/Qdw0SWX4KJLLxPwlnBwMyVB3mJhVVnyGfPLAsKH3G5PLPjGJUf8roePz8r3exNmTIdEMCMHemsRX/nYh7DjhmtQYAQ9OVkFqLUbyOZS4iYrpPNIGzm0HRsKGyOoBPF8jI5PCJASfA/ZixNVw0rwpa3YozIBuhRnErAlYJ3FlGp8YlipxmCYOo+553TR7dBK7CBNXpg+Ct9Ht92MHzvPFxWE6IMll9mHwdS0XsZvooYg8PYm355Zh7uA3vHg7ZrNJgrlklTH67k8rOIAssUK1DR5Y0uaPehwo4PO79oSKem36rBbTQHfKFt521Nf9fq/WuVLpX/zI45AH3xX+ZQ4mtphZbbDo2lV428tabyJVIsvAy1WnPFTbKpQIsxMTeKhe+9D6HvIswiRAEuNaPKi7E1BvV9FQDkBX7GhioiX1TmcmOPLVKELOTExH5ZyMwZuawa2bDkJGzdvFaDi1Ctb9LjYKLGz8odLrK2H5GUE4sMH8kgFw4koGo73NT3w5UkgljbEf/cut2O+M5Zk8JilYWPyJzfgCx/9ANSlGZi+C8VMwdc0mXzzWQtK4KOQzoksrWXbrMcTvpYqkYn165HNUYamJYYK6nutOGRdpGZxmwVxjn/YhcYM35SVibveVJotYmDkFZA8nOR9E9kI+9s4AXMp6BP0mOfLEyJ70xQlbkROJIX8NxPSeFKJr1+i2HyRUBqHFSXxCYq0Se9jIkGTLk7y1BlZsqVyMeXAv2mZ1hSCvSMLQKfVht9pIOw0ETBoxwccq/B757/sdf2F2yqx4sib98F3lQe0l+2gadqHeolmqwJf0gWivI0ZAhHeBy7a9TqqTJrqUjRPkT9fNBp0I5a38Xv3piwCKUcpeXBVDYpGcI0JYOp9+ZnelXqsDuZSKKlYF2Bj1kEi6JLLXL7cD3O9vUvflYB5rPfl9LISmY9xvI/3NSvBtzfx9gAmvuyO6RN+HXlTs7uEq//l07jx376IQmDDQggvUiRSsdaitC6LyHdRyuTRbjpiR+ZhIKDyKmF0bEI0wBFT6lJWou+NFQ10uDH7gSdK8sQM18kXK8jkaFVmdi4XnrFjbiX1JMeNJ0OSzSGvThg56UMRi7ErVyQE5UNgGlBT+PDjLoArJ8Qk6OgISkNOtisWo73vT8mcbmVgZItI5ctIMRUtWxR6hAlwvmNL4A/B12vVEdpNBI4t4Otaxbef//LX9Rduq8SKPviu8QE8MtWsJwvq6XyPP/km0y+nSeFsY/Dt2S64FRLqtsfNylexF5wfTLZpMlaR503KIg9Nob3ghcQCl+zcZMkmoSyUpsWmgnjSjv9IgpnCVrh4wu290I98/0TB93gAfDzgFcBJaAfpMUtIe08SAAAgAElEQVSoh96xpYKDJyhNVRAxSEZX0dp9D/75z9+PpT0PoKCy9ywCC4A9KGjaXVTKFZkys1YKi/NLMXAy4jEBzcGhYZGa0eHGpRqpF35eaoQsLiEjqYcnOBeZjVuqiAmDJz7JzqX2l1cPdM0l3LvCyEdetXATmoAv/03wlfB0StGETgjgUX6WnPB6J7v4OPTS5chtr4iTlIMcxoE7Ar7xlQpziplTcSgIKJuHWawgnaPagbGUKbABsAe+brsDl43KdguB00HTBzyr/K7zX/6aD6/xS+dJf3f9yXeVT4Gkvfgdqqp+4PFNvvEPIJObvLp6D0mMlEkZTvyCZX0MN9scnBRVpGQxUCcvyvieDoN3gscPb/I9yi+cKCNipxyBl7BMKmTtwPfRAPjEwDc+kcRsc8z7xuAbxaAbetAVRRohTCXE/f/3a/jmpz4KxevAAItCQxiahmarLV1mpAmo1ggCD81GDdlcFvlCSezFXJSVKgMCTAK+jHVMrjZkCtZ1NBiEE0TIl0oYIFBn8zIdU+Gg6IZw40I3rABfaYgO/AR8Y8CN+Jj68bKNwTqkmiQQvQfSBOAwjvDsgS//JoUknW+cjpO3GJhj8JUTKvlvnp8T8DXS2XjyLZRh5UswM3mZ2lVSIJ4Tc9D8vVoNhN0mfLuDJk9YVund57/8tR9c5Uulf/MjjkAffFf5lOi1F+u6/qerA98EOFfUAPfAUMBTXkW9GEG+vOJlTuzsjZUIj5RjHQbwlQ90PMzGHClfoJwcD/OGsV2YMiaC01pNvr3D/Gh88LGXkofbkQktK8GXNIpGKoUTZEQLbwivXcdVn/ooHrj6G5Lja+icPqld9dCst1AuDaHrUY+rwnbaEiZk6DqGR8Zl8uXvXyyz2Tclk23M9ZpiVOgVZVZrdbEij61fj8GhIahanIRGOmgl7XC0yVeWnOTlZcol+HoysTJQhxNx/LgkjzWBV4wtDzeWyONJvl6+vhf3mVA8clUUKyBk6OY0zjaOdBZatgirUBYANtO5WMcdhfA9Nmp04bSaMvkG3SYCu4N2qMC1Su84/+Wv/YtVvlT6N++D79o+BxLwfZeu63/yeMG3xxLEGtU4sDx+iykBTrqyRFO4TOLEQ9qA3GC8nItBV7iJI95fOSutnI8OQeGhgyEypwRsWb4ZS8qS6SmhH1ZDO6w86o9GVxyLpumdk+Io9/gt5rjZ1RZPtuQu+ffBnQ/iG3/5J/D33g+aqLWUDgQO3GYDlkKzQhmNdoBACjMjGDqdZzQjjMN2A6ELONHSGixcqVTwUL8bgy9jG9kOTUAbGB4VVYSqxzw8dbPMfaDrTVLSjqAduHA7RDtw8hV1iiuPG9UOlJr1Jt/eCZEgHatKkt9ZHnI5Q8Z1RD3Nb49bT3I/pB6KDFVSi6SnczCyhYTzJfhmY9qBy1saOsj5tluHwNfvttGOVASZyjvPfcmr+1KztYWOlar7Nb7nJ8ndRVGkz8/P/4Gqqn98tEjJE+N8ezNrfMEYTzmJMyp+yR1WQCQMrQD0ysADkaj1wDeZguUvvvoebrB4+PTJS1PZnx+aoOKG3F5OQnyfRy7ZVvKQMRYcljscj0ZYCeJHgvLRjtfK34q8aZw/FMMwXYFs+aU6QAkcpFUPP7nqm/jO3/010p0aAiX+fKvVkl63PB1koQrbj8R4UKoUpEaHJoZ8cQDtTke422KpJMiVIs0g4JtMvikaK9gErMNMpWFlcgJuYsSgtpeh6kmyGY0b5IAZ88iTZsiAo2TpRuUKgVeMKn4MruR5+TFSDjHHH0/H8dItnvlJsYg6RdJ3YlpBHgv+F3iJUT3OteDTQRaxdDUyfc3KQrOyMAtlpPMVcbjxd+XVAsGXjjab2Q6dBgK7BbfdRCdQEWRL7zrnJX3Od60hrU87rPKIRlFkzM7OvkfX9T9cDfiu8sdY9c0PXebKlM1p6jCgrgTaXoPCSsAlYPYyH44E4hOZeI/3wxN2BHMjBUaoCeiGDMzhpKsYcLxYpRD5LRTCJr758b/ALf/+VRT1CO22LaFDjbojXXcskxQnWBhIg/DAQAWdThv5Aq22FmyH5ZcZ5Apx/U/aSsskzOhI5jfwa0THa7I9IiOTcK9GiNVCnJBj8NUkLU0m4ITWEZ00gZI8LafewBejReA48jPJFE9ZWeDJ52Nyn+5CRkxCjBbM5+X0LCcp4XQV0WJLEI/dQafblkk9m8lJuSrv17LSyDBMqFCBmS+Kw40yM8PKgy49OinZ4RZ0bTiNBrrtOnyvjaDVhhPp8NKld5/90l/rc77He6I+xs/3wfcxHrAjv5zgOz8//x5VVf/waE0WJzr5rvLHWPXN5dJ1RWjOSsA9Hvie6OT7aHzvo/0CyfpPFox6wCVjDL6cftVQgaanZfmlh134i/vxt7//Jhy442YMFzKoLbeRTqfQbhPgiGmRJH0xbGZwsCLB5gyhyeSoaDDgBj7KAwNSB8+TKfN4Cb5xpm86znTgtGhaMFOZeBGXGDEIupx8hfcl3SAOR4I9L0BiCif0aS2GKC3sTlu0tW6nI+Cay5EGYCSlJ8DL6qDYrRhzu5yCOfnKyS4IhaNl0A7/MCOCxg1WDPXAt9Ohgy6CZWWQzmYxMDqOgfH1yA2MIF8ZgpUpQ5NwnkDAN7S7cJtt2J2GgK/XbKHrAa6Zf9c5r/j1vtph1a+yh99BH3xXeUBvu+02Y2Ji4t3/8UJ9/+PlfFf5I6zJzXvg+2gLNiFEku6wRwPcY9EOj/XjK3+xkPkITGijSouLR0kgiqkXXU3BpyNMcbHjxmvwuQ+8D63pg8gbsZ6ZGQ3LyzUoio5u10Eux3xdF+PjY2h3WlJqycwExdAFiIdGR0THa0gnmwWDfC/BN5WALydcmXitePJNnG/kgOV2pB+E800aJyQYnVcHsZyECgtWwXfbLVn02e0WGvUa8oUcioV8bKDgiZCMhB/zwQLgvCIJAsnxZRNJq9GUr41DldjQHMgxoevONK0YxIUP5jFTYGZzSBcZqlNGaXgMA0MTSOVy0PUIoecg6HZh15uHwBddGx1fibxU8W1nv/w1/QLNNXmlHb6TPviu8oD+LIBvDxSPBNajAfETDb69JdMjH5ZYXqaRj1ZChGokkjj2likBpH7H6NZx5Wc/gVuu/DLSgY1OoyogxI0+M21NIyXSLIam8xK/Uimja7cEeFnD03E8eIGPgeEhmWZ5O9IUhizdGKxD8DXjSVcoiLQoIvgnbi9OwJd/Jw63Q8aXJOyIUzvDbrhKpexMmPrAx+wMO+UyKOXzcsKQqxDBYMrhaMjwZdIlSDcaDel5k/p404zBV1EwNz8tX8+0O8rmaB1mmDpVGJJpR0OFlYevmDCyeWTyAzCznOxZU+QArougY8O1m3CdFtB10HbD0LMKb9n+yt/sh6mvEiuOvHkffFd5QJ9s4Lty8fZoqoWjHdZHW8T1PtejaR75tXTgcQ0ZxuBLMOMleKRADUNkI6BxYBc+9r53Yv7eOzGYM1FdXJQQcjoAG40WUin2qeUk38IwaPtVkcunBXyZs7m43EChUkE6y2JManZNCSTndCvxnWLRTdLNyAEn5guCc1w7xCaL+Hay6Epch2IxTjQarhNTBZkUGyYcqfmhvKxWq6JULMrH+btzotUiFmkG8HwX1YV51Os1mcbHRoZlwUiAnjwwKYHrhWJeJHeMwWQYPGMzafhhNgTpD9Ih6UIRhcExWPkB6BIUH5tIHLeFZm0Z7eUa7HodTrcJz2khxWhLmJFeGnn7pa95c99evEqs6IPvGh/AZOEmtMORqWZSpnhE4tYaf/s1ubvjTb5HLtOOVD48Xs73KPz5w8LBV35eof1ZPhCDL63SvJSmKMCIQuQCD/tvuwl//e63o7ZvHwaLFtotNgXrknXQ7QaoVLIolQtoNGpyGa/pCsbGRmSR1fUiNB0fZzxlm8jDHM+VSXhwcFCC0R3HEzDNlYpI5/JwSA3oBnKFvIAuNb90xElGhm7EzcmcgKkkodOM5RWJnIv/TpuG5OdS4VBjY0QUT+IEaQKvKE68QKbcanVRzCP8fKlckr43giuDcKYOTsn7/F5DgwMoV0pxgefysuT5VioVAV9mVmipNAbG1qMyth7Z8iBS2SK4JPT8Dlr1GlrVZbiNBtrNGlyngYJhckoOo+zAG8995W/+7Zo82fp3cugI9CffVT4ZemoHTdP+kGDbq4zh5HNikZKr/AHW4OYrwbd3dz164WiSsqMpG05kmbaSxjjeSWnl/cnXhvTyxVxvz4Ydu/wA1bWR9zq48Wtfwr99+hPwlquSR6yqBLQ82u0YnIaHy9Lu0Gw1xHZbLpdQLOWEL11sdDAwtk4yjKv1mgDv9Mwszjr7bKEuast1LDfq2HLyVmTyBdS5jPJ9jIyOCcfr+L4sthigTq6VgJ8SpYSG5eqSLMPUwE3C1CETLpdkzNC1u21UikVYKVNqhPiiJIe9uLAgmbzpVEomWzZRx7GTHlrNpuiCmfXL7zUwMABHQFgX2zO5bbtrY2h4QFyRjh9ItkNhaAwTm09CcWAYVo5VQikpGXXaTdQXFxF0upJ57LltGExZ85TQT1fe+JSXvroPvmvwWnvYQLHG9/eku7sEfN+radr/7IPv4Yf/0ZZr/NzjAV8xFChM9xJTscQ4sh+Ciza9OovP/8UHcftV38FQPoOZyXnpuBseLklsI9t+y+UCqstLmJ2tIZtVMTY2LODLxLDFZhsnP+VcnH3Bhdg/OYmRiXG4XgiWjzYaTZx62mmw2a8WQWrhTz3zDNaOwvMD+XepXJbYzfUbNmF+YVGCz2lDtglmqopWbQlGxPr3psjcZPJttzA7M4MiF225nHDABF+aMKpLVczNzmKwXMbg4ICAONsu6rWaAHCvHHNqakpO+Js2bZJyTfLC5K27HSfufsuk5GdZXK6jMjKKyEhjZONmFCrDSGVKAr5QmKzWxfLcHJqLVaQYccFsj04HLRdRkC68advLfr3fXrzG6NaffFd5QO+77z6zUqkQfN/XB98nBnx5r6Qd4qnXF56X9RssCmL9UUZx0dx5F/7hj96HA3fejlw6jW6LyykPlYop1UoE31Ipj6XqIhYW6rAsHSMjZeTyWdHGRkYGm59yFn7hGZej2myg2enIkm2pWhMgvPCiiyRTt9ZsYHF5GU85a5uUT1Yqg0JR1BstCUXasvUkmZjJG4+OjWFpcQkBOdgOOVROlHF6WOAmTrbAl9ZoLuI4HTOfgtPu5MFJWDp/xmE0mw0Ypi5AXVuuSi0QVRKZdBr79++HZVlST58yTMwzPJ0tx0EkvDBpFlIn07PzyJbK0DIF5CpDGBrfgGxpEHo6gyDsisGiU6tjaWZW3ICmEUGxHaod4Fult5798tf11Q6rxIo+57vGB5DgOzAw8D81TXtPT2rWi3js0w6PPNiPtnRb+dWP/DqCLZ1/rFbnto2xlwYiLYDm1jF724/wyfe+C52pA9I353ZoNwbyefLuEBDLZFKYX1hAvd7C+PiAgHIQ+rDSacm5Hd2yFdsvuBD3PfQgJjZugqansNxoSsj89u3bxYDR6rRRrS1j29nnoLrcFBXB2Pi4LLnaXRvrN23C7Ox8bNBIp1EoFiXM3O22odE6HAQyifuuI4oLqQRKqAQJSg98mXiXq8soZjMy1Xa77XjpVl0SaoHKDCuVkmUiaQeZsqmBZswl09ZcTwJ+uGwj2FO/XG+1UagMYGzjSYBhwSoNoFAZhZXPw/XaEqITOS6WZ+fR7dSRTqnQ2DHnK3BTxbdte9lr+2Hqa4wd/cl3lQeU4Fsul99vGMYf9MH3+JPvkcu5Yx3+R3DIsTgLEVzR+wr4knZQA1hBE7d8/fP4wl98GEanIdU+kReKSYGLNXKwlHHlC1nhWWdmljExURbgo624VC7CVTSUxsbw7CuuwPTCIrquh5m5BZxxxplxhAKA+cVFbNy8SRQH1AzTFczoSNH2WmksLVVx0imn4ODkNMoDFeFkaUXmi2x+egaW5NCzL5imCaaaeUI1MEqSsZJ0wtmtNg4eOCD24jxzg5lNbBrotFtCU1CmVikVZZInGFPFMTY2BstMyXJtdnZWpl6qHlgxbxq0QafQ7HaQzpdQGBxFulBGeXwC+dIQFNMSzlcJmZoeg2+7WUXaUqHxhOIBjpl7y7m/3O9wWyVUPOLmffBd5RHduXNn6j9eCDRYvOunHXyP5mQ7cuG2Uue7EkhjsDycL3FszlduhZDiXLEMJ396j4P4EEgxxB84VGnHclEJFPKST6gIaGSIPGTcFr760Q/j3qu/DTNw0HK6cROwmZZ0tlqjLsDNy/TAd9BqdTA6MgArbYkBgwWmVAKoaQsTGzaInGyp3pAK+XXrNqBSGcDU9LSkoK3bsFH43YXFZVlkrVu/QQJqlpZrUjRaqlTQtW0p0BwYGhCbdq26LCCrEWj5RwLV+YfxknG0pCzawhBOp4kD+/aLOoKVRDxWnF5NXZcAnGUqIxQF69dPYHGxilazFZeBJu3FnLg5LdPUQTOGuAINAy3bkd9RzxawcespKAwOI1seQii5wxFMFejUG6jOzcHrtpAxFQS2jcVml+D73kt/9c1/tsqXSv/mRxyBPviu8ikRRVFqdnb2j3Rd//2fVvDtgeixwJefX2k9PhJ05XZJAhtBLimZP9zzlhzjXgUQzRGBShCNxGrLnNvYSivsrnCncYyMgkAaNUTUC53ZDmK3DeFrEXwtRJoT4+wcPvf+9+P+66+DqXhohTY8N15qmZYB22VkYwQzpUiITSZjYv3EqHwPApOUcBLcpIVCF+0rsyK4MCNvahimxDJamSxUsRPH+b7scmOuA8PWlcRkQb2v43miC87mMtBUTSZvmh1C144TyyQoJ+5sY1YD3WycPNms0W3UMTN1ULImKGmbnZuTSEz+Lguz00gZGgYrFSm7ZNccZW5UWbTaLaFUSqWSWJCpAiEXXK81JcN440knS6iOrxjYsPWk+GSTKSDSTGRMFaYG0UXXFhahhx7SaoilxXnsX6hBK42+94o3/EEffFeJFX3Od40P4N69ey3Lsgi+7/xZAd+jGSmOD776oVS1R4KvxJAliVsxkEZJGPjhsz9LKMMkLD5p4GAyl2QWE4wJ0hE0tjdzVqXDTfNhBS46e3fjk3/wbkzdczc6yw0EWnwqKGaBXCErrRPkZFUlFGcY5Vhj4/HSSgJwWEqqqshVBqU40w4iZAsF7N6zD0MjIxgaGpQpOFcoodZow7SyssTiSYAUx3KjgcrQkBgZOLJOz8xJxi+Bm7wrQ9yp0yWvypOLbupwbE+szCnTQLfVlt9QiXy0a8uYPLAP5UpF2kpm5+eQz6ZFXjZ94ADyuazoeckjSzylCphGWqbhdrMuSzvT0DA6MiJytKVqFdlsEblSGcXBEURGCrlSBYOj41DSebhhBMtQoCvAwtwcnGYTKTVCc3EO83MzMIuDyI9u/p3zX/kbn1zjl86T/u76k+8qnwIJ+P6xruvv+GkH36PZi4/UAK/U6j5sYl7RKnw08F1ZwEnlghYaiYIhSBxrsXlChl8JRY/piDhIHPAVJnspMEDrLk0MdN+6SCselnbvwD99+EOYvPsuVKenJKWxZClYP5ZDsVSGy+1/FIkZgX84cWZzaQFG/snmCuhCwfCmk/Dzz3oOFmoNjG/YiG99+7vYtHULzj3nXOzbtw8nn34Gbr3tdomRPPe881FbmBUt747du7B560mI2O+WzWLHQzuwfv0GufwvlIpicOhSZTE3K9TH4GAM1J1mS+b7pYV5ZKwUnG4buawlIH1w/0FkMvHCjpPs5MGDcfpaNiegzhQzmii4cEunM3J7v1kVSRunbMfpis53dHQU4xMbMLO4BJ9GkEIZRjqNDVtOQW5wGB3mF4eeRErOz8/BY5NFp4lOdVG45Q40dPTCO5/xurf083xXiRX9yXeND+DPIvgeK9PhkRxvkiV7lILMpGMjyflNIuITIpd2CY3+YM6wrCxiapfAUNzWrEa+KHilncJz6fxFoLhCQQApABYCmHGQfODAijzcd+MNuOarX8L13/oOMmGALWNZVPK6NDJLKI9mCvXQarfFNcY3K52SVLPKwAD8VAYjJ5+BZz73Bdg/M4fTzz4X1/7gBkxs3IhNmzdh185d2LZ9O+69+15pKd5yyimozkwJED7w0EM45fQzhALIDw/h4J69YrbgiaSYZ0FnC41aFa7dxcjIiKgVKE0jJ0vXGi3GtDqzzmhofBSze3aLrIzB5tvO2w7PdrG8tIix8QnMzM1KSNDmk08Su/F9d/wEF198iVTO337NdzFWLsB1bMzNzoiVWsw+egpOGGFgdAyRnkKuXEGmUEauMoy8dNl1hdJot5uImM/pdqD7nvy7ybjOyuibL/vVN/3NGr90nvR31598V/kU6INvHLQu4d5JwcLhOiOC8+GnmMy1otGVlVscGi99cVzVMevWRUoN4HVqCO0GIocljk0oITlbXwwBRqYM3RqEYhQRaRaiiJfwXWQ0YGnvblz5T5/F7ltuQUljY3FH+uzI3QpVrOrC1S7X6qg3GhItye9eKhaglwYwcvLp+Pln/iL2zS5gfNNWVJkHwek4mxMVwdatW9HutGGaaViWCbvbEj54x65dOPm006RZJF8uwbGp4VVkKl2/YZ1M2stLS6gtLMikzWmU/cOcNHm1sXHLFvnc/r17ceppJ6NWXcJtt/wYcwf24dmXP1t+3lang6decikOHpzEPffej/Mu2A7D0HHf3Xfisp+7DHNTk7jt//47chqkC44LOpozpqYn5cTDUPl8ZQBaOosil22FEnKDY8jmC5LlsFxdkPp6PQTcdgPN+bm4CbpYiYJc5Xe2v+R1n1rlS6V/8yOOQB98V/mU+FkA3yOzHR7P5NsD35XTcfz+I8FXpFYq+cpQplwNPtSwCy1so7M8A6c5B3h1mIoNHQ60yIcaabC9EA2mJOoMBp9AsbIRqlmGmsrD9gKkVQ3R0jK+94XP4yfXfB1qdwGGhNrEhZPM5Q1pU9ZNVGs1tFpNWFYK42OjCDn5btmKZ/7iCzA5twQ1k8f6zVtF58uTQ61Ww/j4hDRb0ErMSZUnBNbI799/AJs3bxXjh6IzDAcolMtiHaZMbLlalWhIjVwynWxhKJkQnMRnpqexZesWkZd5jiOgXi4VsTg3g7tuvhEXnn8hHtq9Wxxqz37Oc1HjFN1oYGLdBExTQ7vVRDZtodus44Ebf4Sw04x55HYb2WwGy3Umu6UxPD6OlusjW2RrcU5aLaTRIluA73aEdqAuuVmroTZLWVyAQi6LdqhGjll4w9kv/rU+57tKrOjTDmt8AHvgq2naO35aHW49wDwW53s0udmRFATpgkNddLLNj0GXt6W9tnffEtMQKfBZbaME0GFD8+twWtMIuvPQwhoitwo1bMHt1uC6TTEh6D4phBSiFMPKmcfLBoYKjPw6pAe3IMxQ1pWC4StoT8/iB1/+DH7y/SthqRFMpu+wUt404/JNRYcXBFhYJDDpWLduDKGqYWjdepx59rmotmwxIpjZPOdxkaOxXiguytREPZEvFtC2+bERUSY0Wx0EoqiwUF2uYWhsDI1qFSMjo2L5ZT/e8sICiqWi8NCcfBu1mtALm7dsxPTklCwAR0aG5Fh1G01cf9W3ce4522Xq3bf/IC562tNE0VCrN7Bx4wa02g1s3bIF8zPToOr5zh/9EKOlEhYX5rC0sCDAzyuMXL6EdKGASDeRLpYwMDImJzIzX5JmjqyVgqlraNQbqC9X5XhZCtstHHQiLeoauTdvf+nr+pGSa4wd/cl3lQe0D74xwMaTb9x8TA5XGIbe0kzKH5M8h0RqxYWarnmI3GW0a/tgRFXAWwS8KmrVacmTZY7Brt17MMbwGs+HoUYw0grSKR3FTAml3DhclNE1h5HbcDb0wgZ4gQXNVWBPPogrP/vX2H3XHcIJZ5QIBhUW/E+lnIzZCh0JPC+XCkJ/0ChBzW7A+ngjDRg6DJ0182y5SElamURHGilZWkW6gnyhKA45TtSkNxiyw/tl2wWPC6VflIUxqYxUAP/O5fPwQ08WboyDzGQsON2OON/oVmN4e5OpZFMHkGKFkWnCZXjO0JB8j6npWbk9A3vWTYzLwq6Yz2Fq9x6Yqir8MhsySOuQ8x0dWwc3DGGHEMVDZXgEmWIZufKQvG+ZGppJIwavFAzK3uw2PLYXBwxTz7/l7Je8ts/5rhIr+pPvGh/AJzP49ibbleDb613uURfEYbq5FJVSqmQSjgIYkY3Iq6PbnYXqLyHy5tGoHcD9d98iXOrWzVvx41vuxOzsEnKZPNKah3Jeh5VWhBcupy2MlEYwMnEKouw4ZoIiKpueCqOwhUkwyMDF1F034l8/9XF0ZvYjG3kwQ0+kZpx+mdErET1KBNMwJOWMsjbFsCRmMa6MT4tlV/S+TCijttfKwbAyCFQFRoY5v6wTSiVON0MCzF2PBhJVpuv4LZQwneHBIVFAiEaXtl9qgF1bYiV5MmJ2RODFdUGkNNKIsDA/h2azJVN31+6iVq/Lwo4nuGajLooH3k7qhvxAlpS8vaGxpy4+6YWKjkKpIou2bGlAqIeNW08Vw0U6m0On1QBzhnm/vuvBZuSmY8OzW2j7iFwr/9azX/yaj63xS+dJf3f9yXeVT4EEfP9U1/Xf+1mVmh2LdlgJvqLqT2gGcaiJ2SJZxiVKXQEIZpFF5D/n0KpPQVNpiKhicX4PFuf24eqrvoeNE0O45MJLcNMNt2LP7oPIpnNIGTY01RO77IE9dfzCxRPIGRqy+RwGJ7YgPXo6WuoYimPbkc5tgBLqUH0HP7zyS7j2q/+CtF2H4XaQkuVbzPtS7kX7sRRcsm9NM8VkwUAdcrfSZMF/G4Y0FausCTKzovONdB1m2pKFGy3EMUiz8cKE7bjwgxCqEUeoM+iGdEulXBGBBiVzUtfue4dMFsx1CLlY9AL4LNgMSdcS3CIAACAASURBVMnQiOGhtryMen0Z+VxOJGWMwLRtR2zOTFXjNM3v4REwqSd2HWm26GWLGKkMMoUisqUKFDONtuth3cYtUiPPEwo1xFze8XfoNJpwmg0oTke44E6oRI6Re/M5L351n3ZYJVb0J981PoAHDx5MG4bxZ5qmvfXJBL69WMhDyznZjQv8iiNNPs/3Q5Y+SmcOZLiMQvhODZ3afVDRJDRhsTqF737761g3NohSIY2De3bi6ZdeitrcIh564AGsH6eVdkGiGzsdD5OTizhl6yCMqIPTT10HzdCQH1yP4sg2dKMxjGy6ELDG4fsKurP78I1P/zVm770NhtOCxUZhhaE8bBcmYGpxa7DBaqCMNA9z0lV1DZ5Pp1rcRMxJmfIsusQiLSWZvqQReNJJZzJxjRApCVWH43sCikY6JUs+Tqyu52JoKDZ2cDIV8HWd2GKcdLZ5rivHictB6nj5dUw5I+fdatbFWlzIZuRnarfacZC7YYEV9aLmEOonOenRziwmFVVcedBNWLmCcNn1jo11GzfDzJaYEceSZaRM9tvZ6LY7iOyOLO6YdNYNlcg382/c9pJf/cQav3Se9HfXn3xX+RTog28iMUPc2HBo+j1kmIhkCmOmQorgEHRQr+0Hwj0IvTb275/BcnMZN998PWYn9+JFz78CE8MDKGfSyCgaarML0ltG3lU1MtA0C3v278Y9992GsaEsNozlsPPBh7Dt7LOxact2pHIbEGY3IbfufETmMNRuC3dc/Q1867P/C3mvhbQCaIou0isKiHWDqWeRTIQsl1y/eYsAar3ZwNTUpGhlt5y0Fa2Ojc2bT0KkpjBXrWNgaFgKOOlSm1tYRKlcwcT6DajX6uhIpm6IeqspHC7lZ5xOKTMj5RBFgRghOrUavG5bAnYCzxMbcsTaeD9OZCOoEpBZjOk7XakJWpqflwUm75ca407XkcZlLv16dfJUYlC9wMeDPDXDc1S2Maey0FIZOXmkCyUEqoF8aQC5jCEnSeqOO80Owm4Tod2G226iG6iRmyq88dw++K4SKR558z74rvKQEnxTqdQH/kON9JZei8VjjpTsyQQe7WdZaWTgNewaPnJHsxOv/Jiwlitq5XsAu/JvUNAlbRO0SrDW3Y8NFIidbAyVsZQWOo29aDd2QFEOYG5qGVd/5yfwUwq2bJnAzIE9+PmLL0W3aeO2m+7Grtv3oz5bRafbgZlSMTRcwcknbcBp540jMpqYm9wLu7mEUi4Lz2Few0acf+nTUDcKyI2eByN7KjwljfrUXnztEx9B/Z6bkBdql2lozGzQoLF+XgN81cTIppOx5SlnouN6KA8M4fvXXovtF5yHsQ3rsLSwhDSNGj5k2WZm8jJVFooldBxWz2cF7GiusLuO5C5Mz85KxGQqkxZetlGvw8plkS3l4TJk3XWwcOAAFE65kSfxlpEXQSdnHIQItRA+9c2hiPMkeIeqDaab0ZjBYB++kX6Q6VthTf3hcCOpnOdzhXVWbGK28nKSAbnrdBa5ykhMRQSeTOB2uwOn04LbakB1O3A7LXRDNXTN4u+e/eJf6UvNVokVfdphjQ9gMvl+UFXVNz9u8D2Rn0nUAzFKE+L+q4GvdKwlEWQE31CNwVdRTYCARS2vu4D6wr0InANYXtqLmQNLuPfe/bj9wbvw9F94Kk7feDIeuGUXbvzebZjetYxMJ0JBBwzK0wKgGwCtFFBYn8Nll2/BOds2otWZgZGKcPOP78OGdUM457zzUN5yGjTrVJRGL4RjDCJoNXHLN76Im7/w98j6toAUJ1gG1mgaoxw1eFoKA+s3Y9OZT8HMYhVbtp6MO++8E08552wY2bQAUzGdg9txoKYspPI5yafIFYqH+uQWFuYxPDwCBOLoQLPdkhZhOvMKuRxmp6dhZTOojAyjtbyMbnUZit2R6Zch8VQwKHSUeRGUIIQNGxEzLISWYFkoqRtF+GPm+pKaoF3aF0pHRcqIF4SGntTWs26eWUJQ4LJCXjXlpFGoDGFgeBRWcQAmqQjflewJBr673S7c+rJwvqFvc+EW2kbxt8958a98+kSepv2vOfEjsIbz04l/05+lr/xPA98n8KCtxeR7GHwZ0BjINl6q3WnvZcoXHPjNA1ieuxt+dxp33n4XfviDGzE0Ngo9G2Hb6Wfg/hsfwLf/z92wnBAnmTkMaUBR90XdYCgG2oGB6UDDnm4N1VSEF734ZDzzBdvx0P7b4Ck+MrkSVMXCGWedCzN3MvKD5yHIrYcOHUs77sWXP/J+ePMHkVIIugY0GjBYm87gGz2FwXWbseWsbdhzYApjoxMyyaZyGSimDkPRMDY8jma9ibseeABnnns2xiYm5JJ/sbqETKEgIejr1q1Dp20jn80KVdJ1HElMY95uu1pDx7XlawcKeTiNBpYOHkQY2IkigtKCAGqSRRxoPIEFMjWzPjT048wLUTAQcElLeJ5QGaw7cm3m8pJnDyU9jZOvTMfksM2YaigNjqE0OIRsoQw1W4JhZSXQx/dsOJ0OfDYqN+voLC2g3VpGy4siP1N662W/8sa+2mGNX4N98F3lAU3A9wOqqj5+2mGVP8Nqb74W4JtgQuIsjoGXUxfzZEO3i5TSxdzeWwF7HxbnduKOO+7D9Tf+GPliCS968Ytx701346p/vRWlWoStVgXD0JHz67AUF1oYwYggCVyeZWFBU/Fgt4ulbIQXvOoMXHz5KfA0G9/53k+Q0ot41tPOw9jGs6DkT4Y+9BRoWgFqq4mvf/yD2HnTtaB1wlR1WWyRVwXjHmmymNiAk7dtw+zCsoDZGaefhen5OaiWAYu8aRRh/76DaHoezj7/PPhRJADMws1CqRw7z8YnxAJcLBQwtn499uzdI0s80t3tpWVRRpQGB+DbDoaKBRzcvVOyFcgDB6EHeHFym2T7Bh24viPHVORwqioWYFXRJBeYHC9dclRrcBymfVvAV9qPKaSjplkVzTEzilPZglTG0+GWocEiX5ZoSU7UgWfD7dpSpLkweRALk/sA3+F0HCrF4Tdd8IrX9xduq32hHXH7Pviu8oASfE3T/FNFUd62GtrhRGjf3o+61g/a2oCviHjj69wkBF0oEi64wg6iziymdt4IxTmA+an70Xa6eOD+fVDCDIbLW/G1f7wKmG3hVD2N4TCNLCMc1Y6AUAgNhsx+PlKGinoUoZozcSudaEMGXvPWX0B6xMXNd+9EKVfEU7dswMSWbehmNsFadyHU1ChSvopbv/mvuPZfP4O000CG8jLOkVQs0PmmqMgVCiiNjYtVudXoYmx0XOIii8MD0hysRQpabRuuqqI8MirTc4WNFQqQyeUxODwiKoSZyWn5+srgIPbu24vy4ADWTUyg3WyKTndwaFjC3u1mCwvTnHxpwnABoRcAhbGZvo9Wqyqdc3x8pKeN2QxabF8m5UDuiVw8eV4edv4cskfkbybqB+b6qlA0Q/7omQzMXB5WvgiLZo5cWZZxOq9VPAddFmYuL2P2wF4E7TpSlEGkc5Gbyr35/Jf/Vl9qtkqs6HO+a3wAE53vn2ia9vbHC76PBXhjzndt39YGfMMYfAV5e3m9BAcbaZWLpbvg1h5AbeoONKq7oRgBtKiAsFXEFz53Pfbes4BTUxomQhMZR5HcspTiUpoAl7ZhmEiRPA6p9w3gpFXsUzXc2/KwfnsOr3nnM6EUAD0KUex0kCpvRCd/EszRp8LInQRdyWD6jpvwlf/1AWjLk2BHhHDURgqR2cv1jeBoBizRFafRqDZgZDMIGWZupWWaVRgPSRWBlcFgZQQWAS2dgUotMAPYVV0UCqIRTqRoDHAjPWC7tuhzmWxGjtaxbcm2QOiJNjf0XbDgg/QCSzeXF2ZBHjnOIDYxNjYOnXI20iTUAouBhTplNjlHcBVfznailODHqfVl3oRqQKeFOJOFyXxhTr7FIoxsCQoddFqIMAHf5fl51OdnoXkdNOs1uJoRGeXx37v4v7+h3+G2ti+7NX8dr/GP91//7hLwff+RTRY9xQOnj54mtjelHPlbHa1y53jV6kc7MivNEPHWO8HC41S1Hwm+jyVYp6eC4Lfjpa5gbygvfwEHTfGh+VVM774JaO3CwQd/BLgLCLUu0toQdt9t4x8+czsGTRPbhiowGjZyRg6jI2OoLexDJ+igMrEVRlvH4swsimNpaK0qomYbQTqPu+st7FI9/Nb7L8K2i9cjCpZhdVvwjUFkN1yKjnEq0pVt0LQyWgd24Csf+xO0dt6BAkUAqgGPU2LGEo1yqpBDemAQrRZlXSkU82UxW8AypcKIizRqflk3NDwyAU0xBYxN3l6lC86SCEu61AR8Jc5Rk8DzjtNFEIUi59Io8WLkJBs5PEcAmJf9bDSmyYLTqmM78LtdOI4jS7V2q4XxiXWS3Rs/XvFky9p7UhK874DRmzRn0MUX9qZffp0GndQDizOzWWQKeVkUqhabOUyYeiSaXk7Tc5NTmNm3G2booNNqIjCtoDyx5TfPedlvfva//qvxp+snXOsh6qfrt1+DnzbpcGN78btXmiyOBr5HA90eyK4E4McDvAJ68qJMMhQSJ9WJ/IqrAd+HnTgilkNyAo4LLnnpq6kOvPYkZnffBKW5E3vvuh7dxiS0dIS0sR7f+9YBfO9H83jmRdtxxWWX4uZrr8epp56FCy++DPt23osdex/Cpc94Foy6i5t+dANGThpFe/8kuvumUMoUcdOuvbi9Poeff9FWvOq3LketvRuL8zsxvvF0DG+8GK52GlKD26FoA/AWJ/GNT34YM7dfhwKnVzUFn8u3NON9FKw75TQ842W/jB9871q43QDPeeFLseehBzG8bkwkdK16A1bKwuDmzQgdG5P7pyRIZ2DDeuzZuQsjo+OoDA0jsB1MT0/Bcz1sOmkLVF3F4uIccrksDh6YhNtlN9w6qbxz3C4GB0rwux3MHtyPdqONYrGACgPXVU3cbdQS79ixA6effobYmNlywZNrrdaQxZ7B6vkgkIjKytgYlMBHY7khuuJmvYG5uXls3LxZ7o+Fm/liHmm5XR6KoSPFGEqnKxM7aYeDu3ZAcdqS+WBDD/Xi0OvPfumv/8OJPJf6X3PiR6APvid+rI76lWwvrlQq79V1/X2PBXwPZR+QFH2C3k70ezxW8D3apE7LLpdG4KUvr7MT8DV0F53qTszsugHe4gPYd9cP0a1NwyxYCLxhfPOrB7FjXxNXPOc5eOGLfhFf/srXcNElT8NCtY6Tt25Co9WQVuCtwwNotepYajWgd0J4M4uo79uP6dl57K/NY/Ss9fiNd70Ii8EuHJi9F2ecuQ3rN56HQDsVVmU7FGMUUXsJV3/ub/DgNd9Eng4whRkOOjRLQVcxsO60bXjRq38Nt99xN2q1Ni7/pZfgnttvRa5UwP69e9Ct16FBxfanXSLLNbZLnHXOOcgPDGLnrp3IlypSZikWXdtBKmVI5KSqKVLtw+S3qf2TWJxZwBlnngndYmiPgXajDj300W02sHfnbmw57VQ4ni/Fn+VSGaXKAPbu2YOJiQmZ0NlSvG/vXiiKiupSFWefew7mpmdgdzqYWLcB+/fvR7vdxjnnXSDRmQf37MFZ27ejbduiK85mstJunMoXRInBCiHP6Yh22O0w1nMJzYVZOJ0GWj6glkbffun/eMNfPkFP0yft3T5xr/wnySGNosiYnZ19j67rf3ii4PsIUExSv1YeskMT7GMA55X3uxJQaXE9FlN8JMWwkrpY+f6xTBbxz6zKZW4ELwZfcr6RJht+LWqhU92B+V03onHgdszu+Al034aZNjA7Z+BrX92LjJ9HcXAUz3/Fi3DT7bfi4qddJPm2Z27fjupSHYuT89iwYQgdp4Vmg84tHRk1QjA/iYP3PoCdO/f8P/beO86ug7wWXbufXuZM16gXq9mSuy1csI0xGAyBcBMeMSEJvRsChBZiCNyEQHKT3DycBAi4AMYkYHDHcTcytmTLTbJ6md7n9HN2v6xvnyOPFTmQK/3eHy8z/o0lTTkzs+fstb+9vlXgdSbwwT97M7rWK5irTUo1UD63DIp+CmLZzVDMXvj1Eu773nXYcefN6ADVDia5B5gEX+hYsvFsXPCa12J8tgjHBdasWYs9Bw9g8fIBVIslzIyOyW35losvxsjkBErVKk7bfLrkPJSqdeFUWelu15vSsVbo6MDwyLAc+qXLFqNRK2NmdBxH9h3COeeeL66zeCqG3TufRdBssJsDtWIJ3f196Ozvw9DICIrFkky6KzZswNC+fZgrFrH2lDXy5/DwMGYmp3D+eedJ7RD55NO3XICZ0VGMjI9h46mbYPs+ZicnsXjFCpTnZjA1PIyYYSCbycJMZyXjQlXYnmwLB92sVhE0qrCLsyJBKzkebD39sTP/xzv/9r/JKf3/2Y+5AL4neKhb4PsZXde/+JuA77FTYwSy0s/7Ij5yb9W26h77/f2a39iLRoy20yni/H4T8OWXOl6mb/vtbWqj/S29+LMoLZ6XzjamnfOb1CVpSwvrqEztxOSBX2Biz1bMHdqFJLfzho59h2zcfccQet0Y+hYtxat+5y24//HHcMGF52BkcD9Wn3MO5mbrKB2axPJlizFdnoQSU6GlcmgUq+j0HYzs3IFtTzyOcQDv/ezrcM6li+ChgUbAOIMeJOProCc3QDEXIWhWcP/N/4gHf/AtJN0QiVgayUwahuXCDnWsOPUcbLrgAjh0ijFkh6Hr5SJyXXkcfGE33EoVcDxc/KpLcWBoBIEWw7rTT4dtO2iwhVg15NfG7rRkjB1xcUxNT0pVkWZQreGjPD2Lw3sOYPPpZ0BjKlrcwODhg/wkqLaDarksaWkGa+wXL5VSy5npaWw+4wzs2f2C8L/ZbFaUFKyNP7xvH8466ywMDg7DdjyccvoZGBk8gsnpGaw/baMs1Pj80lVVaoymhoaRtAykUxloyQxgxaCFvoTrMNmswWLOehVetQQldFG2fThW+pObfusPvn6Cp8rCpx9zBBbA9wSfEgTfiYkJ1sZT8SCRgeR7X47zPcrLthK/GJpChxGnDGo2mQHATXb0Z9Rs1vK0RZm484rZo+aeVpwNdbViQwUsFiqmmVjFWYq/4tYC7Dg/6/zp9liQPd7kOx94X3w/t20MceHU60TYG0ZtxnpYR3H0aUwd2IqRnY+iNLQPceqhYgk8tbuEXzwwhlW+iq7OPlx+9e/j0SeexhlnbMDE9GGsOOsMTE9VUR8uYnnvEhwZ3YMjM3vRuWwdAltFvwKUhl7AE089gf1VH+/+1Gtw+etOQbk4Cse0YGQH0JE+FYq5GmpsAHCa+OVPb8DDP/oOjIYNu+5BMw10ZA0oVgwrNpyBdWecjZlKDaoRQzyVhOO56Fk6gKBWR212FsMHj+CMc8/G2HQR8VyXKAeq9Qa6+xdJC7IRT8BtNlCv1uS5kMpnREI2NDqEeDyGXDqD0sRMlOlL83VMjyzOQYCZoWGMDQ1h8fKl0DgV6yaq1Tr279+Hcy68ELt27BDgZVA74yOZIXFw715sPu1UHBkcEhfb6tPPwPTYKGZLFeGbGeRODnlyegKJeBLD+/ZJMaZlWIjluyQwXoUn1UM0aTSrZfi1Kvx6GUrgoCTgm/nM5t96x1+e4Kmy8OkL4HtynwPbt283BgYGXgK+ps40K7UVVRiNtK3ZVgBWUr58T271nvrlL/DULx6ACU8mKMe24bkOHDcCYNHJMvyb9lAutAIFPuVDoS6NA5TWe3Qoha7gcNP2sWztBrz9Ax+ElSvQ+S+fK9Vpx6Ew5tMO7cm2DaptqmH+RNxWb8x/HydrtlOAlUChK5Qvv0eCr4Uaikd2YHb/Yzj0zEOYHjpAkgLxZA5P7i7h0UfGcArjFru6ccXVf4RfPvQszr7wPAxXDmPt6jWYmS1jeqaKNT0D2L9jK5555lGsO/MyVBsuVvemUBk6iEe3Po7xUMHvfOgyvPLKVXjsoQegdeax+cJXI59cDSOxBpq1CF6thm133oyt/3Y9Ejy+ToBqtQYlrKOrfxHShW4k8wXYno8gVFEoFND0HPT19kqIDS+G5J+72MGmqDCtFPwwMjdk8gVoBHzLkmmTCWx8yeXzsnBjASe52oFFAxKi3m73II/d090Ft9FAcXJS0suYWpZMJCTofWSYxZY1rFq1RnrnaLJYumwpLNOSinlm/fb190h7BluaySVTfkZOmr8r5kDoBhdtZVE61OoNWFYCppVAtqsX6Y4OUKhGjojLOd92pcMNzRrsBrMdFDix7Oc3veHqr5zcM2fh0RYm3xN8DhB8+/v7/8QwjKOTL8GXJw4rvwWDWuDbDhpnnCBdRW69itt/9APc9v3rYdBi2lYrtCIZ6VyihpPOJuJme7KlV5+Pafh8HA8uPDjMgvUBx1Vw6rmvwIc+/wWkuvsl2KZdWvlyKorj8bx8228KvsL50gQRuiKbYpgLwZcuNzOooHR4B2b3RuA7cmAXVFbbJJLYM+ThgUcmsSxQ0NPdiwuvfCO2bd2JNWefjtXnr8PEzhdwaGgIp19+GWJNG3d+65+RCz0k80sw12xiywXrcfD5nXh827MYDVxcfc0lOPfSxXhq25Mw8gVs3nI5sulVUOMrAa0bgWOL0WLrv16PtO9CDRQOkKhUpmHG48gWusSMwEYLaLrIuhTWHWlq9HfJ8E1CtxisTj0wAdKU6ZlNF7VGUxonRPtrsf3CRMDmDp9Tah2WGeX/VisV4YZZa8Twc1qBfaeJgE3NioJmvYqZmSk4jiuxkHFyyalM6/fRcrHJ3YXwUxJlJC/SKxeKfrlZZ/aDJ3nADN6h3I2lmQyCL1Xq6O5fgo7efiRzWcmRIDVBLTL5aqdaEvB1mjUBX9fKfOG0N779z0/wVFn49IXJ9+Q+B1qT76c0Tftym3YwmA3L3ICXAV9KgSQm0LVx28034Z4f3gjLjyIABYBFKxs5lwiYPAHpIJVzjZtpzlpKAJMe/sCHE7pwGLcV6mg4wIazzsOH//RaJLr6gdCInFz/ifTs5RZrx769vQScv8w7SkMI+BIEpKMYvkLaIYAelFEZfAbTu7dibNdWHNm9AzG2+CjA4SkV//7wLPpCE0ktiUxXF2rNAA1LR9fKfvjDEyjbVVgr+xFWqjDHplBwSeYmUXTq6FqURGWugYmZKkoxF793zSuw8Zw8PCdAaGbQtXgjNH0AWuoUaGYfNNfBL378XTzx4xuQ8h3oig7NjKNaZ5lmVZLM0sw8oCbWNMVwRpBUNEVAkyHrGidbnalgcakMigBYF+CzHR9eEErOLpUINFkw0pEASR0083I9NwJitloIfgautBvz8hWSN5YmCleUB81mHbqmi2aYn0eNceQijFwU0cUx2hnw+UKtL99Vq9bFYixNGa6LZIZ24hS8QJEsh0q9ib6BZcj29CGWycC37aN2ZbtWi8LUnQbcZo1h6vDjuT/deNXvffnknjkLj7Yw+Z7gc+B4tMPLga+EXZFGEGuSLzUtP7v5e7jnlhuge/VIo8t38YRqFU+KCVYm4LZxIQquAXyZfAnVbujDplDfV1G3A2w8+wJcc+2XkezsRRASuElbMA3r+L/u30Rq9nIqiBeXbuR9I/BlGi3hhNIqM6yjPrILI8/eh9kD27Fvx6NI6hEYDddM3PFgEXoFWNI1gIGV/VATFtL5TjSbPjK02cZUDNlzSAAoqDGklCSCmAndCuCWp3D4uSM4MjwJu1fHOz91MVautxALNQRKEsmeVVDM5YgVToVq9iKoVHD/967Dc3f9EFGMuCoON6pBKtUSPD9ErtAlpZJsq2CAOkPVDSnehDRXWLGU5CQwE0E1o9ogQ7fg8UIIRWzGQRhKaDovmizopNGCf6cGmhTCzMw0ert6ogZkz5f2iVBaLZjHQItbKBdmFowSPDnBShKbZBFHucmua0PXozxifgy5BiajsZCTTc+9PXTD6ajXa4glaKbQMFetIZbMiLKko7MHeioLX9dF4cDnEy3RNu3TnHztunS4NUINXjzz2VOvuvovTvBUWfj0hcn35D4Hjg++bDTg5Etf/UtpB56YpB3Is7lOA7ff/H38/JbvwnB5AkSrtQjQ2sHkrZUZHyvqhpBFDVHaCsg3+nDDAA6nnkBF0w6w/qzz8ZEvfBHJrj4EAZ3+XIa9PPjOl5EdC7LH8sDtf89/e3REhReRb1sghLw0A2zCJtzpAzi47R64Yzuxc+vPJSyHDQ1Tbhz3by9hdNBFT0cn1mxagYEVfdCUGNy6gphuwNUBW/NRSCdw+Ln9SFs5dC5bhEQ2hkTgYdu9j+GpJ7dhYHMPrv7gK5DK16F4CtK5HuR618JProGZXw9FL0Atl3Hnt/4GBx66DXktWl4yUFyPx2E7tjQUL1+5Bl19izDD7N1EEo1mU277qYslZ5pM5+H4IZzAR67QKRRDvd6MlqyGKROvFGZ6noAja9zJFxNoGZROtcLU1BR6uwm+mvSssf5HiNogoqN8cs4Sqs67IU64oXwsHzeioPgcadu5mWAWNYaMj49IE0Whowt205HeOcPUkc3nJDiINw2pXAGZzm4oqgXEk1DjcfqZ0ahVhfIIvQCKa0uYejT5qnCs1Kc2vfEdXzu5Z87Coy1Mvif4HGhJzT6t6/qXXqQdWMjYoh3aEytP9NYdIzlPArDr1PDTH3wPP//h9dDdugAY/fiMC4wm1VaGbxhNv4JvzFzhmk1RYIqxgQs3X9ppef7adohTzz4P13zhWqS6+4R2ECqDFMjLTL6/Dnx5iOZL0OYD8HxeWD6uBb7CARN8qf0tj2D31juhzR3A0/ffCtOrSlBO1Y/hyb0V7NhlI5PNYsOZa7By1SK4NQflWQcmA8qtSEPb15lHbXwKXtlFdqALSiomg/bTj23D3t27cdWbl+OK15+KsYk9sH0dp2w4Cz1LToOXXoNYYQM0LQd3fAQ/ve5rGH/6UWTVqHQyZA2PFZfJle3Ay1auEaDidJvO5bF3/z7kOwoSmk55lxeqSKQyxtknZQAAIABJREFUKFZryHd2oNGw5TIZTybEWsxF2eDgEBqcODkxB5644kxLh80QdMcRDXBfHy+MEXBKloMb1QYRfAmkpA0YdiO/VM6lvtd6bkRxkRKYI+3EqixmZ2enMTk+hhzzhUNFGjW6enqjyZg8NCV1sSQyhW4UuvugGnG4pFLicQkrCiSW0kNxekaC7zXPgWtXUQs0eFbmmlPf+PaFSMkTxIpjP30BfE/wgLbA97O/mnyY7xBJzAxdTgpqKwmmR9UOrZwHnjyaGiJwmtjz7NPY9ex2mXKoGhDA5RTbCgljiy0nn4hv5fui6CoVBowglBOWagdpjfBD4Tt7ly7HZW/8LWhcEnHh1hpMXy7J43jqhmMXbsfyvMeqJKKZXBHVQ9C6NZbFYmDDdIo4sP1BOGPP4YVH70BxeD8Mk1GHWQxPBbjv8RKCUEd3Ogk9sJHQLQkVZxsGF1lOQOrERdx3EXMDOJaKeiyBuh7H8MQ4rJSHd75/A9auzKIyO4OaHcOq9eegY/GpcLOrkSicAkNJorJ/D37wN38Ob/wAYl4Duq7CU3ToiTR8VZMKoSXLV+Kx7U+ip38AazdsxO69e5DN51EodMkkfGhwGCtXr4XFwB0EGBkZkdt1gnOpVMKK5csxMTGBRq2GPGvj7UaLToguuI5ry8ct6h84Cr7MguCkLLLDIJIayt99XqBZO8S2DRpZCM4Rv9u+jtLCXSwWpXae+bu5bBamGZe7HRo0Cp2dgK6h1KjDDRV09izCKRs2IVRN+IaJeCYj+RsMUWd+xNT4hFTHp01VFDllN4Qbz3xw4+uv/sYJnioLn75AO5zc50DLXkzw/bMXwVeT20QBX2n1jbS25BSlolw4X094Ni5ZuPGWcgrqX+UlCk6JAC+6lefUys273Crz/5yGZSji/6LP58dxGhRuOZUCo7cNJl6JvO3l+d72JDt/iv2vgi/5XQFe0TJEX4tTnKGQm25gfO8OHNp+L0oHn8LQ848hDhehGoONDmzfW8XuAyVkdQspLpiCEGkoiIeOXFxCxUSoekhRdeCGqGoKynEDo4GPSdfGha/qwGsvX4esFcDQTdhaEl2LNsDqWAOrdyNiuQGYvoZn774Dt3/7H5D1a9C8htySh7wzMZPwNR1WKoXV6zZK0eRspYrFy5Zj95496OzqRDqTlShI/nyKHpOOt4Gli1Gr11AqldHZ2SmpZlyO7d+7VwCS4EtZIafYaoVZC5bobivVKnqZAcGqIFmaBtJiTADm8yI4Cr7kfr1WGSmfD1yqRsWk/FjbbqJcLEqGA2vfq5Wi0A7ksnO5DlTrNam2T+ezqFDD6wfo7F2EgWWrpU4+NC0EqoqkaI2BSrGE4swM7EoJVuiiXqug4ilQ891//Iq3feBvTu6Zs/BoC5PvCT4HCL75fP7zhmH8aRt8dTOSh4lKQfCU/1PllpwTC3k+liESRikvUjRyhS0XmmyyW7KGo13ArV9TC2CZ20p8045KjVqtBcRhvmo6b/ZFiyoLO4bIvIza4eWMFL8OfNuA3Z6AI/BV4ctIpsoFhT+fNBZ7NpziGJ576Fb4k3vw/IN3IGGX4EFH3ShgppbAczvHMT1nI2MlkVQUZFwXGb+JuEQEa/BVRlCqiIdx1E0d07qD/Y06elfF8Lrf2ox0PIDqOli0eBHshIlFy8+CkVmD5KL1MGM5WK6Dn/zd17H11n/DQC4JSw+gqKFUxgeaJYu3Ql8fMh2dKNUbWLpylUy8Bw4fksr3eDKFXK6Amdmi0CDM/u1d1IepyWlZhPX29ckFk0A4OjwCXWPJZTLiwYMQzUZduuK4ACPg5vN5hH4glIH0tXmeuMxIU0Tgy7cr8n5egNn6TJ03gZcVQrbdQLlUlmevqeliviDQF4uzouPtyHfCcV2UGKSTy8BIxKHGEkjmCoincnCofEjR3WcJ+ErtfLOJ6YkJjB85CNVryvfjmym48dwXr3jvJ689wVNl4dMXJt+T+xxopZp9XtM0hutEixeCb4vzJTcXjaWicZCXo+Ar4a0ETgKvbOZ+bVivgJ0Ad1tyFNWFy2OTJyZdTCupxOqyQEca3wSAX85k0QbQ32TybYPuseDL70emXkWT22uO4JyDo0bdALrfwKEnH8Dc/idwePt9mNj/PCbLwKynortrEUo1D48/P45aFVhkGujRTaRsGzFpsVARmkDZBdRkHlNhE0P1EgYKCi5/9VosOWUFtj79NByvifPOPwMDKwbQNXA6Uj2bYHQvgUk6Z2YC3/3S57Dr4YfRk88hn88iDB2hHmSyNgzku7tx7pYLUXNdTMzMypJtYOkSUROMjo4jm8tjZraEBjN5+xZh1bpT0HBclMsVJJIpuf0nCJLX5YSboBQtZsoCjUHlbKXgwo3B6KQqhDKizIzASvB1o+p4Ltsi5QOjISM5odANvFMKPFTKZTg2ZWsOpqenkYjF0d/PlLQQpeIcujp7YRqWqC6ajo1KvRZVB3Uw+F2HYsRhJdJIdnQKrZOM60ddeePDg5gcOoKkriLHnrp4GpNN5SsX/8GHP39yz5yFR1uYfE/wOdACXyaaMVzn14Kvz0xYoQ8ovrdRnpuWtCyV4nhpJeYr6Ybo79SY0mjBOhjJgKDbjbeyBDYyF8Q2+XerysAPYcbiSBYKcksZwW/LpPwyDreXUzgcC8Yv54aLDiEvAJpQHSqLHlvgSwihDlYPHZSHXsDgjvvRGH8Bv3zkdowM1+D5SeQyMegJDZOlCnY/U0OjDpghkGMrLzT5Cchp1xGg6AYoqx76u3Vcdk4PlgwsxkSlgYOlEnylgeXLevHaK18PNb4C3au2wE9mobtNHPnlQ7j7ur/F1L79Yq4o9HbDNJk2xuOrS8CMLNnyeSSzeQyOjkkGbm8fGys0UUIwYYzTvaqa0GIWcl3dSKSyArpisqjVEI/HxZBB+Rg1vvEYg2to5vDRZHZCoyHLxXgsJhMuQZYqiID0Aidfvo3/lrB0/mJbzcVcrLoO7GYdVVbSJxLyWOSECfhUVPBZMDM3i1QiE8UPBwGSqaSE69QcW5Zr8XReqAfdSiLQLSSzOZl8fbspVMb40CBKUxOIKQEsQ0ct1FBG7AsXvePDCyaLE8SKYz99AXxP8IDOz/M9Fnx569maO6Pkr5YpKTInUVxv4/67bsdj99wJ1W5E4EueQsA34nDFYcUCxLbbTYt4Sp6Sqtc2NIQioJeFmxtixboNeMvvvwOJXL6VuXC03ecl0+98MH1Rr/tiLvBvCr5taRwVDpHTjTOwH010pAxkrvdgNGdwaMfDsKf34YUXHseTDz+DsGLA92eQyCuIJSzUZ3QMjXk4PFtHvRFdkHjvQN7aUBVYSWDRsiROW9+J/lwKg0PTqIU64n151O1JvPKVF+CU9Vtgpk5B57Iz0AgBtTqDf7/hn7DnntugN2xMT80iXehALp+GofOypUJnowUn5HhcZHIuTS6ajlwhJ7+SuJWAZlgwyOsacWh0wVFCpkfysohS0qRCnrfypAroUOPkS9WDL9pcV8LUO3I50QGzMVjAVirj54EvNb/Sw3b0Xkmm36bwy3PyGH09PS3AjfrdGIQ+OzsLchue4wntRX0yWahMLoe5WhWZjg6kcl1ihSbweooljRaJmCYUFumMyZFhlKcnMDcxBsvQYKQ7EKQ7P3XuW9+7IDU7QaxYAN+TfAAFfLPZLygKPtsO1TGodKDqQaN6IeJA5wNvtEDz4NbK+Nkt38c9P7geludEoCssRShuJb5wYjLVyKVGlxNrwQNNEQBmNgQnJEK8S9OGr6DhApvOuwjXfP5apLr6pZss0olG/GE7m4HfW3vipYGDt8r8nvl+ftzLRUgez2zBt5HzjciQ6HGFFmklWpCr5CSsegynmcDuJx9GDnP45f33YXxwFBOTQzBiUd15IduNJl1udoipiTkR/fOhdCtEpsNE36IC8j151GwXlaqLetPD8OgY1p02gLUb1+K8Cy9Hxcmif/UrYGV6YfoNTDy3Dbf83VfhjQ3K7fTcbBmVZhP9SwdgGFyM8qJnItu9CBu3XAAXKp566kmk0xn09HeiUili7cpNKDcd9C0bkI3m4aFhpPJ5MVCwlYJcr5hLKBMj5WToSKVSYtetV6uS8cDshcHDh1BIpWFXK7DYPmw3ZZEWTcFstOACNhRgpu6WWQ5cqNIRSGUFmy0ymazIEbng6+jIibKiVGIzsi1fs16qIGGZsF1H2peTmSxsL0BP7wCSmQ4U602ke3qgM9Uty8bn6PGdGjvcimjWijhyYC+8Rg25rn5YhUUf2fCmdyx0uJ1k7FiYfE/wgP568I0434iZjVZvIqYPPHjNKu685Qe45+bvCkgIOdCSmjETQCZKLst01tjIGgthSPdYCI9SB9eFLpa4QLhDDxpqnoLTX3EpPvzZL8LKd0vW7FEqOYxS09rAy7+3A16iYsa2pjQC6WP53WN53vnyszb4Sqljq0STH0/tAzf4/FNurz0HY4deQHHvVij1aWzd+gAOH9gHm629mopqxUV/Tw8M1ZDcWZY7GhqgWhqMGFCpFTFXqaPhK6g0dSxZvgTlIpsaunHJ5VfC1TvQu2oLkt2roGlxGMVxPPKvN2Lb7f8Gy63DVBVZRE3OlaRKJ9uRFVUK9b5rNp+Di970VkxMTokBZt+BQ1i+YgCTk6PYsP48VFwfqa4cVJdcLV2FJFWArkIBtUpVWiIKPd0IZWJMSTXP9Pgk0sk0crksXKeJ8uwsZkaGkOFU2myIltfjc4FSQ9H8Uijtw7PJ2kfaEfK8tBtPjI9JaE+WEjbm7Nq2gHAyZiGRiKEpYU0+mqUyTJX3Hj6UmCmTLu+M8vkuoR1qng8tk0UqW0CmowBFCeA0anBrDXgNLt6qmJkew+zoMPRYBrn+ZR/Y9Nb3XneCp8rCpx9zBBbA9wSfEgTfbDb7p6GCz7108tVk4x0t015MNZMpUQDYhdco484f3Yw76XDzomAdWazwVbhh8ot8DJ6PvoS58N8UzXsMQwloFCC4MYUL4mCqeSFOP/9ifOiz1yLR2ScTHXu92iDLPwnU/F457ba73vg1o2LGCHiPN/n+Z5xvq7hcftb54Mu38/uT3IfAA+8KvPochp59ALXpg2jUJvHkYw+jODuD2ek6SkUXqWQGpVIFvf3d0A1+Px6ajVDaIHTVRalUQ39/HhPTJameX7V2NdZtPg3JwiIkOleid9lZCLQE4qaBg48/itu/cx2awweRYGMblSa6jplSFQ3XQf+iPhh0j+kW1p19Ec561ZV4ftcLGOjvxfjkFPKdGYxNjGDz6RdL1KSRisNgdC/NDboik2ohl0elWMb07Cx6FvXDSiVhJhOydKNu1tItdHcVMDczjma5CMVpMn4OCu92aAv3PLhuU6glSg/5mJyCxaoduHAadfgs2KSuOwwxOTWDZDotecGe4yKdjMP3XVQbVCgECBo2VN9HPJOCYpmwklH6mmWlYPtAkuqNrm4k0x1ICl9soFaahV2poTI7h0ppBoHfgMOGjVgGWrrzg6e/7X0LOt8TxIoF2uEkH0BKzQqFwhdUVf0c3USM74u43wh8I863bbRQBQjJrykqsx1quO37N+GOf70BKlPNfE46XFjJOSkTGRN1dOpRRdIfKR18oqzPd9FUYbdUBRqaYQA7UHH6eRfhg5/+POId3YAWi+iAVlYEAZcvTzzxBA4cOIDe3l5cfPHFAsZRISNtsXpL4hRdCKJhvZ3JFnHCx07BLwe+kaY5ynyg/IzXIy1woTSmsP+5rSjPHELabOLxRx7A+OAQKiUHlbKH2ZKDbCGBhk09riHZu81qgP6+OJKWh858RhaRPQNLsf7Mc2F09AKpPvSvOAOp3GLAd+DMjOHWf/kn7H38YaS8JnTPluUX08kaboCp2Wn09fUinUygDh2rz9qCK37vndJYsWfnTri+L8qJ4YlhnHXOZZgqVtC3dABWqGHP8zuR7GDSWIiBvn7hYcfGJpDv7IQet0SaVq1VMToyLku17o48eruzKM9MozgxBpNTrmtLmhmPjec5Ep7E1mKCLzlevr9cmoPTrEsAD1USdNRRJ5xMZ5HJpAWkY5aOiYlxCcwp5DsRNl1RV+QKeeS6OqGYForlCjKpAsqNJrI9vehgGWc6DyuRFMVHeXYaXr0hTRrV8ixU1UNtagqeYkDNdH70/D+45u9P8qnz3/7hFibfE3wKEHw7Ozs/pyjKFww6246CLyu5Cb7RTX+U5xuZKLjNJs/m2U387OYbcedPfwjFp8wolE28GnJpFaWZcaKhWi0gLyj2ihAGnXI2H4NLNj/ih1UFNnNcmx5OPXsLPnntnyNB8FWMo7wvp1zmut500024//77BWxpDviLv4gyU/bv34/TTjstMnQcdeO9FHyPN/1GP2EULHPs5NtexvH75sVCgDgIYMBHszyGob1PwisNSvTk4N7ncXDvPhSLVTSaHrxAxcRUUfJtWYVOkMrnkujI0FpsY/PmzRhYvR5qvg9NqwsrTrsQqpmH6hvQ7Dlsu+Nm3PeTf4VaL8HybMRkeamJCYWOtokpyrQMmXIbioY1Z56HLZe9Hrf97HZMjg5j3fpTceZF56BYK8KKd6HS9GElLBSsJOxGE4jzogjksjns2vkCpmdmcc5550HlRdiKYXKK9IWHQj4vvGwyydYIDxNDQ1Jxz9JMQ4UAL58T7MDjJBvZjW1U52al0Xh6ahz1egWLFw3Al80eLc5pWapR70tqgpyvq6ii74VDDleRluJA11D3PExPz2FgYBlS2TziVHT86vduxbNSfUTKY25qEvViCfVSWY6tQrFio46Gp8I10p/a8s5rFhZuJ4gVC5PvST6AYRjqExNjn1ZV9c85PYoywbBk8uUt9oueNbkBjyZhWUhxw+3g8P49OLzvOQnaiRICOfkyuYpDLukHppXZMgXRtNCoVzGyfx8O7NopUiOCpMMFmUxzIUIzjgte9Rq868Mfh55MQ1GZyMWan2hyveOOO/DQQw/ht3/7t4VmuOuuu/DBD35QQPkb3/gGrr76amzcuPHoMu7Yyff/BnwjGoNTb6T5FRkd+90CB0FtGpMHnkN16gAMvwSnPo2ZyVGMDI6gWmmgVKwhbLlKDNbf5HMYWLwIfYt6EU+l4OhJxPtWoXf1OVBindDUmMRPDm67F3fe8L/RmJ6CRaed7wltEcVdqiINoyyrVq1g9YplUms0sGYdlp6yCY9v/SWalQpy+QI2nXc6cv2dOHxkDhqzfE0dlhuiq9ABWw2EAmLcZKlcge8FYrygAsIiOOoGAoIpKSJNhRGLif25Wi5Co36XJgbmN7DGRyRmka2Y4FstlzA5PAwtDJCIWTIJ03acTKRkqtZNQ2qEaNogl06+3GRGcCwpvG2zVkegqwK+is52FWqOE8h3dCLX2wMzk4GVyEGPxQXY4bky+c5NTaNZK6FWnQXvmco1F0E8/ycXvfcTf3WST53/9g+3MPme4FPglltu0S655OKPOY7zNQrnVYKvboFTcCS8IsUg/49st1yc8ahz6dYSzYduM6KGGZQTUNvbMmQQpGlD5gY9cGQ6fuahh3DfbT/G+JFDsOn7p1IhBBpeCCudx0WXvxaveeOb0bVkGaDHROpFyRIvAs1mA1//+texZcsWXHLJJTh06BB+8IMf4D3veY9syb/97W9LTfnHPvYx4YLFfdWqpH852uHo4ZPa+Ba9ItrUNt0SfcR8KRv/7bM6h9GLTlOm0tLkICYGd6M4fRhJK0DSVKReqV6rQSH4korRTCCWRsV2I6tsXx8WrV4PMzcAxDqh+jriCHF4xy/x8xu/gen9z8CSKqNQHIX8mUKR82myuCKlMcVyyf5eybvVkyl4Omt1FMR416LqaAQNZLvzCLU8QsOCFbeQNeIwdQ1hnGHpIWqNBjo6CkgkIlDkgpTaYRocqPXlsFqp1qStQ2SGR/OcHaFiCMBykaXCQdMEVKenJlGenYOpqUhYFjpyGSm4pHa3UmtIDbymq4hbsQjM2ZCcTsndkldvSm29Ax+5zm6JyIzFkoibFjwvRLqrAIta41QHoHOPEErdvMKMiaYtnO/U5AjKk+Oo2yG0TNcXXv3RP13Q+Z4gVixMvif5AIZhqExNTX0gDP1/oNCdJzizXhmCzfAcgqwsUlo9akwj40tkOG6FMYgUgk43eoal1EWoBL6f/V6ckBqT43jw9ttw920/RVgvSiA5q8CpSW0GQPfAUlz++jfhgstejUR3r7QH0+EWaWyJ3z5GhofxzW9+E+9+97vR39+Pw4cP48YbbxSwzeVyeOCBB3DzzTfjK1/5ilTekP89Xm3QsdNvhK4vBd/5S8b2IT8KwAwCJ/jyHa4nhoqYRr6zipmJIYwN7cXc1BBMxYbJn9/nhBjA9jQ01TRyvQNYtmY90h15sQUb8Szq5SYSmobJnU/izhv/CeO7n0bMt0UNQjCVS6GE20e6Y1IDBLKJ8XFp1ejt74dvGEAiD101JVYxw0VaswzVUpHK9MNM5QBLR8wLhX810kl5LHKw+UKnOOCoQoieB5rIBBkzyRD0YqWMXDYf3ak4DmIxQy4+DTpKPBeWYYidl1XwjusIjcCLcaEjj3QqIVIw0zJRqdSkHDOdycg0XS+VIpcew9QRiquukMlhZGgYlUYNqzdulEjJwwcOw23wIs8MiyQ6Fy1CKtcJnaDMi4jTRLNSlaVbrTIH16li/PAhQI9DT3d/dsu7PraQ53uSsWNh8j0JB3RycvydAL6pKooiTbWmJRpNUTtQkSATVzQHC+Qyc0GWVhEARTYCqgSEzoMnCWWMEAwQ2DXse/YZ3H/bz7D76R1wajUYKm9lbWnLVa0E1py2Ca/9rbdgxcZNMJK0zUY2X7oDyG9KvkIQ4tlnn8HPfvYzvP/97xeud/fu3fjRj36ED33oQwK+zz77LP76r/8aX/7ylzEwMCDg2375dZPvsSaNo4B7lHhpT78tDXAk+YgChmQhJ3FBUQRisw7PrsKuFeE0ipINIdNoogNaogtqnHU4Sa6pEAQ2DAbTFEvY/8Qj+MXPfoi5w7ugB640OfDzjq49OfHqGrwwgGFF5oipqRmp3BlYthIDazdg88WXS5fezNgYxI2oedi77wV0dq3A6ee9AvGONKZHxjE7PYMV69Yik8+JyoGmjIEly+R2vzhXFMsxf++Lly2TC+rs9BTCpi35DLmOPLIddMsFGB8eQsI0JUeCdygH9+1FZ18vRoYHUa01sJxlmgrQ3d8jUrbi5BS6BwYkF4KOuuee2YF1605BIhaTZLLBQ0ewfPFS7Ni2HUbMwjkXbEHddaHYLvbuekGGg1yhI6IoUjkY8ZQE/oSujeLUNErT5JnriFkKimOjqNoB1FTX5y567yf+50k4VRYeYt4RWADfk/B0mJ6eeHvg+9/5VY+bVi5zW1zGksWLkIzHoejRsi0KzokoAJduLQnejpxsYqDwqOdVpKFArAoaUJmdwi/uuwcP3/tzTA0PwiAv7DDggMs1nsRduOSK1+CCK16Hjt5FYpGV+nICHnnWViURLwT8RW/btg333nuvTL4E3z179uCWW27BBz7wAZl0Cb6kJb70pS9h6dKlJwV854dVtJdv7awLyqi4eFQ0Lut8mfhDLhkZ6E19M91tNGcokaSOWlUoaYRKTJZUuuIihgbKw4ex47678fT9d8OfHYEVUEHA6xkVHC9WKImtm+YUFliYdKEB9VoTExPT6F++Cme+8nJsvuQKDI2PiUnBbTgIvDoe+Pd7cOEFr8HSU9ZjsjaLjlwe9VoD8VQGE5OTWLpyOTwpKVVRmp5BId+B8fEJAeSVa1ZDNU3MTEygOjkpao+B1atgNxsS4M6FKRuNCeacZj3bhpJKwK7XMDI8hFQygUMHD2DL+edh+/ZtcD0Pl1x+hWQYM5yHOQ+mpmDnc8/ilZdegpmJSage8OQT2yT28ryLL5Lks+rsDCaGRhC3LGTzWVjpJDKd/XLxFpOHa6NRLKNWKsOzawK+zeIcxqaKUBKdn7v0Q59eAN+TgBXzH2IBfE/CAZ2YGP09hMF3Y7GY/uT2bfjR97+Hj3/0QwK+M5PjWLZ8ucQUqgRcKxkBMcGRFlLOwhqlXZxQI+0uralTh/birlv/DffddYfEMloEcd+FoRmoBxo6Fy/DW976Npx5wUUScQjDjFQNba5VArcJ+u2ENE043n/8x3/E+973PixZskTUDT/84Q9lEubk+8gjj+CGG26Q6Zd5AW3aQWbUl5Ga/QdK4Tj87vE+RqUKQ0o6uVB0BHypneVUykJKTeVtOLNreVzIjtvCo8LTKVWIUiS8Ep5/7D48cdetGH3+KWQRIKa4km3LCTpyEr4IvvwrqQcuReVuhBGYgYaRkTEUFi3FaRddiovf/FYMT08I1VMtlZHSFTx07z14w2veirqqYPfIflz26isQuj5GRyax78B+vOKSiyUzt1KuYnRoEOvXbsDQ0JBQDL3LlgjnyknamytC1xQsWrcWI0cOYWJiEslkCiuXLsO+PXuF7126bDncwBUdL4N2hocGsWfXTlz+uivxxEMPoGE7uOTKqxA6Ng4dPCiytLhl4BePPozXXPU6lGaLSJkx7HjqaYxNjmHdxo1Yf+qpMBUF+595VswUNGkopoZ0JzXJdMt5wq+Lw22W0rYqTCPE2KGDmC7WkOtd/seveM8fL0RKngSsWADfk3wQR0eH324a+ndUVdEOHzyI2398C37///ldHDl0ADd//yYUOgvo7VuEpctWoX/JMvQuWoKu/v7W9BXK9l1KFgNXGo0P7HgSd/zbLdi/8zl5m6ZG4dme70qLwmkXXIbL3vA7GFi1JmJ0dSPK8G3nAXOnJH1qrXZbeZ8hzi4C6/Lly/GWt7wFBw8elIUbaQcqNah2ICCSA6bW978CvjRWtC3F8+3F8w/1Ua64zWmTNvF16RzjNYLh6SGciE6QYkjeLegCkr5GswWgOIClGNBCB43pQdz0D18LE9g8AAAgAElEQVTF9rt/gk5NQVx4UQtGMiWtzjovZkfLQ7n4jMh2Wn+52ORizPcVjIxOINXZg3OvuBLnX/Um7Bk8jFQqgUapgrSp4fEHH8CZp74Cmd4+7Bk7iLPPOxeNagPNahOHBgdx7gVbRHFCXXCtUkFXoRuDhw4jmUyge+liWfIR7IuHjkhR55JT1mB2bhb1ZlMAt7OjgAN79iGdTMriTzVUWQSuXHUKJg4fxLNPbsPll16KF3a/gGbTxpnnnCuWal5n5/hx69fi4M7n0b9yOV741d3M+jVrMXToiDjnFi9dKndAXT1dOPDkDtQrZcSTccTSSVgZOtx6aGKPNMcNG/VyGb7TQKU8jZmRYTQ9Fdn+pR895/c/sqDzPcm4sTD5noQDOj4+/ke6pn1L1RSFiw9yiNmUhfHhw3j4wZ9jbGQIo0PDcOsOLCOBgRVr8I73vw/di5e2wtI9yXotjY3goXtux4N334nK1LiEULIwkcwrGxd6Fy/Fq193FU6/4FVId/ZCUVstFTRjtDJYhGrgdj/C89btt9yDyz8pM+O0++Y3v1kCuO+++2687W1vE9MF/07gpdY3mkojedqxeQ7tt730zxdZ3hcPafsbaAW9H/2G2mZrgiAXT1ElThiykoe6ZobFswSTR4C381H4DbW+chEKQ5haCL84hlv/6et46IffQYr8rMs83bj0qlmmLrbkiH4g7cqFGx+LeM53qNCZoxxqGBkdg5HqwEWvfyNecdWbMD41KfDPFuCVK1dg7PAhTI/NYe2mTdDjMcnRnZ2ewIplSxCahmT11h0X/YsXC4tfmStjamIC6UwaPQOLoFD/HYthctduaYvoWbJYpGi8w6Hml3pd2o9ppjhy+CAKhQ6MDA2ir6MTMcvC/t0v4NSNG7F/3z4J0DllzVrseGoHVq1ahcOHaYFege7eXgyPj2JoeBjr16+Doao4cPAAYjFLLrYTYxOYmZyBGYtBi1tSkWSlO5BIZqBQc+404TVtkbiVpidRK04BrgM1loaR6f7I5re+ZyHb4SRgxcLke5IP4sTExPsURbmurfPVNDaU0XnEKpYGquUZzI5P4ODzu7H7+X0SbPK77/wjLF+/HqHktnooDh3E96//Np55YisMePDthixVJBVBj+HUs87HW972h1i8biNHNwSMQZyHbRFKRjpikdG23tcGTm7EKSPjC5ds1113nWTKMg6R/C+rba655hpcddVVRwOB5mc3HE/hcDxQfrlD+1KpWRQkz6k2CKLsiag3iJE2DCSmeYEpY1xOevJq+KQbAtCV0GTQjqFBqUzinm/9L9zz7f+NgvSQUV2iIGYZAmaGGeVV0Lwg0ZyUh7ExmHcGCh2IJnTVwPjIGDwzhtVnnInzL7oEdc/H8Og4LwNYumSJdLDtev55iZRcunQFRifG4TUbyGTisOIxDI6Ny93HshWrpOFYFHoh6+YNqZSPp5JR0E2pArtuy9UglohJRGSlUkKlNCdSMTYWcwFnmRpMrRXIL2YbIBGPSzNxzDSkLYOyM8ZXcunGhhQmmPHPRDImDRdUUZRLJeGMM+ksEsk0Epm8JN0l8h1ougGS+U55Ozl12pdphy7NzaE+NwPVqYvxw9PjQLpwzaY3/eFCh9tJxo2FyfcED2hLavZhAH/XznagmJ/s66Hdu1FuVLD+1A0icOctM1OuSvUq0oUcrJiFWnEOz299FA/c/lMc2LMLBm+VfYc32/KdZQpduODSy3HBq69EemApwBp43YjqbyTyt/0rjJZ3UQqhJo0SnMKo+yRxqs0DY0Ybbt++HTt27MDo6Kgs2y666CKZeHkb3A7ZOR74Hm/qPXY6Pt4hPRZ8JfWdyg8CrXxvke5ZSF6w+ZhHgBcSEhD8/lWEbiAV6C40+YhYs4JtP7kBt/7j11EwFZFqeb6HWrWEZCYlx5cTr3C9PAY0vej8B4tKNZh6BL5TE5OoKz56Vi0ReZ5psftOhWnEYJmmaLa5KHX8AF09PVAtC4pmoVxpospwdEq3eroRT6YlRjKbyQmXy5+kzNaLXBTeY7G6x2XOhtJqLGZgTh12o4a52SnUKiUJ1GFIDrN0pfWEtfGaJpMsudlqpYK5uTlZtvF9DO0pVStib3bdAHkqGcxomctENL5yGCDF0juwVJx9qUIn9EQKyXwXkumMFGWy8JMfyzYLlbX1XgNOs4Gqr8DWU58683feveBwO0GsOPbTF8D3BA8oTRYXXnjhJzRN+0uZfDUVMUsTwfqjDzyIn/zsVrz7A+/Hhk2boXDNLqDoSeJU6Nl48PY7cPuNN8AtziLkBl+LpGEixFdVrF63Hus3n4FYRxdUMwZFM8D7aUqmovwIiu2j6EqVgn6oyOS70bdkuUzIHoHmxZ6MowE7/LGpN+UrT1ZqU4WrVRRJy5ofOfmb0A7zD+Oxhor5gB19HG//2c3Gv5NOiJZftFS/2KDEj+GBaE3yStTwoGk6Aliy0U/6DvY/dBu++5d/CrU+C00LkEjHUSlOQ1d1SUajNTkWt6K0uFbbr+hLVE363vhxnP6LThOLTzkFHd19MHQL5VIFuXROOGTbaYqd16XaRNPQ0dsXRTNWXUxOz2LxsqXo6esVntyxbWkxTqUzcJgw5nriyuNLs1ZFzKAxwhT7stesozg9iXq5KEuz4uy0hKPnc1lRQTBgn5SGTyccQT2bkaYKOt040cdicVkeNuoNUUHoOjMlkvIcbNpNGJqOeq0urRakGRLpHNR4AlY6I6WhZiobGT9CBhdVZYrm0s1k/ZNnw25UUfEA18x8+oz/8a6vnuCpsvDpxxyBBfA9wafEAw88oK9fv/4ziqJ8KQrUUWHoCowwxK6nnsI/Xff/4oqrXo/LrnitnBgMdZGMBup57SZuvf563HvLD6RjTNogxEbK2McoDNtj2A1nQhZhKpEBg/pQSq9oX6ZlN3JuRalmTqDi3Asvwzve+wHoyQx2PL0Ts3Nz4qojELWda21wlaJPXRcA5oKNU/DKlSuPcr7zp9/jTbi/HmhbcNvmQeSOXEy+0k4hgCsB7AYQMLeYE7yHkATu0folTvIOQoW0BIHaguqHSAUBJp9+FH/7mQ+jNjWMTIph55DWDLZ8eE50MUlwwRSPtZpAoqmXx4EXN5phmraNwakitlx+JV7/h++GMz2Lp596WmiP5cuW4ZfbnsCFF18EJW5h246nsOXCi5Hq6EatGWDXC7uw8bRTJUfBrVbkGCayHfJ1i9OzSOQ6ZFLmZBn4TWSyKSiug+bcFAYP7sPo4EGpauezQrr2mD3h+XL7H2ccqO9jbm5WwLkjn5foypnZadRqdRQ6CtANQybgRDoN1/GRzeZksdpoRtZzArAVT8g0H6iGUA6BbiCRK0CJJ5HK5cWI4jSjyZfHFW4TQb2MZr2CeqASfD+z+S3v/MsTPFUWPn0BfE/uc2D79u3G4sWLP/urJ/q1Ee2gCp8Hu4FH77wTN3zznxFPGli2cgVWrlqD/mXL0L98qUQPKn6AO75/M+760U1QnapMnwxWoWqBIjTX9yQfQEoe5RZckUBuNlgwXEdMy3SWkRtmKEuooer6OOP8i/HxP/uf8PU4vvXdm7DjmadbVeOhTLp8IfXA6Ymv7fB0/p3Uw2c/+1nhE9tLt/9s8v2PU+1/BNtjPyaaeAOhFIjDSqhDCZhZrAswh4qNUGlFbCJ6u69wKelD8UNp3lUCBYnAQXPwBfzNpz+C0b07kY3HoIc+kgZdZC5cP5QUOSsRQzaTFvqA+mECuNAR/JMUjqLgwNgMXvm6N+PS17wOu/YfRKG/TxZvXb29ePrpp3H5qy+Hpxt48rFfYtPmMyRBjMsrutGyuTTqtSqatYosrFYsXyW67X37D2LDGWdK7sbs7BzS6RQyyTiqs1Owy7OYHhnE9OggUibLnqK7HbYPy/EOAqEkEnFyuDY68lkBRwazs7HC9VzhoNmATKceLyLJZBpNx5HJmEvLKK9ZQzqdE8oky263ZBoNP4CVySFV6G7VCJkiY5SaolodbrUM2DWZfGukHczMZ85YAN+TCxy/vq7xpH+9/989YCtSkh1uLNGU4BUtZsDwPMwcPIgnH3kQg4MHMTwyhHKlIsWWvUuX4oMf+Sg6Cp2448bv466fXA89aER8rTiS2x1u0eF6MWWsBVqSfBZpeAm+kVY2kAURw9TPvOBSXPP5L8HKdmFytiyTXXuiboNtO9d3PgATmKmAoAZYlkXzch2OdbAdO/Ee13Lc+m0fdzom9En7BeuGdIQ+QZAXGQehbiNU69GtNyxoSAgXLMs4TszkP6npZQFmcQTf+ssv4vGf34usFkPeisHyPTiei1K9CUqDzZiFdDYlFxROldIsTf5XZQgSZXohDkzNYPPFl+G1b3gzHtr6S5x61llwJAQIIvvatOk0WeYdOTKERYsWS7kmh8SJyXEsHugT/S77zyYnJrBsxUoB9kOHh7D5vC1y51KrNaIeuGwaSUNDZXoMw3tfwOTwYQn9YcYDDROubSObyYg8rF4tyx1JPB6DqeuynIvCiRSJq2w2msL/9vT1IR5LyGKQtnTXc+T3R/6b1fOdnT2iA1eMBMx0BvFsDvFMHpnuXpixBAzGlHq2fO1GtQanUiJHIuBb9QAnnvuTM3/7jxaCdU4yei3QDid4QFvV8Zx6PxOBr4HAUGAFASy6Z9lS0KigOjODI4cO4/nduzFbreAdf/iHSOc6cNeNN+COH38XCGoypUQRD1GsZFvqxeVSFMbjy5QT0sVGqyzBgcAbuPJ2JwCqboizL7oMH/3MtUgWehGqVhRDKI3CvK2N1AXzZWTy9cR0EPWMzQ9Vnz/9tg/V/El4/tt+0yk4+hxdOFzWIvls5NAsNKlzVupQ4+TEq9IhBs+E72iImbFoMdQsy8eZyRgSRgCUxnHXjf+Ch2+7C2HRQTo0YDSaiJsxNJsOdMuQEB/NMpDPZCMLM0PqKWMjZWNSWxJiuFLF6rPPweWvvQp79h3EilPWYZputc4umSDXrF4jNMXE5DQ0zYzsw7ouUq5sOoHBI4dalUAhert75Hc5OjGFdaeejqbnYXR8Cl3d3aK/zqeTcOslDL6wEyMH98GplhAzdJTmZkXFkMvQIh6iWimLLZwXxDiXszXyslWZUJkX4bqeTNTdvT3IppktzKB4Tfhe7gI4HZMjz+YLUDUDWiIjQerpQidS+U7JqmC6Gy9lDPfhgo2TL7+fsFmDU6+h4gZwzOwnz/rdd339BE+VhU9foB1O7nOATRa/kmwRfD8tvW28tTVUxDRdlm61cgWqpiDJaUb4NA+Oa0t3GIHztptuxB23fg+hU430rQK0lKhFejHeHDORi3rfSAtLG4IKMqLc4EdmClIHVMiqqDs+zrrwEnz8c19EjDVCqi4TNcGbC5X77rtPNuOcAtsdcwTeNufb3d2N9evXv6Th4liwPSngSyqBMY9aFDcZqD58zYZvNbBn8Flsf3YrYpaJVUvXIGllMVuaw74DOzE5OQRb8ZDMp5FI6QgrUxjf8wJqYzNQKiHMBmBWGzBqgOpEYTq24wqdUchkkWAQT6hAp/JAhYAPdBVTTQe9K9fg9975XjTLNRw8NATH9rBqxUpJqpstFuGpiuQuUHPNUko+7sED+7F67WrEUilpqRgdGUVXZzds2xWlw5LVqxHLMJGMtfF1pONxSRGbGjyI2YlRuLWKGGsYqj47OSm/m2QsjnQyJalmfI4wNL1eqQqfzKmWC1RakS0zhgbVCboukjI+byQTmM+L1sWUv2MuNVUrjmQmj1gmK6/xXAeMRBa6EYPGY++wGbkp3XLsFgwbVWnQqLiAG8t87Mz/8c6/PblnzsKjLUy+J/gcIPimUqkv6rr+J+324kDxkbJiGD10BD/+8Y+wZNkyXHjRRdj19PMwDRPrN29CIkVONcCORx7Gtq33I3Dq0gvGLFehBpxIJsROLp5wgetGW272e1FFTNeX3wrh5ts8D7bro+q4OPeCS/ARNlnkukT9QI0r+YzJyUlcf/31GBsbk6/RVjtQ47tv3z6xFF955ZWS78vUrmONFsebfF+Ofjj2sB77cbyt1lQ90jkzF1etoRZOY8eBrbj3F7dj75Gd6Mh3oKezV1o9mkETk7MjUEMHvq6i6jYRqgFUr4awUUPaTEBzdJh2iJQHxOo6lIaCSqUOx/aFU81ZMeT0OCyX1fS8qLHo1BSAroUBakGIFStPQWe+C7PTJWRiaeSzOYmFLM6VoSfitNBBjyeQyeclS5exngzKoZaXwCkcayq60HIJxqYI0iTkuW1O4gq/LuA0qpJm5tQrKE5Pia6bFUdsJmHwOtuNeYHg75zEOK3ODG1iUScpE148+bV4VeWx5AsFjhKGJO71KBA/uquJMqaNRApmKi3UAxeBZjIHzYyJrZ2Tr13n5FuFWynL5MumlQXwPUGA+E8+fQF8T/DYhmFojY+PvwR8DV2Vk525DP/ynX/GVW94PTo7OvCv37tZFKpXvvFNeM1b3gwjZsqCrd1gSxMBwYgTr3R5OY4AMLMKyN2Rr+Rkw0mWJ7c0IFCG5Dly0lHW1HBcFHoWYdM557dCUxT4XMqJzlUTM0Vb8dAGYC507rzzTnG/0eF29tlnv2TZNp9OOJbb/b8GX3K91CyHLLSsQknUsfX5u3H9bddhtHwYRlIRmVc6nkImlUHVrUqCGTXQATTU/UAaiA2N4eMOLFa5+xq0QEFOUZDTMjDCGBzHF1BSXB9KzYbe8GHUfZhuKN1qViwm8ZKeCmn/rZQbWNSzCHEtBro5UnocCdUUGkNXDJSrDfT2DkAzdbkoeq2gJIbnMCw9R1AzTNF1M5/BZ6Ql5YCGIRcRJWROsgePYEvayHNRLs6iWppDtVKCW68JRcTMBtf1xa1HqRyjIrkwlMp53xdOVygo7gRoHGFmszw2DSWRtpl6YiF4mGWhmdBiCQHfWDYnigw9mYVuxcVJSc7XrtfRrNbgkvO161KkWXUBZ2HyPUGUOP6nL4DvCR7WoaGhuK7rlJl9gk9ySnvIKeqhi1t/eBOefeYJvPtdV+Peu+7A/md2oa9/KSo+8M4//oT0aAWhBo3Sp6ib+MXv5qh9LeJqW3KFKJxAJp2WRbfF5UZnYZQH7DtM6aG7igln0YdKjWerGqj9J9/Vrorn1EbXGwH6wx/+8FGAPh7Y/leXa/+BC6Z5gFqwkAYQ/mwOjsw8gxtu+3s8feRR+IkmQiuUSVwMDo6HVDKHBNsbplnuqMFI5NFgxbrfhBs4UOMxuCKjCKG7DcR5TAlG4kSJapksRUMcBgxXQeiyMdgX7a7bSrh3XV7MFKSMFOKwkFWTSPsGcjCR8nUoNR9pI4F8Mo+4FRfDS6VhixVZjydFC5zO5OB6geR5iCZZ5BykVni/EnXpHS0p9dyoedoh8FXQqFVlCiYXzowIu+6gq7NTQo9MBgUJ1cQLaRQMz8eVVhD+yVc2H0cfJcAblaMyIU+P2ixiSRgE33QW8WweejovTRYR+DZl8m2Q3qgSfBtHwbdpZj9+9u/+0f86wVNl4dMXON+T+xwYHR1NqKr6FU3TrmnTDjrdUypw909vwYP3/Ayvf82leOTB+7DlnPOxduMm3PCDW3DV2/8A604/Cz5lVjIB8g6SQOvIbSZvQSXnVgAlur2UE4znWus/fpzwrxJZyZQ0TjtRoAEdWcRpOfkFfDXBubaRYj7wthuM2evGMPW/+qu/OppqNh9oX07xEOUvUAynSESvfIdtR908D3RUjaRGAUC/qnt2YcM36nDNIm6973rc8fDNKPqTMNM69IQBzdJRa1QZS4xsLIt8Io9MIgmN4ZqhCZvCZlqFDbZ5+JgqzcB2GU4eBZRz+x9jhTtUSQNjsy+/HWbc8yLJsPN605bpNAqD492BgZD6YCeA4anIqXF0aAl06mmkPBNZLYV8PIu0mkRGTUMNIrkaZV6M9GwwO9dkXXs+CtZns0nL5EJ3GwHbJUjKr9qFwlzmgPIwW37vdU6ezag63nebsGgnZtB6q1VEmqiZuyG0TdSQEsEtlS9th2Okb+Zx5vVYJl8OBvEUjFQWFm3GBN9kRsBXVQNJUOPka1eqcGpl+HYNfqOOmhvCMXMfP3MBfE8ucCxIzU78eO7cuTPV2dn5VUVRPnDUXqxTHuXj4N5d+NZffw3lmXFkskmRl+09cAAPPvwLXP2BD2LVhk2RuSBk9RDPf67RmvDqZQweOICJkVF4tgddtUQuZVj80xQeMZnJItORRyyVFl6Xt52aYgmoRacjHWQ+QlrB2GoREOQjkG5PovMXZ5x4n3rqKfz93/89rr32WpGbkcpoA+78SMn2UWt/vnQosIqGX5t4yB46rgEFeAkLrXmMbrswmkgRsK69hqY1iccP/hzfv/ObmCgPIpZipoN892h4TVD+C81H1kojplrIprJIxlIyoSrgZp+0iwcjRvWCi2J1FrZdllt62nzJz5brDVSbDmxOuoErLRq0DfNIcBHGgErdpGsQkrEri05yqSyi9DXEQxNpJYGMkkBKScr026Fm0a3koDZ99HR0IZ/JSTrdbKUCi8tVacoIYRkmEmYMacOCGUaRmEpgAHYI1fZgUVxnl+GFTUkh4zAcuhpCjxffhuRdtOWA8rto3/VINVKkUIl+p1GTNZPUHFbPR2JqiRWlEYPWSU7nVjongTrU+VoCvjH5udlk4RD4q7Q7V+A0KwjqDAwC3Hj6j8/4nfcsREqeOFy85BEWaIcTPKCTk5OpMAy/rijKe9vgy14tNjRQtbp7+3Y89O/3YGDZAM48+2x87WtfR76zGx/45CeR7+6VVC3hPet1aHqA/TufwgP33IY9zz2LCjfsDuVk0W0mFy1sR5YlSTyOtRs24sJLLsOajacilsqLfItnEs9P8oGqFsLxmjB1S3Sn1AK3J962w43/5uKNj//888/jq1/9qrzOb7JoL97m0xX/AcCl7z4KlIkswjIPtyzEUXVoNPlSOBeBhaOX8eShh3HTPd/AUGkPEh2WTKGUiDVZPKkF0BO6KCGSdGWxmFTRkM3kUS03kIgxvSyOYnEONt1jObq4HNhOLQoY8hQYZkzol2K1JpwuLxI+82sVX2y3PC6O7cgSjNZuKUMibWRQCkerN1UrCrxmAMvToHkqiQskjQQy8SSodstYCWSTGTiej+lyGaWmjTppjdaFSA9V5OIprOlditWFpeg3CkjbceiOGvH9Ld468FiU6gl9wFcldISrnw++URFqBMJs6hDwbTFOvOC5Pi3jHnQjqrQi+NIp2QZfysvMdF5oh6Pgy4Q47hVoL642YDfK8hqwSt4J6HD7xFlve+9fn+CpsvDpC7TDyX0OTE1NpcMw5FTwLgFfcr4KYMXoGvLEDGGXi9BbKVaPPPQQli5bgRUb10uRI29befIwQ3XrvXfhrltvwdjh/dCkE423yZHGVyZJlm6GtCFASjMZKZnOd+Ciyy7H5W/4bXT2L0agWFBkGSNjT9Qa3GpNPsoVtg6BPF6LByYA33777RKo/sUvfhFpLovmFWgej+dtT75Hp68W/rZzhDn5ko44+sI4MQEKxpI52D/xPL535zfx9PBjSPRqqAc16UNTNVOqkDi8GXEdmsWf30Hc0JFgg7Cio9kgX6ogmUhKgM5ceQaOV0dHIQ0/dFErN9CoMe+AFT0F6S7jYzeY1gVPspHFbq1paNCMEUb9ZzozLiQ7OZRsBn5l3w1FdUJA1BWZk+XiYmjh/2HvzaPsqqv07+fM59xz5xqTVAIJSQgEZJBR+YG0Iti2CLZDoyJodys4i2O3UyuO3e2sraCgAiqoqICIDCKizDPIIGSqVKVSc935zOe877NPFSDLd63fu5L/uoqVFTLUrdS99+yzv89+9udBgW4Jygf8O2kmzgZYtgSaxpkOr+vD6wYoFVzYmYIVShnHrT4cRw5tRikrSmdNvy6TrLPQlzgfMMU4pbMlX/J4xmu9qP/L76V557v4GpKKFgYedu3ahXrfgGjPlCrEe24YgrVk58uYqbz41mG7ZaiMU9IypGGApOch7PTge20EXhNJr4dukCK2yx884oxzln2+e7d0LJ5Q9/KD/m96OBbfJEm+oqrqP7P4chpNw7wc+TQFGY9yQQCzyEghTaDbLB4w9bz40vuLGHf97gZc+cPvozU5DkSeGN81plcs2ojE40sbETshXuC6KQm1jD0OMhXHnPASvOZf3ob+ffZDDK4kU87I/b20AtNbysei15cFd4lctvTzk08+KSkXTDY+44wz5N+/VJxzLGN+vH1uosXSv483EXa6eX1lQGbO4X0GKrw4W5MnJoKnzeLnN16Ga279GYprTMxF02gHbRg2w0dthD4HYjEMS4dVYCcaQddTuHYB7WZXuMi5UyJAX18Nuqmi1VmA7ZoIQx+tBU8WNLhM4RRcWVTgv73rtRAnAcKYK8xEMeZDSToZqPeya6Rlj8VX0qEVoh1zySYkrMbQZQ2cNj/q8w4HWWQJE+vIJGDDQpBm6AYJekGKRtND6MUollw4BQNGK8JwWMTxq4/EkasPRTkrQY80KGEi6RQKLXSJD0YsSYQewUKLcgMLrrwOOboulxv4Gqs8vQQYHxuVG2a5UkP/wFAOR+LqscF/F3X04jPFt7pYfCm/qLy5PFN8KTsEfks6YRbfxCp9+PmvP3d5w20vF7Zl2WEPn9AnnniiVKvVvqQoyr8uFV9Lz7GME+OjuPaKy9GcncW+G9Zi/aaNWLt2P0mj0CtVmcKzM57Y8gi+8fnzMbFlC+w0RdHkcZJm+USO4ZL0K3pqLGhIDnVoa0oCLhSTHKxCKRRxwitOw6ve8laYpX5kqimdIbtwKYdZKv7er3zlK+L3ZWfLC5nLFXQ6MFLoqKOOwoc+9CEZti0V3KUivFR8n60TL/0Zf9ZS3i5ynZf/3mejhvMgn2cCNDPNx9bW/fjaJV/AeHM7CitMjLfGYZUsqIYjhdXvkqrVkyw7p2jAciI4BVLDYhSHLhoAACAASURBVLQaXERwxYssaRtqgkqNK7kx4iyUAMxuK0IcMiUjXyDh0KlUdPKcvMRDlLIA52u4PJb7MSPgE7GSxSGZCJQduA2nSbFl0Y0i8ibifEFGOvoUapqiYrvQBHbEm0GKrh9L5HqrG6LTpWUsg1MwYRVTKdR1pYxVWj+e33cAXjByGEpdC7qfk/BS6twJCzDJZfliotzwFiH5rLZ58RUNR7pf/jlf23aLbOYB0XxNy0FfX18uSVB+MA3x+S51voVaH2y3KvlypBCx40486r655svim/Q66AYZEqv88cPPOOcze3ipLH/6suywd98Di5rvf6qqeu6S24F6I4HYN113NS6/4DuouRZ6fle4D2S+rt//QLzqTWdjYNW+CDsd/OrS7+Cay3+IEgd1hOZoqlxAiQZErLYclOVCLlQZmOf6LSPXueEmlinNgDU0jLe89wM44kUnIWX3m8pislynRFgSpk5pgWAWdkjsgpc62U2bNuGYY44RsPrSx7NlhWcX36VC+uxCzMIj5jdOzqVbz1ekxWmRA3XlhsL/IqODGx+7HD/+zUWILA8tNBHqEVS6G/wIpUIFlmZIyCStZK5rwHQSlKtFNBpt+D0Gb2ooFouwHROe34HjGDBtQ2QWZqm1W2wbbYkLSpMYtmGgXHLk77FYx1kg7ANFzVfCZ5pdtD0unmQSU09ZmEmbBlm6mi7Fk2GfaUbwEfPmNPk+6WVwbQuJHyIJuYGWIskM9IIEC80uQmrEegGua8N2QtGctUxDITSwTh/CoaUNOLS2EZXIhRooUOJUrGZ0H7D6Sre7CEDKtV7WXOrAeawS14g7na7k8xUcS4JPuRc5N9+QRYxqpZLnBFISc4swXYZnEqjeB6dYk6TtVIlE9kj9QNwOUny9FhKCdYIUoVH+1JFvOPc/9u6Vs/xoy53vHr4HWHyTJPlPwzDOFei1MH3ZNQW46orL8MSdt+E1rzgZN930G4GezM43ZDh27oc+isHV67D9yS248L8/gaktj0IHAd82Aj+CXiigMjgAs1iQozyHQry4kyAWyhUB3HGnDVvNYHBDi+Bsy8aRf/cSvO39H4Fd7pelAyb45mdTdr85u+G53SufghzATRpY3g0udb7PHrYtyQ5/y36WZ7BlSHiEpVuAgzXq2TySs8MXF1qIRI0wH03giju/g7ufuhUznWnERgSjYiNIIrS7vvz9WqksMUBx2BWaWamaOz1m51oIfALGdYkMKhTYuVEmCOE4pnwfjfkWuj1WKUe8tSy+LFiOo8Mt8JhNRgatXRArGNGRc00PvViD3+NyS1588/BOTaxeoiQpEUyLg09hskFTTIGek00ReUwipvCiieTT7gRotj2omg3bLsJ1LLh2ik7QQavXgQUdI1Yf1qpDONhdhwOq+6EUu8i6mZwiuGCDJJAbFm9cIgHlR4086TlJxWrGIjw3N4vJyUnxBK9cuUpOVI1mDlhfMTycL3kwlJQbbi7Xi+uyXvxM8c015zQIEbRaCIiT9JqIlzpfu/rpI15/zif38FJZ/vTlznfvvgcoO5TL5f82TfOtS8WXR1baxn5/3dW46ac/xnvf9hbc/+CdOPKYI9FqdnHvA3/G6ee8S978t994My775uehhQ0kiYZ2N8LI2g146amn4uDDD0e5ry+PihefKgSczSjw0W1bcfcffoenHnkAJkdInHIrCuxaH/79s1/E+sOOBkBGLrVlFbF0Ss9ovUt6LjtgJloQKM7ud+XKlU/b0f6/Mtz+tveXiEjKDux8FagpLWUcTamCvNTNDL2kiVgP8dTMn3H5bRfiL5OPwEu6MEoWEjWFR84tXQJRhCJJZEUThsZ1ax+VWkm02Pn5NpKERDIVhqXBcigLqEgTMg8UFAouOh0fzRaRknkUDxcUDMYIMWtUY9fKjjJf22V32Gn30O2Rh1BAkmkIelzt5vNFeYGaK7GNLNYx3BLTLXRZAy+aBSmCZCJw+5C+WpFnoaHLI3yQoFisCEtXYuuRoOe1JESTTItqoYJ+vYZax8aRKw7CptJamA0dRmTIRDVLeiJzPK25i4mEbg12/tR7Uzm9MC5obm5OOMyOU5A0bD8IsXv3JEZWrZJNwSXZgW4Hu9IHu1KDXaiKxs7jFNeL026+Xux3m4jCLoLWAjpejKzY96nnn7Hc+e7dypFby5c/9uAZ2Lp1a8V13a/ouv7mZzpfTWSH8W1P4nv/9QUctP862aNqd1pYt24d7r/vYbzxnHNRX7UWV/7gEvzuykuE5xtpNlas3R9nnfN2bDzkCHEt5EmY/MgN9ULx5QUeeJifGMNNV/0Uv7v2V0hDT1i/oaLirLe+G3//+jMBo5BvQHFxYHFIwzViHtc5WGMBu/HGG3HRRRfJVxgYGMB73vMeCVz8W7ayZ8sNz/3/PJ2Cem8uOUi8O/2+/PpqghBtJLaHuWAK1935K1z/8FWYD6fEFVKqlbBAEHmaIZDNsximSScDgTG6xJgXigU0G6R60RZnCVySVjrLZsGlvS5GFERwnSJ6vRCNpo8o5nOWh2cahiqviWbQtkesZL6kQLvazMws4gDQMkcGZhy2pZQreAslzIbDNTEwp9L5ugX2rRqyIEPP80QWIjWMN0k+p+J6SChhsFM2ZeDFYR6Th5WYCxR0VwC246BgFqAuxBhOqjhhnyOxTh+B3tah0W68qDHnmm8egSpwuzQWySEKA6GcUUbiDWv9+g2LkHjClBSM7dyJFcRNkgNBzddlekUVVrmeF1+nIksWUnwp8Xi+FN9eewFx1EPSbaPlRUis6iePetM7P70Hl8nyp/6NZ2C5+O7h22L79u1Vx3G+qev6G6T46gZMxvrQXZBE2P7Iw8JFDZMA3/vehcJLJazlvH/7MPpH1uCSr34N9930G5hKSjM7Tj/rX3Dya85AouhyweZHzXwDS65B6qcS7sVhj4/mxDb86MJv4q4//B5xEACqiaNPOAlv//ePwaj2I0jZ7XLwBCzMz8sSxcknn4xjjz0WMzMz+MY3voENGzYIz4Ex8hy2vf3tb3/aDcEvv1SIn2s3e7Z8kTPXcpeDfIjfl1pHikwLkZpdzGQT+MNDN+K3d12FCX8HUj2WoRn5CjOz80gyFbplyjFZN3ij8eHYCopFU0IxZ2cXJHBTMxzExCfy3qTH0vnSzRF6AWyzgIjDrhYdA1zvJXiGXXkCyzGQ7xtw5RZCD2PU0PzMnDCFqZGniyvJfJ4JY/c5iCLUXjyzdKBAmLzEn89NNSXDjcNPWrkoK9FqSKwjLSZkPzCBYom94PuxxN7T2cAVcLpfZH3ai1DqGThq+CAcWj4Q/WEVajOBISTQvPN9esgmDsJchuj1yPTtSg4f3RyrV+8jz12ejafI73Po5haL0Dh0LORWM8oOXLJg56vRk64mSAMfiR8g7HZEduhyWaXZgBdlgNv/70e96Z2f38NLZfnTl2WHvfseGB0drVmW9T+6rv9T3vlq0OgisExJojBZIUgcSyLcd//d+P1NN2LTvmvx8lefJt3qhV/4Ip6483YJLuzbsAnv/PinMHLgIWCwDPs2jQsWeVJm3lCKkT5viA3yEdIu/nzrjfjmFz6PjiAIVex30GE47/zPozKyDzrEkStcyAWeePxxWR/+13/9V5EXRkdHccEFF+Dcc8/FqlWrwPVixsp/7Wtfk6JISeLZK8XP9gU/u/NlvZXIUCV3ZywV39wGlSHSumhkk/jNPVfi+nuuwTymADemS06Oydx2GxubQMS1XsMQUHmp4iDNyKVldlkBhkoq25xoqIbpSpetWQTIiOsZNkE3QSRLEVmso90MpJhzdTAndCbQDG57MQ04kaWKWqmCiM6IRkcgP2Ip03XpwH1q4yRuqPkiBG8i4gW2bVSKDlrzPTRnu3mqhm1KtlvEjpQ2XwL1pUCGMgQjtc0PPYnxUZmQFmaIfOKBMph8WeMEFcXBYFrBIcX9sdndD27bgJFQTsmHa7lxexHfoTKJhMnHLYkn2rVrXF6/4eGVORNaZrOZ8Ig5cCuWSn/l8xXZgcXXrUFn8WWYaRQg9nx4raakbe+e2Im400KYatDK/R878dx/++zevXKWH225893D9wCLr2majI1/Xd756rD1fEHgrjvvkMh4HvGrgwNi9OegjP5dHqu7s5P4zue/gC333StDlaEDD8G5H/sPVFavlUEZBQdmwYnTgT94pKUGSWeweHdpPfPQmRjFZ857Lya2bhWXBOPl3//ZL2Bwv/0RyWgnB+vceccdIjO8+93vFljLPffcIzQz/pppuNR+WXjPP//8pzfcnq37Lj1Vz9V8ZWdCFqrJ5ZVR1CJnIEakdNFSZ3Hj/VfhV7f9GF29gcSKoNoRbIddqoKYK6xMdg4SjI7NwbQVDAzURHLQzQS1Wo63nNw9CcNwZM2aHmouX1BLJuGY4HXhJTOkNKJGznglTdgZ3CAjyIfPGztN3ri4tFErl9Fp9dDrkP7A0wplA0uGcHkHn+bJxwTWUwJIMlTdSn6z2L5LVsMLhJiTEyEjOP7gMJCx8by0Yol6Z4pIQDSkaiCNuU3Ggsqvx4UcBWocw05U6O0MG6w1eOHQ4VgRVWEHmkRNyYZblGvUAoPXFMFZ8keruSBFdu3afdHXN5AnPufGGNGB++p1kTdoKVNtB5ZovnVJsrAKFVmyEBcHw1SpH88voDk3jeb8pCRuRIqB0C5+8Liz37+8ZLGHteK5n75cfPfwCR0bG6vruv4dTdNeI0GUugGLFCk1xu+uvxaXX/oD7LfPvjjpJSfj4COOgV2rICUHASF6czP49vmfwlP33SOWp6FNB+Htnzgf1VX7SgIFO1/ayQSys7i/L4560SMzxNQhUx/x/DS+/OEP4y/33yNH//La1fjwF76EffY/FElq5p0zUtxxxx0CUye1jD7fm266SVaKKTNQF3zooYfw1a9+VdgOXC9+7obb35IfxIJGuYDHdSWSwRkyS3TJTAvQ0+Zx40O/xs//dCkW1DGYJQ2dXhcFl0djDYGvIY1NRFzhjVL0uhEmd89KwsXI6iqqdQP1AQdxkmJi94zID7ZtSket6AkMLmDoJIVF0FQ6E2zhYUR+JDyLFDZSLUCUMRuNeCEO8VRYho+Ca0uH3G7Rsre4vq0UxK+scLXZ5BAuh9VnWSScBsdwMbO7i6nd8yiUCigUi5Kxl6cjJ+IFppuC8gRvCLblyDIMTythokAJQ+h8zgwbgULfMpnEGdQwgtoNMZT04ZT9XoS16RDKPlGYsQzrQjIoODDlzSBJZaWaA7exsTHRg9ev3w8Fwn0ErJQD5IkPpXWQTYHp2MxTgs1EZna9JJuVa0LBswwVSRBgdmoa3UYLahwiC1rIkhCtMCZS8gMvfNN5y+vFe1grlovvXn4CJyYm+rMs+65hGKcJUpJ+Sm5FKQk6rWnc+fsbccfvb8H0rt049Ihj8NLTT8M+B+4v1p9eYwHf/8IX8MhtN0sxdYfX4LxPfx6r9j8IqWqKxkvzPounFL5F6UHoVUwqVihORIjmp/HF887DUw/ex09AcZ9VUnzXbjqcjuMcjoZEgOk/+MEPpPhyEHPZZZeJ9/fNb36zPD5Xiwlb/+xnP4uhoaH/H8U3L14E27D7zWCzDEEtRHhg+x34+uVfxrbOY3BWpDALqmyRcXFhYb6NNLZJL8TsfBNxnKJSqqDX9dFqeDBMBfttLGDtfkPoeT4mZ2alk3RsE3aBToQYisGIIEW6S563C04BKXkEAaFAZN9ytTaGYhFUr0mXzdy7gh3CLRbQmPfRbfNmSE80i60rummceIDOwV/uUabey0h3wsd2bp2BH+ZDQGIkhTQmAPMMnt8Wh4Jt6ahWS/Ko3U4PnhcjNWyQJmFkKfwkRTcC/IjbcYDGbDkvQd0v48Ujx+DQ4gaUeiT/RFJ8WXAluQQZmgsNeL2eSFw7d+6UGymdDrxBG4Ylmm+LaMgoQrVSlXSVfMPNhemWYbhlFNgRl+swTIa2egg6XXTabYBcCDosvDaajVnsnJyBWu376Cnv/NTn9vKl87/+4ZY73z18C+zYsWOFaZrf1XX95UvFl1phsWAhCpqIgxZaW57Cvbffgdvuvg+wCzj+lFPwopeeIkOwy7/1Ddx2w1WIgw7s2hBedea/4CWvOYNU2nxF+NmUX8bIpzkSkf0Ni6+mRBh/5EF89r3vhj8/J9pm38b98G9f/DKG99mELOOxMl/9bf+/xK3Pf/7zOOKIIySlmMO3l7/85XjpS18qRfjCCy+UQMaPfvSjf7VK/Fxf8N+0mtEUy4RhaqSxAjgppsMxXPDzb+G3d/8WSi2C3RdCMVioTHQaPqKQacIGFpqeeJd5XHcsU+LPu702Zmaa6B9QsPmgleh6ARaaHdF2TUODW7KQ6ZQ5uM2lSedLMH2Fm3txiigkH4EhkjoSLYRhscBaiLxEtrncUopSsYiFOQ9hoMvSBjfkolA0CfEWp0qY2+4k0ilGvVZGHCSYGJuHYRZA869tO89YwehzTn1kKbPplHwwx6qcAF16aOnfDSJkQYiQ68sJh3qKSAos0naso89zcfzAYTi6eiCKHl9k2TGW15CsBvIb/J4n/8/veXZ2VlwqHKwJZpLLH6mKJuOrVFWGu+Jl1lVYbkkcDyI5VKrIDBuGZaPXbsrpyuamX6uDuNdG4rUxNzuJ7ROTMOvDHzv1/Z9b1nz3sFYsd757+QkcGxtbpWna93RdPyUvvpYkxRpqiofuuhX3/eEG2EmAqNPFrqkZPLFjDCMbNuG8D3wYQ6v3wfU/vQK/vPR/oMU5O3XD5sPxz+84D6v2PwCKaUtQJi8qkXz1nNfAxQURHrQEXnsOv7r0Ylz/o8uQeT34SYSNxxyDD372i6gMEAtJ10TO+GUd+e1vf4urr75alimGh4clMohd7sMPPyzOh9e97nV48Ytf/DRJa0lqeC7T4dkDNxmxqZzIxyK7kB4WOT7++OTN+PaV38ITu5+CUzdQ7KP4HErBmhhvotumi8CGSUqbrkAzUhRdG+qiNSwK2kjRwcpVVTRbIbrdCI7JDbUMxRIdBnLQB/RcnyWZq16tSBoIYTgZDNkwCzNPLGaGVkAS0OrVQ63Gjbcypne3EAaLNj4SzxJFSHCqkcIipjLVZBDIYVu9VpSU4endC9AMdvfk5VK7zRMk2AEDlD+AvmoZhYKVL8aEXDeOEUDL16FD2umIr0xFm5ZF5SSDFRsY9kr4u8HDcURpAwq+IgNXcVtomvAbuu0WXGrlUYhmg+6PVIqvLMZIQKqBXs9Hu9MTBwT/LmOkuOFmuEUYhZJgJbWCC8UqyntKVzLYuiaP12u0OBKUztf3O5hudpA4lQ/93dv+7b/28qXzv/7hljvfPXwL7Ny5c6Wu6yy+LxPJgQQp3YCSxfjdb36JK3/4PVQMLS8auikov4HV++KMN56Ncv8wHrj1D7jgS59A5i/IQkQcK1i34UC84tWvxYFHHg2zTl1Oz4MqZFWY61XcMc4QtOdw+x9uwhXfvxDh7AyUKEIrCHHy687AWe95P3S3D5kAcRfdaYyviWPhOJDvsHnzZhm08abB4svff8lLXiLH2CWM4f9V8V3k79IaRYxmpCUY87fjp3/6EX5+2y8w3Z1DseagVAaKRU0CIefmuAQwT4AXKtUKFDUSjVVTU3FakMFAF4NbAoqugYkJDsYy2JYGRUll2UH4u0kIuogl6SGLUKuUkQTkIzA+SUWcqIiVUGQXS3fzdIuwi3rdRKlQwq6dc/A9RbYI6b7QNAtB7ImLgpAe03Dg91LZ/urvL8LQUizMtUDgG/0K7OJ7XiDLL1xmKJeLcF1HhnR+l4QwLmBkUA0Tma5L6CX9z/4i7Yxgdc4J+XhmaGCVV8YpI8fgQGMVCiGXVVJ5zXjaoac3zRIQWdrjcKzVkAJL3/ZSIgl9ya1WR2KMyuWKSBYCdGfxJdWsWEGqmzDdEkoDw3AYoik2vS6aCwtIPA9qHCDsNBCFPbS5XmyV3vPCs9/79T28VJY//TnPwHLx3cO3xPbt24cty2LxfXlefHX5wVDC2fFRNKZ3oWw7EjGumzYKtToUcmmtgiQOz89M4oL//AQeu/tWgYUbqimDJ6tYxroDD8DgmtWoDg2h4Dhy0RVMR7CGs7MzePTxh3HfPbdJAq7Sy6PnY83EWz/8UZxw6qsRqkymzYsve98l+eC5cUJLlrIl5OSzLWX/t8U3hQ7ywRIGgZoJbt92Cy79w8W4b9cDaIZtgXyX3ASDgxwKKWi1M8gGbcpuTUOUdMSzWyzaIj8IjQ0hCkWg5NoY3dFBu0k4OQlnCpwiOb2ZFEzC3A2Tx/tQ5B6v05aTghzpaehSYwHh6IqDAqlpCFGpkD7nYHzHHKJIFYtZwhMGN+eo9qgBVPqQrSLCHjXkACOrBmDqMeZnZxFxUKY7ol93OlwjtlCr96NQ5IZdW4Zd1Fy57RhSt9UMYUiQyWGoluTHZVEmRduL2EMbsD0d65JBnDxyFPZNqzBDsi0JRk8l2YKPW3AdsceJPosU9XpdXl9KDCzSk5NTYjVbvXqNvB/4+vF9SZ6vKV1vBb04Q7GvH/0r9oGiW1J8sziU79FvNuG3GwjaC1J8e7GCuFB93zFvfOdyevEe1opl2WEvP4FbtmwZdBzne4ZhvCKXHfhDhZYm2PLYo7KFtPHAA2G5hfwrs4uVLKDcjhb7Pfzhmp/i0m9/FVoYC5zbUBSBiSdEUhoaVCbmcvGAkG9FkU6KhbLdboiHlIVeSxT4UYqVGw7ABz7zRQytPwAxyD2gOyL3BRPQslRouWBBny/lB+qF3GojF2EJoJNvauUIw7+SGBZ//deyA01x9CVTnwzQTJv48S0/wM1P/Rbb2tuw0G2Ke2G430GlaqHRaCJRHHh+Jk4AdnO6lcB2VRQdS4oxWbsE2OhGiHLRwY5tXXg9Xfy+VkGHaWsyRGJLyOKk64BtKjC1DFHQE48uY4a4MUd5hk+AmtowVBWVooZ6zZZEiZ1bpxExzbhQQJimiOIEpQohOBkCIi7J641U+H4PIyvrEtjZa3dlIYMQHnbYLLyqbouO6wURfC4sJEzNICSHd5F8MaZgE1mZwusFUBMdFjthsc0ZSDop1NkUJ605GocW16HW0WAsyh2+78lKMt9buqbK//ueh1IpJ7st3SDJcmDx7R8YlCBPfkiEEF0SDPDUTTC3g1CdwZE1cMr90gRQdiDInanJBD353HDrNBEGXQnQjJ3qece+6V3LGW57uXYsd757+IROTk4OZln2PU3TpPjy+GsZirBZb77+Rlz761/jvR/4ANZtPkA0OVlWE9cC0YZcwtDRmx7DRV//b9z7xz9CjyLR3HiR0QEh4Y4CUydKMJapNyHqJJlRG2VtZRYZuQeKVcKr3vRmnPbmt0ExXVnUkAuTxRepDNWoHVL3vfTSS+F53tODNQ7guGxBHXgpbui5Ht+/BeTJ/w5tYxwQhojVHsYao/jJHy7BI7P3YLS1A52gJwnD1ZKGvloRzXYXzU4Ct9gnhSeKfSRpD1HShWMbcBwblXJZ7FpQPLiOKZ2v72nQtRSmw2UWuityPYXxO3QX1Mo2ChZxyB1kqgE/zmluGRM9qL1GprhQinaGet0R3u/4jnlZJbbdIrp+gG4vQL3fRb3PQRi10et6OX85jVGr8GSSwZbTh5Vb/mIFXkh8pC84yh67XJ3Flh5jJZcnFoH4rslhGLXVHkIvlJspM9oKtguro2G9vRonrng+hqMSzFYizojYD9Bs8iarwrEt6X75OvIt1N+XF1jRkRUF8/OziGN+b/3i7WWXTfsdI+c9wpi4/FOqyqyhMrBCtt00swBd5RAykvTkuOfBby0g6jbR67TQox5T7nvvMW9419f28FJZ/vRl2WHvvgeeLTssFV/qlpaq4v477sK3v/FNnPaaf8SJLzsZdtFdZPjyuGzIwgSPukw6nnj8UXz9vz6Hia1PwqLVJw5EXlhKouRKKcsxizXN+gx+FAoZN7F4bFdN7H/IEXjb+z6CoQ0HiFuCK7J8fG0RScm/f8MNN+Diiy/GCSecIC4HFmOC1LlazMWLj33sY6Ij8uNvdb7PffbygszlBA2B0oJvtHDD3Tfi5keuw9aFRzEfzMFwmPCRwbET8ekGfoKpuQBJqqPgllGrl5EpIXreAjqdRRRiucK5JTSdna+NJ5+cRafNRYNIBmGkmRk2V3fJ2Y1RdHTUqwU4FmFgXWSqjZDZeEaGKKPntYs4NGCbKgoW05B1xL6G3Tub0A0TmmUiiKmJU9YAqjXa2YDmwjzABAs1Q71aFDQltePQT+F1e5iZbaDbi6GZOReChVyiiHjzFIcCB2b0asdwTFrfFAGsSyoGu3Ea8xQTa7QhHDtwCJ5n7QPXMyQbLvXJWujJhluhUJDCyx/kdAwND4o0Q0od78453WwGpVIZRS6CLEYMSdqFAjRbLZTqfRhYvUaGbg6RkuUl7nMAJYnh9TpIfB+9xhxSr4O5mSl0YmTO4Mg7jj3z3d/eu1fO8qMtd757+B6g1cwwjIsNw1h0OzBiJoGj67jhl1fhiksvg1UwsengA7Bh0/7Yb906DA2PoNo/LAO4RM3XkRkh89Ddf8TPLr0IY1seAyIfNpc16C1bBKrQwsQBikyamIJL+LYC9JIUazYeiNe/9e143gtOEC0y77YUoZ3pBOtkPEYHYjUjvYyuhiWNl08Bh23cbjvxxBNx+umn/3Vo47P04r9dfOmPzeCbLdy78w7ccN/v8KeHf49uNgvVShFlIfoGahhZ04dep4PduxbQ6tATm3fNbomx6xo0nfapHGJDmcIyCCEH3KKF7dvm4XsAzSRukd2xKUdpwm9CJoXoQLVooOQyHSRAppXQ7MXoBG0pvgSaKymLswrbjOAWVEQ9HbvHmzLx57oyc88sp4xutwXLzlCtmmi1FuQmWHYdGeaF3QidhRjzjS6C0EcQZjLU402MQzXKNSy81LWF8pZQ6uGdjCvQzz6qHAAAIABJREFUVN5NNJrEg2bQTAaaKBLMuS4dwEtXHo31GEbaikUn9ppNFCTqSJXXjosVlGSq5Yp0s0zx4Nfj60iLILVyDtkUEKzD+sulb+rrTdG0a4NDKNYHBKpD6cEoVHnGgpqFIj2Qn8z14tbsFKJOI++ENSuz6iveevSZ7/neHl4qy5++3Pnu3ffAotXs+7qunySaL7mpli6m+cktW/GH66/F2Og27BjbIhdQ0S3h4AMPwRvefC5Kq9ZI8eXpmce+JOli9+jjuO6XP8WDd9+F7tw8sjAWaxlXSkW8lXgeHZkkLVBP0HDAIYfjtDPPwobDj4ZmuYgllDPv1gh4YcfLdWQa8r/5zW/inHPOEbraUoSQ/Hkc4xe/+AXuvPNOfOYznxEt8dlM32czHpb03md+jsVCNhntwGU3/xBPLWzDvY/di0qfieEVdezcNQrL1bF+/9XodTxMjM9jfoHsBa7echqvwnIyLmDJUoNbcOQGRqZsoZChr7+MyalQPLimpcC2NbG2ia4a57BxdrS1soVqUUPUbSGCi/lujIXOHBQSzawStMwV1KeudlEpsUV2MDdDf7GGIPYlAt4yq2g2F4QrUatzYSFCvVwR/3Gv1cXcZAt+S4NPNwXZGooGXadVzsxz30JfXiMBAwmKMhaXCrtcfm1FddDp8HuLoZiZDBPrWQGb1RGcMngUBtsuWnMdtAMP1YIDbil3uh1BfnJoW6mUxc4nHe9iPh61Xr5+dFnwRitSB98aTFRRqX0HCKIQhUod9eFVKPUNwCxVoBeq0C0+JwHUNBHNd35qEnO7x4CgIzfARHOy2Cm/5dg3ve8He/fKWX605c53D98DW7ZsWe04zvcNw3ixJFlwoq0ALolVst4fIpqbxsTkOB548D48eO+DSGIFb3//v2HFfhuQcZGCzazstDIU0pPNrR2PPIx777gTkzvH0ZxdEGZsEPTgh75YqGhx4tHzuBNOxJEvPA4uwzN5iKWGmmTCi+VRV7CvEhus4aabfofbb7/9abbDUudLDZGDH64fU5LgevHQyqFFVkKeRiwpuiAjIcdE5rFGpJglSNQQnr6A27fcjCtu+Qnm0yZ2L+xEX38Rhxx0MO578H70wjYO2Lxagi93bJ9Gx0+RxFwtMCR5guCZgaEyLFtFpVwSO1nPa6Bc0lCtFTA52UMYKflgzdZksUL0XiY/iL8Y6CtbGCjb6HXmMd/O0AoVZFokIZymWYSa2IgjD2naQblIO2ABrQU6JWx0ukRaUmtncSQzuIcVK+voq1egaxYmdo5j964WLNWEY9XydeGM+i6HYKYM1VgAedKgB9exqLcDcRRIiGehQCAQV6g5MItF4qALo2RZGIiKeFH9UByq7INktANdNWGVqCsDrYUFeH5PCni5UpTBK9nBQZAvWhDg1O104bquvIb8N/CGxhOFpF1ztdgy4NNbzMGbU0SpfxC14RGYpJsVSGgjKzpE2PMwN7UbzandsJQUSeRh50wjy4r973rF+z79rT28VJY/fbnz3bvvARZf13V/oOv63y3xfHk01EnRSmgP6goE3S2XwTlMs9GUTa36yGrYxQIMQr0JgxHDPgtwzo3lnC0OeTzNN7f4/wxwDHzG3ySCMazU6igIscpc1HdzlK4sZCzayxjESD2Wf3DXXXfhuuuuk/Vi7vw/l1JGtgO33j76iX/Hmn33QRSm0FMdhuiYEUI1RMRuKtZhJioMMms1Hz2ni+2dJ/Hdq7+Gx8Yfhla0MdcdR7GsYmTFPhjbPo0o9HDA8wYkumd05zx6LAaJLjrswlwXzYYP01YlrsdxbRg6O8UQw0Nl1GoFjO6clKEiObzFogWnYCFVydtlrE8GS1cwXC9i9UAZ3YU5NGMNO6YWYFqJRAfRW0yrWavVRhR4KHJDLtMwO9Pl/B+GQXgPYecLsqlXKltYtWIFer0Y27dOYnq6C7dAkLojqE8e6ZkukvtriZJkUYwldJPJF1SH+DOfYw5Hy5USVD1F0KP/N0SghsL/6NeL2BCvxrHlQ7CiW0FVcRgAJYse5D/zxsK7H1ObKSsszl/RanE5xBcZghhTx3ZkC44+8KUYJ5FCiMKUvFVLUpU1pwTVcmEWKyj0DaJYryMNe1CSEL12B+25eXgLs2hMTaAxN41uqibu8L5vO/WDn8mhz8sfe+0ZWO589/CpXCy+P9R1/cSniy8BL1qCqZ1b8avLfyoc2n03rMeBmzZi3fr1KFX6kbrFnOeakbaVW89yFwQ3s/if4MnzAMRF5v1SGLA0srJ1kV+MkrYg1oA8MYguCTECMJI+Iz4xL75bt27FJZdcIiwHWst4bJevucjsXWI7fObz56PeX0fC/LFMh0ayVsbCm8JjUUkNaAG3ooC20pBttqse/Rl+fO1FWPDnYZcrgNUDtC6UTEdngXlkMfY/sC5T+9GdDYCOAb0AJTMR9AIZCHEiz+2sIKaGrKBa0rF23QDKJQNbt82KTMEOl55eDt2IrwyjECZ/rQODFQerB6sIe200fA2js004TgpNY9GmXOHKqjAxjISvl4plTE0uQIErYCFqvQo8DAxUUa1VMDe9gLGxFvxeAtNkRL0j4CLeHKW7jElS43gtg2WRWBbJyYRFWm4INm2FLL6UGxSYlo3EywFCXtqDaShwfR2HGptwwuAxGA5riNtdtOfnhT9BMA/5wHkBXUyOlkRqRZwq7VZTvi+uYz8NPRINOMeP8nP5dfln1LM1+s0rdXE56IUSNBLOuFAT9qAmEbqtFjrcmut2oIU9NJvz6MZqbNT7zzruXz7y4z28VJY/fbnz3bvvga1bt64pFArsfJ8uvoZmQkt9/PrKy/CjCy6QroRJxJy39PX144CDn4/XnfsugbJM7dyB2dlpOT7SoM8i4BSY++VAsywZ3jzdzgo/gcsEEom4WHwXcZPsetjiCPVssSCzSPPXUKUr40X4pS99SeDpr3zlK+WiZgGmZkjJhNHx7Kg+/vGPwxc6l5HHAUmBiRBlCVIWBMVkVjlSpYvIDrEzehJfv+KLeGLXw9AKBjpBBqeSoVxXZUDVnGvLcsSGTX3STe/c2ULbY/0t5ghO+ldNFVEaod3uotXxpVss2AkGh2w4tortOxh5X5YMNtrMwjRElATiEaaDQldiKb7rVw/S54GdMx52TDdRdPk8hWJnY6dr67SLaQjCHuq1GnaPT8naMVkMXb+BFcM1VKs1TE/NYXqiAU0vwdQqyDIe3SPpSPlv5U0uaEu0MDRTRanElV8PnV5TUpLJDuYNwrJ0ge7Q20xym62WYBkuvLgHhy6L+RjHlA/D4cUDke700F1YEIhPX7WGim0LO5Td89KNUqx9aYapqSl5/Qb7SC3LbYlcVOY9gcNWvtZ50eZ7QsnXiO0CrEoddrUPTqkGq9wHw6HlzpfOlxt5UbcjHF9vYUbSoxthkqDYd9Zx//yBH+3dK2f50ZY73z18D+zYsWOtaZqXGIZxXN75EuGow9Ri/OSib+DRu+7EP736VfjNb69FGvXQbXWhWRW84+OfRt/Iavzi+xfjhmt+BUNJZfuKup1tMd3BgVsowHIsAY5bi0XZKRTFk0pEIL2cFjfneBFz0GcwssaUC6s2OCwasFjaSOXi6CiK8Kc//UmwkscffzwOO+ywxY6vi1tvvVX+7OyzzxboDrtqTszZ2QkcVkkEnchFAlrXMgQI1AZ2+tvwk5t/iD89/BsU+i1YxRLGJ+cAI8Q+a/ugJAkWZhckDHO/DX3SLdI2NtOIkVB2iCOxb7mVnNWQ+5/zxQ7biFGr80QQYfv2HuLERbFYkI4yoHabxVIIGU6pph7qRRPrVw8jjQLsnOlhdyOEqvPGwRtPhl6H2maCksPNvxjVkotuu416uQ5Vj6BbkVDROu0QzQUfJWcI3Y6C6akO5ufaiBLyHnS4JVNwR/MzDbmp8ffqfVzlzRDFHsrlAorlAnS6NRxL5ILx3bvR68bQEktCUm16mW0X+nyGA7P1WB0OodDRUKHkwpsR9VnhQkS584TUMwLboxymw5t0sejKEkiyGK6ZMTmaJXhxiUfijeR+rEG1LBj0E5dqMMs1FASoXodhMWQ0lM6XAzev0UR3bgpKkPOCG36cqpXBNy0X3z0sFH/j05eL7x4+p2NjYxs0TbvUMIyjnym+Biwjxe+uuQLX/PhHeMvZZ+LBh+/DkYcdjHajhSe3TeDVb3un7Npf+d0Lcd3PfwwtznmtIhuQXMarRvQFbljkpK2MvlBamGgdU9XFaTbh2lxpNkR6IIzniBecgFe/8Sy50JjksFR8d+/ejf/5n//BbbfdJtNzFllCWciEpdeXv/4//+f/yNd2C0VhAmw++EDsu8+aZ4X9aUiVGN10AU1lCj/944/wm3t+AdVpo9xfgmrYmJ1voxc2xS3AGwrBMmQirFzpQEk0PP74FKbnUqGJccWYsiY31ooVCwMr+xEnEYKgC1XxMTTIQMgYO3a0kKSOQNQJLefwTzfoftAkEp67W1XXwLqRQfjdNrZPtTHVYv4aO0cWIerLtAHEMNUUppFIobN1Hf01EsFStLptiaaPA8oK9ATXheugKuQJZ9It+2FHYO/EOXYaHSl85AvX6xXpQBluyV9Tt+a/k0s3LJ6zjXmxxNm6i9TPRA+mxWylMojDzc0YDmqopi6ylPY17qHxbkm/dyR8iPnZOXl8as30/NLFIGvD3CvkyjLJZWCh5s2GbxvmZNBulsN/dMuCWSjCKtVhlPIoIS5cEGjPU0PKJYxeBwtT05ga2w5HSTA7M41GkKSVkXVvPukdn7hkDy+V5U9flh327ntg+/btmyzLYvE9Yqn4Grojw6K5iW344ic+ioM2b5Li2VqYxJGHPB+33HoX3v7Bf0O5vx+/vOi7uP7KH0FNPNAQL5IBM8fYvchFxFBKKg15OCUdCnFGD2meyCCx4otxP6miCSP2BS95KT7wyc9Ad6tIOb7Ja7espXLgRk8owTo8ylJmoAWOf7YkQRDcHfqcyPs465/Pwj++5lXCImDx4oDHS9rQCymufODHuPK2yzHhbUWlprHOi7k/iFmoWJh6cKySMClqlQLqtQxB18fYaAMLbQPjYz34XW5uEazDoM8YtQEXNhcgEh6Fu1ixogjHIbd2GrpRRJQm6Pk96KYO2zGk6+yr8Ojcg2tmWDVcE+1ydKaD2S5vZCZi0WY5+VdQsAjWaaNSNNBfq6DAwMwgxtj4AsZ3d1B2LbhuGd22h+mptrgMSiVHBmZ2wYCqZzAsvjaRoCB5o+JaNmWbVrODdrctAZrsNnnvpD2MuEpNkpZVqImC5kwTFbeEAb2KQ2qbcahxAKptB0Yvgx+2ZVgX+IxHysUE3ih3bN0myy+rVq5YBKbn72NJyuZpIU5kyEvoEicF/P0lxCTdFrSJaJYDh7JDhQsWdemALRbyLBTSW0ag+vQ0pnduB/wuJneP0+2Avn33f+cZn/z6stth75aO5fTiPX0+JyYmDlAU5TJVVQ9nJyKyg2bKgoASdfHUY49L1lYv9HHRhd9E1PNQrw7ivH//OEb2XY0rv/sd/Obnl8Kg15JAcmaFSVx5bhGTTkYM+zJpkeGbdMYKzfGMyknkcyTwMVXgpQpe8JKX4X0f/zTUIolopsgHHJTziLxkyl/y9i6tELMAL3Ed4iASmxlN/Lqjwy2T5mWCv69pGWKzh0dmHsC3r/4qHp9/GEoxRK1qy4YUNVhFZ4dGC1iEKGBqhAPX0VAqcsXYxdxMF40WSWU+pic86FpF/LoMGaXNzmBnaaaolBWsXFHEiuEiZmZouWJYD4EF7L5zZ4jr6FIwtcyHpcVYOVgVWM1kM8S8Z6JJ6QH0DZN6FqBUVGDqEUq2gRUDK9FrxXjk/i2YbyhwK2WRHXiDSZNYwil5U5LnjIWQq8WWCduxJNRT17niAfhBIAWRRdYPopwlTDsg2cZ0aGhkOGiw3QyOYSP1EhQMG9WogBetPlZkB3tegRmmiFNyjkNxUHS9tnCNu52O+ISpUdMTTX/3kl7PKKI8X5W3iTxoU0JWZeU7y1Gd1O5NI+98izXpeAvVfmjFMmzXhZaGaC3MYoGd7twsOrOTsuJOROcjW3eiOrLxvWd+5pvL68V7WiyWO9+9+wzu2LHjAMuyfqSq6mF58TXEN4oshKHkVCteLF4U4M4//h6PPvgQVq/aFy95xamCTbziO9/Eb3/+I+hpKEWXC6cCv17kuIpjkzsFtFUx6Ix9zeKFniWxrKfyIguZiKvma8ZHnfhSKb56uY6EVDPB3RLEHYDSAy9cIbCxG6IPdBGow5/Z/bIAyWxPSWVQKAfZNF+FJe1rHrvxwxu/h6vv/wUa6jQGRipQ0wyh78mSBL992qrYAXY6OQGzVi2gXs2Ev9Bp+Zhf4NAoRLuZSJIEC2vPC9HzGXRJ9KSKajnDyIiF/TcOyw2n5yUI0wy9MELXozVNR9ExUXK4JRgCsYdahaSxCFPNBLNNFYGvImM+GmE9VgDTIPPXwUBtAK25GFufnMb8ZIiOH8MoFGAXbIG1kxXBdAzeOPl90C3Aotrt+jAtB7U63Q+5jOEFvtjOTNPC4MCw2M0IvpG1X0mgyBCnoXiYOeyzOZCNMwxldRw3fBQOSNaiPy5Ci2L0Qsb3ZGg321hozCIIPQntHBjoEy8uH09cLM/qcDlU5c1StuqEtZHr9ZKMnKYiSXH7znRc2By0VWp551upQbNt+K15QUrOTE5gdvcEzCyE15pHt9nE7paf1kY2vOOMT339O3v3yll+tGXNdw/fAxMTE5sWO9/nP7v4qgrBKSng+YhSwHS58pvAn1+QKBeFtqU4xi3XXIlbr71aQCbdXg9ez5fiwU6UG1LswCTFWCEMPH+5+Hvsgg1OsRUaD3JOb6Kxf9bxwpNejvM+eT5Ut4IIhnS97JDHx8fxyU9+UiLjmWpBli8HNyy4/Ldz2HfMMcfgzDPPzPXnRdNbJtxGaocxMt3DXxYewPmXfBJ/6TyOyO5i5cpBCcBNowiua4m3Ns4CWX9eaDJLTUVf3UWpmKBc0MXnSrBOp8uRoCM83fmFlqzqNlqeSC599RJWDVlYsULH8DALX4Zuj/E7Gbw4RTcMYZgmCrRrWVxoIX4rEOYDFy9mmjEWWgp01V0cEHpw3QSuAwwNDGBmsoNtf5mD17EwN+MJj41RwtRILZNdegFpEgn1zbIc1GsDaLc8jI1NCfOXicpWgYU1lpsiTxX8mbavUtGF3+vJTdOgDr8IUYrjQG6q/D0zUTCiD+GElcfggGwtKqElDpKO35BMvNY8sZRzKDgmatWyDNzoguAgjq+LgJVUVQJT82Tr3K5IeUrsg3Q80OjBHEDDgGZaMmOwi1WRHpxqH1S3lBff9hxSLu+Evmy4+bSYLcyg125jphvGxRVr3/zqj375sj28VJY/fbnz3bvvgfHx8Y2aplF2OHKp+NJb4FgKxrc8iqt+cjk6nR72P3B/HLJ5E/pHVsNyazL0UAnEaTUQtJqIw0C8myzAbZrd2y10Wg206PlMYrQXZhH6PSlwu8d2YHJ8VDqzvAuiyd8EUQndRMHxp7wc7/nIJ2BUaogVWvYFwy7H11tuuUVy2lh0CU7nv/nRRx8VLZjMh3/4h3/AqaeeKr5VLh3wIk4zdu+0MAVIjAZ+/+R1+K+ffw7z1ixgxBhZsSJn03Z9WJQc9AAJApEHMsUUehtXWMsuV4CLEoPD7DLbLiGJ+PfzrpJg8TjlkR8oOQXUyxqqVW5sNbGw0IYfaWj6Mdp+jDDNcYmWzqO8CkfLOQnVclEYwTMLJKVZcO2i2Ny63TnYVoz+eg2N+S62/GUGrQUVzQafQxP9K4bR6nUQeF4+MLN19LyOeIjr1IbdEhqNFubmmnIzoSxERjEZC91eR5IumDjBDptA9TgKZUEiiXKnRa7hUzOmtBShoBkYTCo49cCTcbC+CVorRqcxj7nutAwlFW7zLd4IeJPl+CyOQySUgkSWYjfOmKTcE54IVlNnYpH8maEZiycRU7zATHw2meFWqIjXt1irw6r0IaSEkfkybPM7uc93emw7mjOTssHYgx4XBtecddpH/nvZ57t3S8ey5runzyfdDoZhXArg6KXBi8gOcRc3/OoK/Pz7F6OvXEaz3RC71Zo1+2Jkw0E45Q1no75iJbSMHU2u8fJD9DrqvVLtyESMZU2YXYkWerjn9ttxw9VXYtvjD8sFTmQgu6AoUxBnKlau3YjT3nAmTnzFaVCsAiKm8jKfLOGigYrvfve70lW/9rWvFY4vP7hezAULFubXv/71OPh5B4uHVpPkZA0Ru16mjGkheuokLr/9Ylx8y4VoOW0pTutXr8Wu0XF4XRLIiig4CmBEUExVvMrcjvO8BfRVCnCtAjqtrvh0i8UqOq1QNHKX3WLQQy/wiaOArRso2TqGB1wYWoTp2Xn4sYo2u+NeLN2vyCcKZMGCyyqmoaK/Xkecpmi1uygXS3Adl5gZSeJVsghxkGHblhlMTTKvzUKpXEH/cBUdz8PUzLwMPHOQkZQ0rBwekGGb5/XQ6nSkiHJJggD1OIKgL9kdJzElJlUwkbxpGRpDVHPaGCUjRdHRbgUI4lD4FP3VCspdC/905D9is7EBSivC2Ph2xFqIgdowSmYZ8/Nzctrpr1dRoVY+PYn52Wlk7HapQstCjYzdcgwoXSAZZJmD9Dt+D1Hoy/vLsE2YdlFOXWQ8ENYPyxU5QldCNGanEXodeO22BADMjI9KZJJe6U/s/pVvevl5X1wuvntaLJY73737DI6Nja1fLL7HLBVfZpIh6uLnl1yAx+6+C2f90+tw3bXXIIt62DE6DrO+Eu/41Oewcr+Nkv5AXyaLrmyqPcMwk9BGU1rbAM3J3bjpN1fjhl9fg/bUOGwlhh+QAKaReAjdcXHEscfh9Ne+ASObnyfrsmQyhox1Z6JBloml7Fvf+hbe8IY3SITQs4dvXLRgYeZF/Pa3nyPDpYx6CYeAzClj+KPioYlxfPf6r+DK+69AWGGRUTHSvwLbt+5EuxGgUiqjr68As5BCcyi3WICeYH5uCiWLMPO8KHC4RrZtlvAZ0CRJmDauOPbR83qyiVYwNIysGBT4zOTkDDoMnzQtZIaDTkg4TSgJHQ73tongVFMMDg6IR6DTbaCvUkHRcOF3u6gVy4i9BNu3z2By2oehV7Fq5RrU+suA2sHUzAx27ZqRNAfqqo5tU30XrZVshAaP4uQhU/uNyE8GmvOewPJZ9IlHYrHlDYtqU0FnNl3usU4UDhNj6eq7fg/lehGOpmEA/fjI687DobXnIVzo4S+PPID+Vf1YveF5UCMd2/98P8I4wobDD4eZAa2pcTx4+x/Ra7XQPzQEu1SGonFNOkOpYGP3+LhQzdZuWC8r55HXw5/vvAOx1xXgk0mveLkqei90Gwp9v3Q7IEK7OY+F6SnRftWgh8md2xAFPtRSPdWqw28+7UP/tWw127ulY7nz3dPnk8VX1/VLFUV5uvjaJk3/Pm689he48vLL8a63vg0P3303TjjyMEzNzuK+LTvwT+e8C5WhYQHvpJyMM1ZGzEU5ilASwrIUUa+Jpx5+AFf/7Cd4+J7bofFoG/nyZ17KnQUT9ZF98LLTXoMTT3m55MIxVYIsWfo7hfUgQxjg7rvvxlVXXYX3ve99YlvizUL6vMW2m8sXP/vZz2QLjmQx0ixZhBN2wdwbU2NM+Fvw9V9+DneM34oGuoLLXLNyJXY+tQtTE10ULBeVuoZijX5kD3bJhGHq8LpkxmowVCZn2BIo2evEssIcxqkwE2ixM7g9puTgGPbb7KwH6gPoLHTR6nXhVC0khoJUjtUZkiCDpehQEi5d9OCWTRTcAhqtFvTUgNEzsHpoFSy9gK2P7sbYXBddBag43HYjtlLDUN2Cpdnwugm63jzipCcgHA0W2i1ffNZtdoVJIjKOnzAt2YIvL0BP7Gt6nMCEgcFyDYev34y1g2uRRgqe3LkND217EDvmZ6G7JtxqAbW+MqbHF7C2tBGfettnRPttje3CzK5RHPr8IxBmDkzLhT83LqnHlf6VWJiZRV/NwX3XX4V2s4EXnXo6tPpKqGZRlkroLpl88inRdusjIzIniNpN3Pvb6xA2ZlAwAavgSHabWxuQVW1GyJMFrWb5XGF2ajfac7OA38bU6FaU3AJ8zU7MgVVnv+y9n1vWfPe0WCx3vnv3GRwdHV1nWRa7ghdK58v8Nk2HrWfYteUJfPsb38ABGzcKpNqfnxGU472PPYEz33EeVu+/Uba0FMVEGtHVwOk4OQAEnPmYHN2OW2+8Dn+6+Xq0pieREvOX03dyclmlhsOPOwEvfsUrse6AQ6A7RQGt5xsZS4kZi0SyJJXliptuugnvec97BJwuGuEi34GWs3vuuQcXXHABzj//fKwcHkbMpAZyDDjGU3QEmYfRzhP46pWfxsNz96HNaHVDweoVKzG3aw47tzUQRxrKNRW1fhOKFcJ2uDpMT7IBLTOQRAsYHLTQ6xKVSE3ZFFRk4FPzTaXoFYuG8BhSrhBHnlDOOPDbPTUFu2zBLFqy0ReyM4/pdNCID4OS+cJyYEw8h2OWUsTK8lp4XorHHt+JuekeIkLWAVStGGYKDJb7cPTmTVg3tAYD5RoCfwZIu3AdA14nEh2af//J8e14dGwndsw1EOoFhPQNZ4BjRDDTSB7nqOcdi+MPOQ7rhlajYpSgpDo6no8t01tx+2N344/33Yle0kKQBDBSFyOlTfjYOZ9DH/qQNduYHh/F/ps2o92jHs5ljGl4YQzNqaI938RQvYD7b/gVGguzOOW1b8QCHNilfnjdJmxDQW9uQQD9RtGV+VtBBe789VVIF6bEA80bKTcQzWINbrEuna9brcpNqMcFk7kZtObmEDXnMP7UY8JMTqxSVFmz35tOPPc/Lt+7V87yoy27HfbwPTA+Pj6iadoPFUX5u6Xiq/CIl0bQ0xhb//wI/DBAq9XExd/+Bvx2B8XaID7+hS/FpDUwAAAgAElEQVRj1cYNiJVM4DPs8phUyypM0Ml9v7sO1155BXZu3YLU94SIRv+X6LuahRX7bcTLTn81jnzRiSj1D0k2HDto6XblQLOkW+bfoKKowur95S9/KVSzkZER6Xgl8pxoQtMUzfeiiy7Cl7/8ZfTVa4jJxmQPnvmiWwaqh8dnH8C3rvkCHms8hG7G9d2cLxB3Imz9ywy8HmPdTZRqBqh86BbzwxSUCkXRIaNoDn39BhrzIZLUhqo66HWAifFZdHseHNtEpcoYIVPsZmnclUUK3Sxgx9gucR5we4xLC8RZ0k/LVAgO/MqOjlXD/DohGvMd9FX2QWMGuPeRrRidaUmsD1MoqlYRdtzGhpX74dQTX4njNx+FlXYVuhYhaI4iaE3DVlPELHyUGSwdu70F3D+6BTc/9CAeHZsATBVJ0IOjBDhk4xocf8SJeP4BJ2DAXi1pdtw301MFkZ9BsU00ow7uffwu3HLXDXjw0YeA1MYB+xyL95z9cRSTGvqLNYxteQorVq5Cy0tg2QWowQw6PQ86i+8Ci28RD9x0NZqNObzoH05HC+xka4KtNLUU3fkmVMuGUqDVMUVJV/HHX/4UaE6jbHP7jgxhSzrfUnUQulOC4eaaOGFDHLrNTExAD7toTo0LCzrSC1Fl9fo3HvfWj/50Dy+V5U9f7nz37ntg27ZtQ+T5KorysqXiS+3W1lJZGaZnl9tFgd/FLdf9Gnf+8TZs2HgQTn/DW2BVKkiprVLzZYJtGmFm2xO49ieX4p5bb0TYbQrUJl9RM6QTdat1HPyCF+EVrz8LI/tvzD93MZIoz4WQTMlFGlqegkFVgSuoHAx9+tOfxt///d8L24FFd8msT2bAD37wA9GFaUeTrjimVUvNoTRajNgKcOuW3+JbV/83diXbES5u3FUKRRQdF1sep2bIzTMCgRKJ8IHGzDkuQ1iSLOy6TLUwMTnTQBCo0FQXaepidqaBmbkFscTZDjDQb2HN6n6hjAWBj2J5GDtHp4FElUEac9xihPCjnqxZm5qKPtfGgfusBDnprWaC7aM93HvvTuxq+uhphPFEqKUWVhkuNq9dgbNf/Ra8YL8XQ4s16RIRN5BRdmjNQvMpe+RZbLGlomckGO1M4aHRp3D5b67BfKeJoWEdRxy0CkcffCjWDh6E4ephyFCGoTDJmTyfBEmLHbktjOe04GF0+i+46Y834fa7H8K+Kw/FK056E+yohv3Xb8LC9DSqA31o9WiZc6D6DbS7PdjFPsxNzWD1cA13X38Vet0Gjn/ZK9FVXdgFOka4mp6iu9BGouuorlwhrpO018bO++9BNDuOhd070Gg10GZg6tAq9A+tgVmsoljrg6Wp6HZaMtidGB2FEnSgRR6QRPAVOzaGVp/5wjd/cLnz3bulY1nz3dPnc2Jiol9RlIsVRXkFiy937NlB/OnmG1CwFLzopJOhOw5inz7KHhQCUqwS1EJFhmyKpE3EmJscxz1/uBm3Xvdr7NryOFS6GzLiEHVxLGRmASP77Y+TTz0dzz/+JXCp7ZJKlnLtmCMs+jvZP+cx8Ys961+DKRUFl112mVjL6OUl3YwfLMJk/dKCRhfESSedJF5ZpEsT+xCxEaClzuHSW76Ln992KeJqIBjiJEpRMC1Uyy5Gt06j19Zgma50WVEaClycBdgt6CgVdfTVFfQPOhgbn0O7Qz5DEVlqwg8SgcaoGm8W9NZmGOgviUOB/tl6/0pMTzfQmmuj5JZRLBXhhR6irCedOS1nq/ur2LzPvlCCDFt2zOPuB8Yxt6AiMly0E0buhBjshji8r4YzXv0qnHTcaSiqq2DE/DoBsngOadBG1ukCXiQaNTV43XUQmxGmvSnM9qZx+31/ws7pp7Bh8xBWD7rod2tYv/oY2OZGaMqw3ABTv42Zp7YiaGVw9Crq/QNIrRiJ1cWuuZ34f9h77yjJ7vLO+3Nj5dS5p3ty0mgUUQIhCQVAQkIIiWAbm+j3eM2uA/aCSfYueI1Zm9c+uzbr9dpes7YJJhybaIIAIYJQZJRGmtwznVPlulU339fPr7pHg1YmeOb9yz2cRjPdFbpvV33vc7/PNxx46iksY4Qbrn81zXnJsNhEbWWZ8oBUuwfKSRe2q3R7AeWhcUU7iEvwka9/iXarxk2vuItOZFAoVFSur5xxG4sr1DsOm3ZspzRQJmo26CzM4C6e4viTB6i363iioR7bzOatuzFyJbLS1xfHNGtVMrZNbXmRzsoiduwqx1wPO9bKY7943S+9e6PJ4mzBYmPyPbdHcGZmZsAwjL/Sdf1OAd+UYfD1z3+Oj/7NX7JtxwS/+4d/QLPZ4Suf/YIKqL7q6hdw0fOvIVMe6QemOy0OPnY/X/7cJ3nqwA8IJUs1DJSESlxLkuOQHxnnhpfdzvW3vZLhyc2qKkjZZeVtLnEQKoxHpFdSH9TP+lVuJ7XCW0ukVHkDusp0+MhHPoIEp4uud3R0VE27Asg33nijAuVsTgJepLFC3GEhmoSAWw5TzlF+96/ey6HG49iDBm7gqcwH+ZmHhrJMTy2xNN/FNArKkeb0HGUCyOVNRkZLFAsapTKMDOc5eaLK4mKHTDanoitF8SETrNiLJYZRanik5l20zyL5Gtk0pMB5dnqRODLJZgrEYYxm9NBwGB3KsWvzZgZSFU4dWeGJIwss1EO6nk0omhIjJqsHXGh6/Mxl+7nlljvZNHExBuMQ5MF3SMKm0roaIVh6htDT0aw0QiPFVghmh25vXumOTy4cpNqdJm1H7JjcS6V0PqnsfrSojBYGVKeO8dA936a13FHNF5df/gLKwxWSjE83buIKZUKOie2XENRCTD3F008+zujECAMT0iCdMPPoo7Q7LnvPv1gl1q2cPMYTD31XOd0uuvxKepGof02iwFcacKfdoTwyyrYLzlfa3tljR3n6gftIWlUSt6Okf+lihcGxLeSKQ3i6Sa5SppDJ0Kg3CLpd1XIdtutEnZoK8G/4CVFh8N/f9Nbf2SjQPLfQsTH5nu3xXAPf/61p2ivFuOA7Dn/2wd9nYfY4r3ndq7j+llv42N99nM9++jNE7RaVoQqve/MvcdMrX6uqx7/52U/x8Y/8CX5LFj2xlL0r7a5YTL0Ydu/bz50/9/Psf+G16Jm8ohCkL0xpO2XGXU9NFwReW7RJ6I44riTJSkT3cieRQa0v15rNplq+/dM//ZNyu42MjHDbbbdxzTXX9I0L6TSRAJuArzi4dB/HrPO3X/5L/vYbH6GX7uAZXbKFjOJbRWq1ZUuZ1aWG6kTzHF0tvGSBZqZ0shJWkzcp5hPKAzqTY4Msz3Q5fGiZYjFDqVSh4/SUGUMWabLkKw9U1MlEshWE9igNQLGcZerUEqJE81yNYi5LPhWRS4fs372VYqbC/Kk2p441ma02aIkkzE3wJRtY6nrMhLv2lnnpzhGuuvqVZAb2AkMQF6DWorM4x91f+gq7duxhz94LSY1uUcc0sG30jCxSu0TeEmFvkZ47x+zSU6r6aXRsJ4XSeaTy+9D8nHxzHLrvezzwzXuZPj7H7Mwit7z8FTz/6mvQ05FKhLOKslisoJHHSDIsz69w4shhZdqY2LxJKRgWjhzD90IyuRKFfF51qyVy9YQUp5p0g1jph4VjlhwNkaWVRkfIDQ0R6Rqrc3N41SWiVp3YdTCzacpjmxgc24qdkRNBmoGxUSqFopqepY3Za7fw6qvEnYZadq52/YTypn9301vf85dn+17ZuP8PH4GNhdtZviIOHz48VCwW/xq4XUonI6/HH/3n32Ewa/PW33obbqvN+3/vA8plduftt/LAd79Lz4/5jfe+j1SpzCf+559w9z98FCNw1G3EiyZvKFkOCZ2wc89etu7ehZ5OYedy5EW7msmTkWDslLTtZjAzaUw7o7JdTTNFYXCEQrlCLEu4NSpC3Eoy+YrBQqZk+V4F2IQHFpebnDiUa8qUjN1+LKFYmkMCunT47qF7+NDffIClaBEtrxFoAaYl0Y4J2aylQs+lka1Z93DbBp1Wr2+BtqVlWM4QUnXfppjXGR8fIXRTLMxVKZcGVW9ao97CEWu1dKCJMcGW2ndL2WUlTCaX6TE6VlEVRJ2umAciJRfbNJRl58QgWctmYa7B7GyHpUWXeqeHFycUS1llzTWjiMl0il+9+UIuH86y+7xb0FJbiLwshp8ilgzfU/N89fNfZHrqJJu3bueGO+9i7Lx9kCmQ5PL9jr2wTtRbwnem8XrTGHZMujRGrG/CSu3AoER3eZUnvnUvRx45wBOPPsnM4jwve8UdXH75lSRmQNurUxzKURkcxNBSnDw6R321gSbBSJ2uunopZHPkUpLZECoTiuf5ijc3tVhVKankMpnKlYlGMiNEzy0mOhPfsgk1aKwsY7hd5o4eUlSYnrZVoM7gpu1UhibRczkKQzL5ZhX4ivPQk3qiZk1RHr7XpepFcWpo8k3X/j/vFCPRxp9zeAQ2wPcsD+by8vJYGIb/R9O0mwXQJGns/3z4v3Pyqcd5w+t/jpMnTvL3n/0sP/f6X+Dlr7qTg/d+m0984tP82n98J4M7d/CJv/gffPVTH8VWNeD9GEKxJyvCQNeUdVgkQn0aIVbZA7ppI2lWku0qleCy1JPPmVYa3cpw9Ytu4q6ff71qqJVMLxXYI4Hqmsbdd9+tfmJZuAlN0qcrdGq1Gg8//LDKdpDwdrWq0zwi02O6Ps2HP/3HfPUHXyA1mKYXBOr7y5csYiMk1gNGhtNk0xaNagczLuJJdq7YJ1SgTUpl8iaxRDT6FKW6Rs9y5PC00tKKxlbaMST6UKgFT2IjfVcpQQRExOSQ1nuMDA6q2vVqvUkc+OzcUmbfzgmGi3mePHCI2bkGjbacMGwKxQwrK022bx/H73XprjS4aLzMr91xLXsHKoyMXAvJCKGjE664tBbqtJbq1OfmmZ+e4uDTT1AaH+Hnf/PtlHfvJ7bzYEo8p0/sVgnbU1jRPHo6IMkUCKJBdGsHpjZE/dQcT3zrW0w9+SQPP/gQARG33H4rxVyO1eYyS7U5tu6c4JJLLqRSLtOqdaRZniQ0SEKTdrOnrlIqZVtFSgrF1HPl9aHhez3FK4mVOZDCzjAm8iLVcF2wDNrdLr5t0+72GCwX0bod2kvzSornSatyrsTI5E5GN23HLBRIFbPKTSi18QK+vYaAr/x8NTy3QzNMIqMy8cYX/dI7N5oszhIrnn33DfA9ywM6PT290zTNj+i6fq2AmW3qzBx5ig/+zrvRJO0qjCmPj/P23/ltdmyb5JGvf4NPfuIzvO0d72Zoz04+/pcf5it//zFSa9mwKuJxrRJc3mCi11RlksqCLOsfuegULrifliWTp8it5CvSauy4CTfe+nLe/r7fwyiU6IWJSi6TJZyEcv/hH/4hV111FTfffLP6/Lri4eTJk0piJkqIm2+5ReXDRkYHV3P4wv2f408/9Ue0zTqBnuB2xK4r7rWQJINysg1VMpTzaZr1JhmjokJ1er7TD+xJ50hnbCUBkyJNjTSZ0gjfv/8Juk2fSi5FWsBXM9QkLlNvIEyvoeNKipdlkrGhnBNlRKTMACODFpdetIuxgQGWF1ZZWZb4x5BGu0e2LFcGeeZn5sjlpDetR9TqcOslE7zx5beyfWg3tr2PsGMTNgNqT8/y0PceYfrUDHqvx65NI2TTGscXZrjqtls575qXQGUSLV0kinwSr4Huz6KHU6DX5OxArI+R6LvQGaM2s8zxAw/y6Hfv5dGHf8DY5CauvOoqup06jz1+gCPHDjKxdZSf+dk72Ld/l1KUzEzPcezQKSyjLFG6KqsjdhqK0snlC3R6HrlCQRlIxCyRSOC867J3zz4OP3VYlWief/55rNZWqLo9qq02O7dtYeqxx5g/eghij8jQKI1MMLn9PAZGJslUBjBzKUV1yWPJ1N1tNvBbNYJ2VV3F1f0o0stjb7rhl9+7YbI4S6zYAN9zfADn5uaEOJQOt+fLBJmWOp/Q5btf/zLf+sZXaTs+d9z1Kq69/gbu+9qX+cwn/55MvsRv/af3URwZ4mN/9Wd87TMfxwy8vjxM8nCV9leRtf1IQkVGrLVYqJqCtZJNqZeR4hhVJSaWXakzN7np1jv49d95H0apQiwJ54kQAvDEE08oOdnb3vY2JiYm+ru4tZAWmTg/9rGPcerUKd71rndjpiwio810+wR//Hd/zLeP3o1jSVC4ht8ylXvMLoToJQ0ra5BLSyNEjlp1hbgnUC9ijBBTmiyEP9Z00qk+aOtJmnxphCOHT7I61yCrQc7UqOQs1U/neAGu/CzSUSlkhjTvSn1P0aaYjUjpHS7cu41yvsjiQosTx1ZZWfHRzDRmyu4H3qTt/oToe5LmSzZo8pLzB3n59bczNvQ8bH2HuLaJ6l1O3vcE93zp62pz2Z5bYHVmij27NnPx8y9l2xVXUrngSihNomeKSp2SRC2S7kkS/wiedxLd1knldoB5EVqymdZqm5nDj3P/3V9i9tgJdu7Yy9joGI8feIhDhw6ysDzH4HCe17/xDl5w3cWESY9atcaJE/NoSYkL9z8fzSqS1Gs8+djj7Nq7l5ZYpIdGKA4MKC7/5ImjDFXKqvNO5HfCCTdXVqg7bXqikLNt9mzfxpPf/y4rU0fRE1/9Tse27mB4cgfZ7CB2qYwhnXiaTNTS4dZT4Os1qoSdOqHfpeaFkVEZf8uNv/zeDXvxOcaOjcn3LA+o5Pmapvk3qVTqCnkokQjZcYiuBdSbVYJI4hFHVMrU5z76N3zxi5/j5a96Nbe95mcUcP7Nh/8b//Tpv8MMRVcq6x2Rl/X7isUWLJyeZAKL3rSfbSWYEioJlkzJ69ZgBYqJhhfpXH/ry/kNiZTMl/vgK8kDms69996rPn7lV36FUklqb4y1avNQ/V1MFp/5zGf44Ac/qALUu3qV7z4tXO+HmOodxSpDEpj4DYOUlsXKBVCIiO1+kMzYcJF2s0q34aqfwbLFYGHh9qQmPiZliW5fHGkpxoeGWJ5dor1Q58Kdo+zdNkKlkMbWdGrtDkFs0XACTswsc2q5xlIE+SGd7RMpdk6WqOTzTB2rcuipFktLkgUsF+j96V8syqms5CobKjQ9E0VsyUXcddUmXnr9axkcegG2PkIc6tDxmX/kKb79hbvZtWkzjek5HvnOt1XrSHG0zJ4XvJDrX/cWhi+4CtJ5pcbQdJfEl+XXcbzuYTRc0vltYF4G5m78bkJndYbDB76Ps1SjmB6gXW9z91c+T0eUBEnAxJYK191wCZdeuYNY6zA/P8PySouLL34RJ082efyxY9z+sldy7MghFaS/c9duun7cbyDOppk6cYyxoUEW55cZGhohZaVYPjVNZbjCUquJF4bs3DzJ3JGnaS5Mk4huV9cYHJ9UJp90pky6UsGU8HgdAs9XCze30cRtVdX0G/oOdTeKjIHxN9/01t/e4HzPEis2Jt9zfACPHj26P5PJSI3QpevV8RLGLbVrEi8opZOKtosT6quSo9tiZNMm0tmcujT/3j138+h3voFTXaBWrdJuNeh2JNqwq8BXJl9JJFtvohWwFUG9fMjIq8qJpZ04RiWbdWONG2+7g7e/7wPo2TyxhKkLlEex4nS/8IUvqMl3HXzl3jL1yqJNCjQ/+clP8v73v5/KUJmatsz/+Mc/5fPf+ywd6mCGJD2JPhTgt4jNEDMXkK5YKj5ydKRC2kioLSyooJdMJq0UD64vxZJ9qZuhWRD4DKZdJjI2+0YmeOGFe0iZEXZGJ5MvkEkXVcRk2/OZbzg8cOgYX/z+kyRWxM6twwwPDjMz2+DAgXmWF2KsOEU+naMX9NSiLbHEkyJXIWlit0shgYk0vP0XrubWm19NvnABelJAj4tonkFjcZaD9z7IyUcO8dTDD1GdOclI3lausq5e5C3v/A9c+bNvQRsaIjZFFy3tG020aIGkc4LEr6LbBcheDPY+EgoEbp1eY5G0b7J6qsqBBx/mBw/cje+1KRbT7Nu/k627htmypYipt6gvzbC6XGPHziv53kOnmJrtcuvtr2Hq2BMsTh/i5970FuaPz4GVxUhbTB07xHm7dqsTiHDqHafFQDlPvbbK4soqjuNw/u5dGHHEwUcfUbSClZJy1TL50hC50iDZ8oDSoAt5FXqeUup0aw16rVV8mXzdLvVeEJmlyTff9Osb4HuOoWNDana2B3R6evoCXdc/blnWhevga9pWP15QFmF9dFSXtCrkWrEJCZFs4GWbH3jQaytLsdTRuL0uHcnybbdoNRq4XYeu01n7cHCcjvqcbK+lbVa+5vY8xZX2wohuBNfd9FLe+vZ3kSqUiJTdWEeLYubm5vjwhz/MG97wBpVqJgHs8v2tVwp99rOf5b777uP3f/8DEnrFtDfFB/72A3znqW+jpyLStk59uYrjSEOuSgonU0jIFnUk6EAC0AfLWZxmba0GycQPNDxf8oalwUF0wz3V2nH57jwvuuBCtheHGU5L4WiiQnokvtL3JLGsS73TpCnFjkaaJ+dmOTw7j5WqML3g84MnllhcDDE0KeVMyNoSLO7hSWGmZhIHQt/omElELoL9QxrveOOLuf6Gl5Ir7MZgAKIKRDliz8WZWWTp4DEeue8+Th05BJ0WbqtBLzZ45Vt+kSte/XPow8OEVqK66fSoiRGuknQXIKyhmxpadidkzyNMBlQwkilW8bbP3KETPHzfd1iYO0i3tcqu7Vs5f//5lMtpTJHs2U0lYWs36yzVdHxjK8Xx57Fz1wU8eM8XeeyBu7n1xpfgyHSvpRmbHFUW48jzKWTLNFpNGs2qku3V66JS8FldWmLzxLhyA9ZXq8r0YqezZAtlBbz5srQXVzAyaTVZh55L0OnSq9Xotqu4Tp2416PRCyOjNLEBvmcLFM9x/w3a4SwP6okTJy5KpVIfN01z/zr4Gipcx+jX9Ai4rfvN1pQFqitN0ssSWZYJH9rvjOhzDX2XhKgT5Gvi0U9k+o0laCZS+t0klPwHT00zIhGSDxHEu66nsgBKgyPsvvBidFveWJLlK1RGP9NXlmr5fJ43v/nNP5RqtrS0pL522WWX8drXvpqQLk9UD/CeP3sXTy4dxM4Jr5ilU2+q8JxES6teMCsTkbIDspaEmccMDpfpuB3qTYcwFp4hJcQteuCSTnx2bEpxyd5xLt83wZbBEQxXwwrD06YSx5HsX48oclWZpBwPTaRWKZOZlsOBIyt87b5FjkxHhKGGZpiqeDMjEcpeQuhC2iiCRG66XWUUKUYxl49b/Ic7L+H6m24iP7IfLRmBsARhThhhaDs4MzNMHT5CfXmVFJriQiWgfvslVzB03n70SgnPCLAMHz1uEXVX0bwGBg5h4kCqjJnfQWJuIY7TGImuXGbN+WmefvQBFmaPkLMNtmyaQE9sJSOrlC2GB0X+N0+QtFl1LCqbX0h5x4uIezqPfOHTHHvifkZKA/i+TnlkHC9yVYGn6HtL+RI9VzTVotN1SNmWytGQE22lXFKuNVEySO2QbqVI5QrkJdthYIRUoXwafCPPI3CeAd9eu0bs9Wi6UWSVxt54w6/95w21w1lixQbtcI4P4MzMzIWapsnke8EPga9uqGlPPnd64j3judeLK4WLlV4ytVRbb4ORtvjTt+1nM6y1x6wBstB36+dNAei14HUBbHG5ieVY6UBTKhdivQ9OlAdPPfUUH/rQh9i7dy+vfvWrKRQKyuEmyzahH97znvcwOFQh0rvce/wbvOvD72CmO4eVk0aHCm5LpvAILxQ+N0WuaJHLaWRMCSfvMjw6jG5aLK1UiaRXTLIaJJfY99gzZnLt83aydbTAcCVDPl1Aj1IQRASuRxwkKmZS6pVSYjMOHcwkxnelk62FXhliNc7xjR9M8/XvTLNchVw+xdD4MF7kUK+1SFyNvDFIlPg0naZawo0ZsC/b4w3XDfOy22+juP1ykniCJJTuuQIkRSQ/M6yvcuC+B3jqwKOSMM/ubdvYf/HzKO7YDYNjaBKzqQcYZghelaCzrCI+DV1kX1UC3cXMjmBl94G+CS208FsLBI05pg4+QnVxnrxl0lyp8dRjx1iYXWJ4qMSrXnM1gyNdfL1GYBeJsjsY2XE9xAM8+cXPMX34UVZnF8nmK2zesUvFdEo4vAgSG9W6MmZIk3PQ9YnDRMWFSk2U0Fb5bFZlY0ilfSJyRJVkNkhxaFS1GOtpKdyTaE4P/4zJtydqB7dLy02i9MCmN7zoV//TRpj6OcaOjcn3LA+o0A6maX7cMIzTtIOafIV2MPoT8Dr4ri/I1hddcskvKgWlODidx9Dvu+xHQj7zd/VvlWzWby9QNYkC1up+Z0awK9hdUzEoPUP/Tmu5vQKwYiX+8z//c2U1lucWykJoiDe96U0q8tKyDHq0+dR3P8oH/ub9NMwWds5meHAIR5xgLR/fT0gMk2zWJJ8Hw/AIfckoGKVcLrK0OE/oOhRTOjvGS1y4fZRdowUG0pJ1IHK6RFl4ZXEn05lm6LScLitLdezYYFOlQNSt43U6pFJFZsU950WUduygHtk8cXiJ+++fYn5BXIMjtHyXettRSgq3mdBodonMmFQhz4geskfr8cYXZrnx5usY3v8iEm0PUZDHiLNoSREt0on9gJmjU3z/nnt44Fv3EDgtLrviCq580U3sufp6rKFBSImlO8RtzoC7ihHL71ko9Tp+tExs2uQql6Cl9kCQxmtM01s5ydyRJ2nML+E2ahx/+jBPPHyIhfmmWg7eedcLecG1m0mVHMKMTZgZYXTvDbjLJt/59OfxGqtkDbFcZ3AlrayYp1TKsbKwQFGqgdI2YRRg6TaRJ6YMnShI1GJPrr4k8D0xpNg0h5UvkC5KjdCQAl8jk1HgG7oCvo6iHZzWKgp8e44C39TgxBtu/PX3bYDvWWLFxuR7jg/gc4HvOter9LVr4Lsu6Vp/evn36el3nXpXoeZriHoajs+AZXWqlLIY5UzuA+ppaO2DsFAViuhI1ibpNXpD7dykSkgWgAdyQD4AACAASURBVIBYjEVWJg0WMv1u2rRJ0RGKniaiE7f5X1/8E/7XF/8UryBWZZOhwgBBu0e71sZTQThCmSRkcgnZfEQmrTM6WGaomMHtNBjIWeyYGGTX5hHGB3PkLWmdkCcIcX2ZHjVS0mQRCa8rNmaNULIEWl1G0yl6zVXajoOdH6DRkxY4A6ucRpf2BaPA7MkOBx+f49jUEg03En6ShpPgOAn1WiRRv9hlkyE95toRnbfdvIWJLcOMXHAtduH5hH5BNWmI+kIT6iFJ47dcZo4c5cmHHuCxh+9neWWZnefv55ZX/SzbL7iQdKWAnk6Ig2VwFogjJQKEpIMfzqiGjvzgReiZ8yHO0a1P05w5SePkSY4eeJzFE8dZXVhSGRVg40cRExN57nr1CxjfYkJWqpo09MwY00cijj86RdxxGMgV6bouXpIora/qmZOW6yjGzqT6/H2kEQnXLVSXIYYdyUtOVIuFyNMsifUslBTXK2lmGQW+2WfAV6gX4XybffANum3aHrGA74t/43c3aIdzjB0bk+9ZHtBTp07tX5t8LxLQlUv703zvGvCuL7We+6mEcui7wf6vP4kINkXnu05CrAGxfH4NsKX1ot9T0f9afxLuf6h7rT/ss37Tfb75medcPxGoz2sx9aDOH33y9/jCDz5DLy2XrbFK7wqFdqg1CN0YtweZFJx/3gh79o0yPpqjlLMInRpep0E5m2ZydBTbMMhIi4JtqLp31+8S9HwszyAVSn5DjZ7ItQYKbBqdIKuZuNVlluamaPba+HYG18yg2Wnk3BFL1KWWIWcPk/g2Tx48zvGpBVY6EdOrLsdmetSrUBgo0TMcSnHIC4cN3nvHZVipLoN7LmBsx23E4TBxnCIORD2SR6OE1wpJvJB2o0G32+LI0UO0XZdd+/YzvmWS8nCRVMlAC1egM08QyHG0sCQoJ17ECzrY+c0Y5X2Q5GmvLLByfI7Fp4/z/a9/mbnjJ4i9iK4rumSLTq/N4FCGn33NjezZW8ZIt+nEdXqhztMHA9yaQdDo0VqpKsWIlU1RGRkhY6fIy/FQjSWoXIeUaeMHfQki4oQUdYkMAKauGi5kyrVyJXIDIxQHh0gXBrDEEq9B4LoELQHfKt1WlW5zGa/TohuZAr6vf8lv/peNyfcssWJj8j3HB3B+fn5fkiRCO1zyrwHfNbvEGpFw5jf3DFr2wbX/R4Hq2m5OYetp8JV/PQPKp//2Y8D32SCsAtYJaUQ1/uzzH+JLj/4Dru3iuz4FI6UWU0nP4/ydm9XWfnigwN6dMjVLBKGD5zVpri7SbdbJp7KUC2WKhQFV1BgQ40tQT+SRdD2CloeV2EpnGpsxWkrkaptI6Qnt2gJOb4VW4OAkCY5mqPYOK9JIkSNlSCtxgZSeobZcY25mgYWqy1wt5MmpNjNzIaFmEqQTcnHCZBjx2n3DXHB+ni37t7P3ojvA3gFJCc/xCHwDy6igBxbddk+dtOy0oQwUkjFhpdLquMT4JLYP8Sp6d5kwiDD1NKY0iMRNotCBdAGjuAWsCkHD4dijp3jkWw/QWDjCwskZFueqeEGCXZRWDYfnX7Wfyy7ayqYhoXC6xHqdju8zPW3iVC0s3yTqBKoPLpH2Y8PEMmwV1p7IxGtoqglbpl95Pal0O6G0kv6iVtQ3hrgvcwWsglTH92Vm+cIgqVyWWGzssrxtd3DrNZzmKp3mKl6njeORmIObfuGWd/z+BvieY+zYmHzP8oBKdTwgaofLBHwVAAvXKzKztenjR02+69j4HHPvv/idSX7EGuu7PgCvzb7rkNv/tar//wnB94emYC2kqzf5xLf+gr/+6p8RFSLleLb8mJTncs1lF/C8/TsYLGbUh560Cf1lXLdNID1nIntrd1RZZs5Kk8/lMQwLLwroep7KqVC15G1x9aXWwnxC7JTNQHmIOHZpdhbQ0l16UZeO6ykNs45FxsgoNYOWiMXWInJ9EsklaLZZWemw0ko4uRJwYingxHIP38iQwibT6DHZ8nnRlRZXXbODF77oTqzBiyEeJZApXhZ94njrxPRaXeWMszMauYECqXxOVe8IoCVaRJQRl1udpLNI6Dmk9BSGllVN0wLO8j8zW8ZIDai4ytqsx/Gnj7K6eIjWSpOl+SaRZpKpZCgO2ezcOUwxHZLVOqT1NobVxg1cEm2U6UMNglqMGcp6LSbQQiKpoJdxNRJVjFA/Yi4RH06fhJK/90G4P/0qykl2ENkcqXwZuzigFDH54iC2WJXV5CuhOh3F+fY6NTxHAoR6tL0EvTLy+pe94w827MVniRUbk+85PoCS7aDr+sdM07xqHXylLVjxvoZxGoCfrXg4E2z7VuKf5s/6ym0dYX+IaFh7oB9mgxUjvEYzrPPPZ06961/rfy4iNF0emPka7//f72Q1rJJLZ8lpJueND/La216ETYuU5mHikklHNNrzSuYWReKmswlcH0tSHLSEUk4ChxJqspnPSNA6dLoOmpHGkw42y1S8pKqC11Nio6Pn17ByPqEugewJWbNISrNV3KZIzDxPFRaT+CGhLOVkERlqLK50OTJd48lFn4OzMY5nEcU2tHyKiz5X7YJbXzzOTS++mcE910J6J4ln4VTbONUWMwePM3t8Sk3fW7aP0Og0VGjR6Ph2JvdcgD04gJ+TICMXuksEnRXMBCzy6mQgzSRe0sRI26RSwxANk4R5Aj/Aac+zcGqOlfk66UyBdClFaSSHoXfRghZW0EKP6lh2F82MSKIsRw7M0ZmXzjdJePPwE48wNpVZRY9EEeIr8JW830Rcj1rfbi7JdJJgJwvWULh+26Y0NEJpeIx0eZBCZZhccQArmyESUO916TU79KqrNKtLdDurqr7KjQ3s4ck3v+Ldf7wRpv7TvEV/gttuTL4/wUH6UTeZmpraZtv2Rw3DeOFpk8Ua+Kpl29r0+1OD7w+h87O+A4XWZ460z/Vr/JfBd/3RzgRcNSSfwQNLUtl08ATv/6t38cjxhwmDmEwML7niQl59+wtI6TW89iJp08fzanSDNp2ui+uJDC4tMlukRSgF5CxdXdYGXsiWbTtYXF5hcXWFsfEt1JtdRUVUxgaV3drU+kEvRA5R0pGdlKpHL2kVMkZa/VsAxnV9nIYEwTSVM6uYzWIaKRYWGkzPtZhqazxywuPUyZhubBF2I4bbJttTPq9+8RC33nw1Wy+7iSS1FZIymg+NmSW+/U/f4IFvfVuFqu+/ZC+1dl0Fmu/e8zxufc0vMLBrD17GxM7FJO4CQXNO1UWZiF5YTC0QaA00XXrYhkHbjKQPBVKMKmESrk/k9nM8ElNTiWeycIy9JnrYwtTamCkX0wwJ/YjDD59i+VgD3ZWf2yM0QqLEIBLjSqJhi9JCqJxQnJABrU5TRXMKBSWvv2wmo8LxU+mMkphlpTaoOEC2NKDMFnY+q1Lz/F7/6qFXrSrwbdUXcBo1Gt2I7Pi2X/qZ3/2zjTzfs8SKjcn3HB/Ao0ePTuZyub/Vdf2G9UWb0A7KYLG2cJNYxb5Qt//n/x50ReX7XH/WAXT9q/2lmty6n2/2DOtweno+44HkMrX/p58UfCa10O92e+Zj/XbqNkrHFlE3p/mrr/4pn/rap5RudKJc5g13vpSLzxsiCebQQrGgrpLEDo7Xpd11aLXaWGaGtJVWVeqREyoHWhLGpLNZtmzbQk9q4TWpKLKYmZnDkZLMgQxxSkLkdTVhF2RjH/mkJYPCLmIHWdWa4Rseba9Jz2kTOz3cdgsiH1uq3s0c3a7G7HSLmWbC8cWEBx+ss9AJlTSu3EwxHni84vkFbn/JBVx2w62E2a14nk1ay9Bb7fDY9x7nge88yPETU4RmTKFSYmBwlMuedy3XvPhlFLZtJy6k0FMeib9A1J4Br6sWgFAhTBJCo4mhhVjWIBjb8IKAleUlFk/OE3aaFDMGGUunMjiMnSmg6zZa4qvAHst0SBQAi6km4NhDx5k5uEzi+CR6oK4EJCw/DsGQ4xq5eJ4E0UsRaqjUK6adUlpfQzfJpGRJKVcXNqaoHaS5eGCYnALhkuJ8hXYIFXXTwamtqoVb0G2oYPVq28cenvil29/zxxvge46xY2PyPcsDuri4OBLHsbQX37I++Uq8X19mJpyb5DxIV9uPO9T/EvewXou5DtvPKHv7sLr+p1+Wua56OL18Eyxd0wsrRliBa9zf2q1FUooETU4OKrhHPYQPeoeOscjnvvdJPvPVjzOxeZCrLjmfC3dOKH2rrbVwnUUMQ+raDeqdNm6vx9LCIhkrozSn6VSWnhfgeYE690gc46bxEcoCqLFBrdlgfmmBSHZVtmRnGgoEsprBSK5E0S5QKYyTK4yBkcINA3pei5XaHIkUZ4YuTq1BIt1vtqX0q1a6zMnpFQ4fq7HSSPP9A3WOL4W4nkWuqzEceVy6SednbzuPl958J3Z2kjAM+gs3e4B21ePYkVlmZpZptjoUCiXGRsfZs/d8RnfshKEByIsxoUdCjcBZArcrbDRanFVTqBhURJNtpYZAG8F3uiycOsH3v/o1jhx8nHwuxeaJCcaHxzn/vAvVCSY0YiLDI066ZNMx6ZROErgcevgJFg7Pko5NehKEb8pCNMbtii7XUyaWVEpXtUst0TkbFrl8VqlupALKFNCVHYRlY+WKWPkyqaIAsIBvmXQhr06O0jHYa9dxpDeutkxYrxI5PvVegjY6+dbb3v2Hf36Wb5WNuz/7AnbjiJzdEZiamirbti15vq88TTusTb1n6nxPZzyc3dP9iHuv88DruuB+RpoyZfR3MwoAhZ8kVuVCqiJIdVasgbOyLitdqMtq/UkePXIfK91pSDtMbK2QzyTofg8r9rC1ANetYVgBuhmzUlulmMuzMDtH5AfK6CE5wyE6vcDDsHUsCfPWYyw5KcU2Xc/H16QJIkeo7NOhCt3JWxbldIkMBUrpUQbLk1ilIp1IbNRt2q0lvG6VxvI8njjfhONMNLLFAYxsiY4bc/jQIrPzMfc/2WS2nkfTK/j1Gna7w+5yzKtfsplXvuR2CulRun6PxC5SHNiJbuRZWely/OgcTz/+FKvzi6olYnxyjPOfdym7LrmU3PgESVrU0C1ivwW+hxml0BOLRAtIBESxMM2ioiKEl3aW53nga//Et7/5debmZxkqVhRnOzE+yW133YU+kMOzEvKlDFlJY8umSeKAg9+/j6Ujx9A6kqchIWwurW5TLXWzdoGcnccPOtRqC6oHL5crkstkVBGpuj6SfAuxYJuidiiRKg2QLlfIlgfJyOSdzaN7IZHv03Ga1OuzqnooaTTAiWgEBgxPvO229/7Bf///7aX7b/SBf9w49m/0sPzkP/ahQ4cK+Xz+LwzD+Fm1MBJZ0prWV8B3feMsnO9z2Yx/8md61i3/pUH59G/0GXOGwLLU8ciXxOPQB18BRwHm/iQVi4XB8ImSHp4/T739NB13AewubljF9aXmxlVTpjQV57IZXLehlkDSz7a6OkejUVPmDbFVI7kGYb/up79MQ7m5vLCrMibiQELWixQrQ2imgR86qrU47PUYrYxRtMp4rZiMlWdAZREMEyQBjlel01qmunCK2vIcvY6DbUr+sVQhDZDKVvB0nen5OsdOdnj4sR6Hp3V0e5BuexW95rCnBHfcOMLtt7yUocFtxGaObGETZnqMKMzQqrvMTM3z+COPcOzpx0iZsZraB0bHuf7Wu9h36QuIbWmU7qHHPYmFw5AcCzm6ekii+0TqKiKNRgFTN0lcl6UjT/PEgw/w6MMPUJtfYHF2HtftceV11/DSV72SzMgAmWKedC5DQSbSOOKxe77Jycd+gNENiaRBRPKMsv0rKnlO+bn92FP6YiF6bEsY87WroCRW8jPX88XBTTpfZnBiCwObJshVhtCLFVK5EkYQq7yQRrPG0tJJqjPHCet1RCfSJY0xtuXtd773v/7Rv/q1unHH5zwCG+B7li+M+fn5bBRFf2oYxltOc75ngO867/ujjRY/7TexLjVbn27/hV/j2qfFpiEaVbXIUogrmbQimwpIZHuuOXSiZRxnka67onIKTLONHzQIgxZOexnf71Aul+j2ujhuF9MySKVNotgjlYJOe4l6q04YJ8pQIU0SBjrdRm/Naq2pBmG1hdNNLE3ajIex7LQC7VjCvomUdGyoMEouNUDgSnymTiplUMiUSPRQ2Z6dZoPFk6cw4pBcwSIMXTwnxqn7ZAslOolHJ9I4MeVw6HGfbz/QoBWmiJIIq+Vz4YjBz9+5g5e9/MWMTOwFc5A4KpEkRTqtGKcVErgRYbfLyvxxLKkOil0l09q+73KKI9sgJYE+HZU/IdO6roBXcpcjEs0n1AwVLGRoBQzdUknMjePHOf7Yozx633eZO3pYKRXkWJbHxnn5a1/L+J7dWIUCmXIZKyvArXHywEM89LUvQrOjlopCyPtxV7Vf6LEUpRrI9QtmjK1ZeNLD5vUIQ2kN6ff1qeWbnaE8NEZ5dBOF4VEKMvWWyqRzRQw5SXoe7XaDVnuF6twU9ekZQickkhPk9r3vuOs9H/x/f9pX6cbtf/QR2ADfs3yFTE1NpQ3D+CPDMP79aanZGu2wbjM+c/o9y6db43R9VFSYKgfqh6Wf5g7OfILTv93+bCu2Y1UFr8l05tKLVqh1TjBfexovXKHRmSGMHIaHy2QNlEvNIqBZXabTbTMwNES2mGd+dZml1UWK5QyZrEUSe2pj3+l2iKX9OJNWkjEt1NADnbDnkS8UVChNqMfkyxWGSzuwjAyOIzRCg3Iuq+iDqBcQ9TS1tMvlCmhaTKtTp2RnZcOEqzt4bZfuapdNw2P4msNSdY50nKG55CD0dZQLiewUU8frzB9OuOe7dY4tRPQSyHbhxguL/PIbLuWq664gO7gVPTtB5OeJvAyBZwqFSxJopE2TVnURXfOpVAqkygNQGAQzg4phC5skgcSB+mq5pex3AoRGRCD2cdEwGwViCXhHI1ipcuoHj3Dv5z7Lw/d+Uz1mcbDMzGqVm195FzffeRepwREoFpSdw7R04k6d2cce4gf3fAtb2j08l2xaVzSB5FGYia1qpWT6lSsK6eKTzOg4EZ5daIgcpmisAzDTWUojmxTYFwZE+VChVKmQSiT5rEu9WaPdqRL3WvRqDaVJlur4wvZd73ndf/5vHzz71+7GIzzn23PjsPzrjsDBgwftQqHwQcMwfnNd4XAm7fBs6uFf9yzPvpcAb5+3fcZMvG4oPlMZ8cwCTlmUxREVB+iGhxvNMbP6EEdm7mWh9jhW1iOVMZQhYrgyRNh20QOZRmM1aTYaDZYaq4xum8TOpegK14mPZUhrR0zPDZUTzAtCRTlkMwWKmTK2lqIrNfK+R1pkTSZksgVy2QlMTaPTXiEOewxmS6S1LImnqxBzKc3MlbJ0PEcFANEJKJbSBFmP1nJbcI8tY5N0aHN8+hglvYy7HHH86AwXXLsXLWcwf2qZ1ad6PPhIm/ufTGh5MJ42eNllRV52/Xae/+JrKG07j4hBSCpEnk3g62gSFO8bqtSy3WypGE9TNF22TqZSIDtYUo3MolDQ5PcgVxJrQUeqT8OUQy2dJKJ6KRDFupp+vdkZnvjmPXz/q1+hOj2tTBGunhDbNlt27eF1b/pFytt3KhebVuqfbPCb+MuzPPz1b7M8vagkZkjriQTgS7iRB54vJhSpCZJMhwRbHG0SrhMFivPvOi6tTk91zY1s2srolq3kpTk5m1UnRTMxCQOfZqtBtbpIbXkev9MhciOq3ZDK9l2/96YP/M/fOTev3Y1HWT8CG5PvWb4WkiQx/jmg5n3/PIr+tirQtKWFty81kw+ZPtYph+eiHlS27xkytOf6dp7zNn1ZgkoHOzNep08FK2HZM2lmit8VRBBVg4uut2iHRzi5/G2mV++j4UoRZI90OodtFimmymi9mPGhQbqtOp12Ay9weezwkwxOilC/LEW+xIGrksvEwtqLxMaaRoSuA+VBbDNLEonUqUTKkh63SIXFC3dalmVPdogo9Gi3FojcDnkzTdGWKSyN026riMTIDKm2asqc0VlsU5GlVKZLt9bGbwSUskX8TMj0/CIj2QncOY17v36KG+/cx+CWIrWlJRYP1HjiYJfvHQhZ6Whcd8E4V++xCRo17njdTZx/w0tIGEG3hyC06ImfNjbxHXG9Bfhu2O838zp0gq5q78iWclRGBhkcHiObyyj1SBz6GBKDKeArlI6cHmMdK1Ug0VJomoG3NM99//CP/OPf/h1GGDE0NkJpdBiyWfbuv4DnXXEVpZERkmwaXfrs7AAt7kC3SWe5TbsZsrrYZGH6JPW5OZoLS2h+REZCc1Ia2ZSENbn4ga8UHCorWr0MpFopTSpfUNx5eWSUwtAwVrGkwna0SMPreWryXV1dorq8QKfRoLpSI7Fz4c6LL/2PP/POD/7JWb5VNu7+rCOwAb5n+ZJIkkSbnp7+rSiK/ut6kElK3gyWbLufCVU/E3h/FNieqcVdX9L9sD5X8PaMX5sSNMgkrMS5ayoDwYN+C7LUjSeypVG5Dz5oVeqdw5xc/A7t8GmqvaeJtKpSIySRTRJmGKtsJh1bVHI57JTOzNwx5ldnqTt1UsUMmZy0EWfIGjZaEKsamxY9NSEGjkfGyGGZWUrFIRI9i2VnSEuR5j/nBfvdHoamqRol09RYWTxJdXGWQirLYLZCSTJ+NUOF7/TCHq1eQzUp16YbUnaDZ7fQJXu3FQiTiVGx8TWDAWsLUw+v8uXPLnD1S4bZf+Uu3E6T2QMrHD3S5gdPuyyswAv2j3DN3hwnn5rh1tdexTWvuI3M8GUgDrVYx3V8DGwCJ6DdENdXWzUF12orLKzM4ccu5YESW/fuZYs43jJZBXK+76jePsnQFSWCnBtDYSBsSWDLKrUBXofG8RN8/dP/wMzJE6QLBYYnN7Nz//kMjo2rY5LO50iX85gZg5guWtIm6LXwXY3iyB4SvULsBfQW56jPnqKxuKLiO5cWZlQVlSaON6mwsox+n6Bp9TXVpk06lycjPG+hSKY8QHpgCC1TUCdM6W9T7SlOS1EasrjbMrmVTTt3k1iZ1+W37/vEWb5VNu6+Ab7n/jUwMzPzq0mS/Mk6xbA+7a4D7rrk7MwJeP3vZ0ZN/sRLOQFfmWhUbJnSMqgfSoGsKtzs79X6Q7Ay+quqmChqoBtLLNQe5OjsPdjFJr1kgY5bVW/YruOjxTa7Nu8jQ5Fuu0ViuCyvzlBtLWLnTQW8ppVWoTYD2SH00MRKp+haTVZWFwkdj1KmTMYuEEYGntiNU5JoliIloOR7yj0mi7p0yqLTlgVaHVtPyKdsCpboZU3a7S6ZfIauL1GNHp2qS6/XxTcddTks3Wu5bAm9mEaTid0vU5/2Of7UMkObK0zuHVMlnt2ZhEOH5njosQWeOtRhUz7iip0p6gs9rrl5Cy+87UbOu+w1oEvCWZpYuFFp33ADwmabhekTtGqLrC7NcvLECUzdZs/u8zj/iiswRkeVdtawDfxeU7U1G5IIGkuAvaasveLO04wMhlwV6DGJtI6sVjnwwEMcPnKE4tAQ+y+7jNGJScxMCs3UMGxTLe1SutAGTXpem1orYmTyEozshPrd6qpENRQfMbHTxm03cVaFr+3S7Tp0Wk06rTZdxyEUi3EQY6bSZItlMsUixcFBsgPD/bAdy1aLTRX+b0ryXFqdtOXyJkk0lqv1j4xt2faWc//O+bf9iBuT7zn4/U9PT785SZK/PlNmduaSbR2Uz3yqM6fa9TjH9Yl43Xm2fpszb7s+BUuThfB7kqerwFXVw4u8SQLaZeJN+lpPWa7Jei6RjX2NautJ5lcegtQyhcGIprNAL2gTRh4rS8t0O122T+5ioDhBr9sliB3aTpW2ZBhYMDo8Sj5Xwu9BPjeEQZpe4LLam1HtERL4kgQi/TJpdzxljkiLs0ooGeEyiXCdpuoIk8v5lJ2jkMvitOrEoiGWFaIknZFREYpygpF+NK8XUG81VWBM2sizbdNeNk3sxMjnVElo7FmkkSnO6h+XrBRkxMRtm3YnZLna5ODjR1g8cRg6y7RWa0zsstj/gou4+rrXkR+8AGLR5OrgJiqNTEJmjh98ksWZ49SX5rn/O9+n1/R44fOv5cY7bie7fVLpZbOFPF7YQtcjbHEzxpKzm/Qzdi2bWJfM3DRxEuJ3OzSXluhUV3GaTVZqNbbs2Mnm3bvIDkjbdD8IRx7L0Dxiv0rPb1HtRAxPXkpsjykNsZ54mHK8xaWoCCYNI+gXtapGlCRWVyJxKNkOkm7Wb0uRCVi3xXQhQG+qGiYB3h+yXUqnWxgRqVS0hFq9+ReTk5v+3Tl4q2w8xBlHYAN8z8HLYXp6+uYkSb5kGIaxrnBY53zPlJqtB5k/W/P7bBpivfHiNNAKhyhuNOEW1Yfwiv3uN5l8lXosEuDtV8GrN64l0Y11YtrKu99o1fD8FXreHLG2Qr4S0fNWVCaDZogVVqPdqDE7ewoNk5HRrcodJRNQ12kQuB3Sps7WiQlKuSKrqw0SQ1qL0yxXl1htLagGXfm5s9KuYAp328NxeqRTGVIZm5RtkBgRYdRD96VzTCrmU8oY4DptfLdLSrrvYhNbz9NrB4q66DhdNPleDJtyYZBybowdWy4gX9lEJMYGoT/k5KPZStHRvxIQcVcaibyRsk+hBjqNRZzaKdzGAoHr0Par2GVbmSvs9ASGLpGSBlZskzgRndUmJw4eYvbYcWqLSxw88Dh4MZdecAn7rrickf27GRrfSnl0SBWOgqs0tkkoChBJF4sxs1k0I09MBjcI6LXbdJbnWZk+SdRpqVzegZFhBrdtxSgW0DNCU1gKNCXBMwlW6fRWqTZ9BicvQktNkCBNKSEpLVKUQoh86Mq0qFyMGmoC71vFI1WeqknMpFRKyRd1jUBasOUoqRaVvqVc6Cx5bcndpPNNDDhhGEWNWu2tW7du3rAXnwOs+KEB7Bw/3r/Jh5NYyTAMHzRNs3Qm6K4D8bOXbqejJGa9oAAAIABJREFU/taO1plpYz/uAP5wMlnf1aYygeN+x5DodnWzi+PNMLt4gF6wRLZg0gscgrCLjkcYthHFrAjz5b+GlWAaGpahUVtZpd5s0vUjBoc3MT46gS5Y1gvQfJ+MFpPLpQhE2G9EJGmT1foqzVqD1VpVsc+SMyDpY4PlAYKuh9NqIyarXDlDbEnqVoAVJUqiJVkIppEm8GN1uZ4Ra3acYIppwhpgYnQ3peJm7GxFqSRK2f5izDCkdSMDhlh6BW0EbPvaD7EuS84CFIg0B00XGZtGr30CrzOHFnXIZG38xKUXe2pZWG/UFGBJHoUs/TTXJHI0VuebPHr/4xx5/BDdZoudmycZGx6k0e1S3rKT5193E5M7t2MXLaJwrfAzsVXQsoCXmUujWSUwi7jtgNryEk2piT9xhCOPPMipQ0/T9jz2XXkF19/xCnY973J0CRCSE1viijoY11vFDXUqI+ern0tgUxkpVLSoQaLrBOs1U+r1ILLCPrjKBKzO0aoIsL8IVIkfatqVxpN+vocArxoC4gTPlxwJTS0Oe71e3eu4t4xvHn/wx702N77+0x2Bjcn3pztez3nrY8eOjei6/pCu61vk8nqd4z1T5/tcbrd/tettTcjQ/88a56u4Rhl3xAVVpdq8j/nq/cr+W6xkaXYaLK8s4vkuXc+h3W2SzhnYWWmZkAaEniqulI92SyrppWq8wNjwJKOlTRS0PJYfYpsRZibE17u0445K8ZqZnaVZb9GQPNhAErak6sxiYmiYwOlQX1nFDXwyA1mSrKXmUhkUDZG9afJhEbhCmlhKkpZN59i9dR97d15FPrOFlCXZDiVVCa+LaiPsx1MQ6+q+kUx2pq3CxsViK+lmGmU0o0AiPGtioAchiTuH111Sbr7IgEwhp1QchpnQ6a4QRC1smZIDnW7bxXEiWo0ej3zvEQ499CTZxCYd69RX6mipDJdddwPX3HgjE9u2qnSwOGwry3ZfYZBS/cJGOoWRzYGVEy8G7WqD5sIii4cO8cDdX+GBe+/G0CK0lMl1t9zMHb/wFkb3XSxJ7kjUWhRU6Xo1Ii1FeXgPSVzsT7EKfOWJZKJVVL86rmJ6Vtja9zAqcFXKF+kKVCaQ9YCl9YLAPgBL8Lq6uor6kZTiiBQ7s+s6x3pd5+atW7eeOAdvlY2H2KAdzu1rQCzGtm1/T9O0C59L5bA+6Z7Z53bmwm39u/lxkrPT3/XaMk3ee7JIE7WD8vEL3yk8nTHH7MLnaAUHyOZSSu8pk2/Pczl8/CirzSqFSoHJ7ROKBnA9h26vQ6NWU0siWWiZsSyKUmTSZSrWEOdv3s+u0c1EcYuav8B8exo9oyv12tSJkzREktbx8VzJFNfR/JjRUomRcom0rXFydpqZqoM9kEVLpTDDgHxGDGFd0qqVwSb0NLXs2X/+JZy3+3LS5gQ6I2j6AImoEfSMms4UzS1gIUEzvg9JrOgLTTOJNKm1l4wFaW/Ig54V05lSAeDXiCQRzXcIJRtBNK7iUem1cMNV/KhB1spgSnoaGu3ApdFqMn3kOE/ddwCzE3PkwFHwLfZf8nwm9+xj0/Yxtu7cRml4nKBbVxZsQ12E5AgkMShtYeX7P3OspQk6Ac25ZRpzS0wfeoLHHvgWJw8dYKiUY9/+/Qxs2c0L73wtmaFRpfONoqaihnzSDAzvRNNLirtVAKtAfq3zT2TcazkefQZ4ve1v7Xbq3/2rg9P3XRuI+1RDrAA4kubrWJc9njrWvV7nW+2299rdu8dXzu27ZuPRNibfc/AaEKOFbdtf1DTtJWcu3c6kHZ5dpvls8F0H3h8fwCPI0+98kwvLfg2R6Dnl3ScfPlizzNXuoe48qqiGbreBLrkMBhw5eZyVxiq5Sol8uaCSwsT9Jnys23MIvB5JEKv8264XUhkYIWMUuXTHReyZ3EYctTi1cphj84cYmRxRvG51tYHTc6mttpQ7LejFxL2Qndu3MD46pGRj9U6TI1NziidOF9KEiUcxZ5O4HlYYqcYLsRDv338lu3Y+j0x2AmKZj/PEIoGjjK6LW6x/iSxLIr/Xz5oQ3lICZDTdQrNShLGuJnIjnVVBOUksOQgRWtCFsEuv5/RpCqmol6lTCjzdBZKoph5H0tHilEUgObexRyQtD40Ws4dOcu9Xv8vM1BLbdz2Pa264gy27ximWc1gpG7fdwDIlPEhoAVvVHiW2gZUfRLMroKWIHA+/2cZpNVV048yJQ8wdf5rFqRMKGrft3cvVL30xhdFR5UiLdJ9u7NALTQZHdmGYQjusg++6seYZDO6/nNf132uRomd09a2/3EXFkGD0rxZiCVQK+zyvdG7Guorg1DUt7rrdD8+c8t519dWbe+fgrbLxEBuT77l/DRw+fPj3/3nj8i7LsrQzed91uuHZCWdn8sDrwPuT0RBr4Ku23P8fe+8Bbdd91on+dq+nl9uLumRJloscWY6d2E4lJiEhE88MMLNIgAR4b3iBN8w8YDEIeA8eZYAJkwABElIoiZMMiYOTuMclbiqWZOmqt9vOPf2c3fub73/ljMnKPBgsl+B71rpLV9K9e+/zP3t/+9u/71eoy2MjntWrL0vAcRYgXELbO4gLy09h6LZRLZoIrAEGdg9n5s/BCl1Iqg5OVGDkiowdXCqY8OweJCGFLMmw+y5OnTvHHvXzehEztUncsHMXykUFy+0zuLh8GjkWX96FHyToDh0Mei5ihzpSYuDy2LxxI/McWFiaR66QQ6vdw9AKWfFNtQSKJEOlxF1riM1T47hmx3WYnroGkjIJpHlA1NkjcBrRJJ+MZrTV90w3moyCI+nP1cfvNL2c5kAmNoKETJIAiSJyyA9BZG5uXEym5TYr2KRc8/o98J6FwcIFPPHIPaiUFdz4pjfAHKtCKuoQcjrzSKBH8ZSGZUMLF89dwGOPPoqtW/fidTe+C/k6eRsHCH0PzqAFVcygSWQhD0SIwKmUGjwFSCNAnCJzbHBRgGGvBce3Yds2Ii9gET5cHKNaKyJfz4HXZeh6EZmSwUs92BGPan0TK77Pe0MzR2cWsnr5fP579s/fRncvt7qXzfIv37bplCGsnLnapTFjYrBBb0KURB4xgcgZhsPh8Gc++9lPfmbfvn0vjBK88hfQa3CLa53vFfrQT58+fWMQBF+TZbn4nQnG/zOe7/MwBHsM/AdUbi88zNUByuXOhaO+d/W64HkHPE8x6kex3DuCxfYJDL0WNs3OoNts4uixQ2zAxMkieDJaKY6gmK/BdwLkVBlC4iFnijg1N4d2x0YiZmj3B5BEBSon4drtO7B96ywct4G+tcwKUq89AJcp6DhkzBJi2HUROJTjBpRLeWzeugGt1gqb7ywutTC0Q6imBK7AQxUlKBGQDm287dbrcd3O3ZCEKUCZBZI84jhDTLhwwkFyFaSegJhSHEgMQR6+ogzTzENUqTOmxItVcUNC9CmtAAgGEoq+YGgyeTEESD0bKfkOLyzi2DNPIeq2cHL/Ezj+9DPImzLe8K7bceMdt6A0W4FkqMg4wlclBISHcyHSzEejcQ6WnWFq4gZUqjMQOA2JF8CzViCkBKOsMi5iErloJgR9PcBVEdk9DJYuwuu1YCoCFMOktDd4EbFUBChE/UKAQkUBJ9PnKQNSCjdx4EY8KvXN4MXiKt5NoXrsPCDchCiFBC8Qz/vbve9qmb2sgFytyzSYJRbGqpczw3XZv1HnS4kalIaxSi9L44x8mI/Ytv/DV1218bkrdJmsbWat873y58D+/fsL/z1K6D5Jkm54obz4u6ncvhsG/HwBfmEX/J3KtuePmrA7utCo2U2YixYRPCOACq99BMvdZzB0GizvK0j6UDXyLEjQ6i3j4tJFqDkdhWIVOb2Gcm4UqZOgQB0aXBhKir/6q7uQQkehpqPV77JBDaEZqixhx9ZZTE3kUcqJaK0swuoMkUJG247Rt3y0ejbihHwFMmiijOnxMYRBAMex0e2vDuQERYRSkmGQHZrrQIlCvOeON2N6bD00bR04cZpF+0QeKcYyZFEM3hEJMYBPuoKEh+2GsGwHuVwOE9MTLAKdIpsIcKV9p3IJnFRhPNtvD51Cn4VC2p0WFs6cxsXnjqB/6Twe/drfoXmxhWq5hJvf9Qa87o6bMLp5BLKusC6b8GSPbgIGjygdIk2HLLHDcURMj+9CwZwBfBGI+siCNrjMYV05hX5mSg6ivg68UMawt4jWyeM4dP/X0Z2fR310DNtvoH3thJArMVMiiRElfEgaD4GoX1kIyx/AjXnUxraAp8Ejq7ur0ALHmNGrhZg9FVz+r1X2L73oyYA5UHw7uYQV3GR1wMbOMbL4TCNmzEPG+vRvURQng8Hwl+fm5n77zjvvfN5I5MpfOK/hLa51vlfow//85z8vzM7O/u88z/+6JEk0gPu2vJg6YSq4z3s9vJD7+zzG+0JBxQs74e/WEVOXszrDps4mAieGyODAduaw1HwcdkBwARnYFJEvSYi5hA2OFlYu4tLyecSIoWh5jFVnIfM5CJGAsXIJw9YlFE0Ozz77LJwghRfHzCJy6FJXGzDfg6mRAt5w0w6M102cmzvKVFRUDDMlj87QQ3tgkzgMYUgG3TGEjEdO1xD4AcIY4CUaimXQ8xoKhgh4NiZKRbzz+34Axdw4OGkEAqrIshxSL0Pqh+DiDGkgwHVSRAkVJJENhFqtFgLfR61aRn2kCs3UIWgqKztRrEJSSuAUYg1QW8gjizOELnlD9LF4cg6D+fM49sQ3cfLgM4jsGGaxiu233IDXvfUmFMaL4LiESaApQp5s3mIpgaBySBOPiVeInha6CkbKW2GI4+CCIWKvCZH3wPFExxOQSDmIxhgEqQhv2EPj2HN45K7P4ehjj8AaDlCanMBt73wPrrn5FlRmZlkAJ1SieZGUQkIY22hbbURQMDa1AxyXpxb/csGl4rmK+9NUkZFdmDc+rREV3dXv2funbvYyLMHgBargzGhptSNOGLyyGkWUpFEW+MGTbhDcuWvXroUrdImsbeY7VmCt+F7BU+Lw4cOTruv+jiRJ/4pFyEvSarKsIEBVVdZRPO//8Lz3L/1J3cZ3YsAvLLovlCAzdIJLkdEXHbtAVCnK8Wqg0z+IoXMEnDgAB/JfqMIsyLADC71BDz2vhUZrEZ1Bh+GioyOzCF0gdGIGTbSXL8An794oRKdHPOCQyWK7Qw+WHaLf95BXeOy9fiM2TlWwvHAWvkv5bREErQAvyuAHMSyHUnPJYzxBGqaM8yswFgINxlapUZLIoWSKEBIX1++8Hre/4QcQJ0VwYgECV1x1FrMzJEMXWRAijjjEicjsGanY8zwJGVLEQQDXHUI3VORLBegFHRkl+VISUkZpwjwyUYNgFpEJBsIgRdC3YM1fQvP0UTz4xb9hHgm6UUBpYhZbb9iNzdfuhBU6aC1fQqWiYXSyBLkkQzBkCIrCIuyT1IYfrKDX7QNxHlV9A3RBQeITbk5sZxlRpiKRVvctKQVkbobuuXOYe/SbuO8Ln0O7sQA3dDCxfha1yWncdsf3Y/0OSkguIWOKQBGu38NSdxkQc5icvRocX2Rpzpe1EpctRVn+MPMrpqGZQDcaRi0j5zWyESUcd9X7gxExqONlfusc/MBfTZUCxxR5aRIjiLyzMZd9cPv27Q9ewctjbVNrxfelPQf2798/NhwOP6Gq6ltkWRaoAFPhDcOQ/fl8QX4eeqAu5DtFGC+EIL6T/cCKMoMbViXEFGvLcUNYzhlY7rPg+IvQKFkXGsJAgqhSsQqx0lzG0B+Al1MMvCF6tsuSDbhMRbPZg6Eq8L0Bmo15dtEGHgkleBhmHj3Lg+XE8F2qqCHWjxexfeM4wnCI4aCHzoB8fAVoqgFTMTHsWfBc6q8FDFwP6eUhmUJMB15kEljfsWHqHKp5Be++433YtOEWZFkNGUdUKlKqSYAVIekPkFA6BrXTnMSGVqtyMh68wIMTM/ixj57Th2QoyFUJbhDBhxFSN0BCSdK5KqTSJBKljiTVAD9F1FzGxWefxFc//WfozJ9DeWIGm3fvxXU37oGRNzEY9PHM048wDPa6G6/B5MZJiNRZq2SkQ4rDAEAPQ3sB7VYXOWEcVXMEfJRCoBsjJVvwGkLCf0nhZ5SQ2AkuPncSD371bkipj/OnnsPKwjkUVRW6oiMTFLz9X/wQdrzxVgjFEgQ5hZcO0HP7yMQ8YzukWY7ltJFrGRVKwnwzgp6QsMJKhVQgRctlSJggGDpNGADBBmo0IUiQkvyZCHUCHSsPcp9M4zS1bftiGMT/Yffitf+Nu5NIemuvl2oF1jrfl2Bljx07Vm40Gj/H8/wPiqK4QRAEmZzOqHASHPE8xEDf/8/sJr8Tjvg23kuUKkqvZRU6ASeQU1kftjcHPzgKxWhD1TOEcQrXj9iFSfloruVg4PaRcDG8xEd7OESc8ahUx9Fs9dBotNjFHAYuu0hDL4TIZYylEMYJvDBDGGWIHRfVnILRooE49uBGIWyfvGQBU9FQMQqwuxaDKSg7o+8Tx3hVc2XKKoXSgPAH3/MhcymmRnL4wL99P6rlLczaMeMrjNPLQwFnR0jJIGb+Ik498i10Ls5D0QxkvATNzGF8ahK16THwpgpe5hBKHFJNgqirDAmF57FHbdEoITNHkGpjAF+gbHdwVh+tk8fwxDfuhjtoY3Lzdmy+di+q1SKGzUVmpPPM009Ay+m48Q1vxMS6dcgUGbyqrA6xeFp7sshsoD9YQepLMHgdGieCoxj3kAMnqohpzkfHa1SRRCLOHT+JP//jP0JBkzFaLSLzLSzMzSEh/2ROwdjG7Xjje96H8noyeY8QCQ6c2AOnFFEor0eaGiw6nkzmGei/GkLPnoYETkYckpfHqkyYzjMqtauzg9WumAI+6dOgG3JCYpM0QuilSRoJjdTHveCFT/u+/dhtt91G7fva6yVcgbXi+xIt7uHDh43FxcWdcRzvjeP43aqq7lRVlcI2ue9kQzD04HLe2/MQwwt5wH/fYIceEGmqz4EJnVgqxRCO/xyC5Dgq9RiqzqHRWUR70IKfuAxv9TwfMZl+i2Ax75kgQDcL7KvdHOLMuUvodvpMDSYKPCSBKFOAofGIkoh1sTzhmK4HheJ7ZInBHh4NtyTCs30oPM9cyYgjPBzS/gQ4EQefuKOUuBGn4KIEMiU603sIHMyM5fCBH34fckYVcVYEJ01DEifBZ3kgSJA5DuwLZ3H/Jz+D8wePYuu2HUgyHq12F0Yhj5lN62AnIUY3zGD9rp0QSzkksgBZUcGxQE4XtFCU08aZY+ClEpDJ4OIIfnMJS2dPQdNUlKY2gYeMoNuA6LTRXDyLp/c/jcr4DK6/6Xbka5OALAOquBqFRMQCUhNigCS14NkW4DvQhQwi+au7CQRRR8pxSDIdkl5DJufg9ob42n/7Ms6emEOv2cDuXdtRMww0Lsxjab4BjxPxhne+GzM7t0HOZwgwQMfpXe58tzCqGTEjyFCJzgHGTGCZfKuwAin8yEiduts4oxtviCiNWHaeF5JRUogg8RjX2XOHxOWFKhS+VVBrf1DTRu+79tpr+y/RJbG22TXY4eU/B+655x6l1WptCYLgjTzPv1lV1U2maY4pikLFmBXeF2LEdIQvLL7fWYip/DKoggy0WBH2EeI0MvESJqc1SmDHuZU5nFuaQ7O3jKFnwQtt1gEXi0WmYqMbQKlYhaHnMex5OHniAlpNixmJE5xRr+dQNDioUoSUhAaE1/IiQjdEOHQRuQlERUYqG4yTaigeU7LRgC1LeMb5RabCsmJ45NvAiWwIR4GRpmkCsYjIGWK6KuPOd9+E0VoBMXSo2k5Iylbw2Ri4WAQCD0m3g3ChjQe//A0cO3oMC5eW0esM2H4K5RyCNMaWa67Be//Nj2D96/YQoIxIEpAKMZRkCCT26kRfMMDRF6cwu0TityZBiFRSIKl5uK0+TnzzQaycPAqdi1ColzG6fgsq05shFUZIj4xU4FnMO7OHJF61QLStEFk0QBycR+o1wHkuEieDKuehyDkWHw91FJlWBsIM1vwy7vrUp/DYow9hZLSE22+/FZNTY2iQ21nkw6xXMbl5Pcw8SZQdrPSaCDMDlfoWcEKJ3XzjhPBZgp7IsJ9mZxGjpzHpuD1Eo91A1+4yNZ8XO+hYbVh+H0Hqw3J67Gf4mAPlf06NbvjGdbv2/vTPvvcX1iTEL2N5WOt8X8bFpl198pOfVJMk0S3LyqdpSpDEdsMwtiqKMiUIwiTHcTVRFPOCICiSJEmCIDDRxgs7Y/Jd5cgknR44hRCibEOQ55HL+ZicKLM8sYXOGZxtHMOZi3NY6S1haA8gSCI0sj+MImaArpCDFkdxOTz6HRfuIIQ7JCNtHmOjBsoFHhTUQK5nYRIzxVsSAKmfwunTYzIPUTVYN10sijBNwmozxEmCQd9GmkqwB9QFB+B5lVlEep4HRVbY3327h3opxdtv3YItG+rMySyfuwactP2/r9QMuERF7NgQqAD3QoRWiJV2D63OAG7fhtUeQJNk5AsFyMUixjZtRn3jJnC6iVSRGWVLiNqA20DidZlTGC0ayYfJmwFkRSmoSAQVgpRD4meYP3oM/cV5lDQNkzMzEM0cEl5iYZgUTx+Q6Y+uQtEVSJoEQdJY8QVvI4nPw+rNwWqeBWldclINZm4UgjIKaJOIUhN2qw+31UHj/HkcPXwAg14LnjPA9OwUrr3pBlgZUdo0yDkdxaIOO7Jxav482naA6vgGKHoF5FJEQ1ry6fV8H8PhAP1hB63BIvpWB50esSMi6EUDsi6tijlCG1FCrBhKM/YY/Y9sPxXRQOrDHa1MfmX79p2//hs//JE5jvmUrr1e6hVYK74v9Qr/A9vft28fzUnkIAgMAJUsyyZ1XR9PkmQyTdMJ+juA6ctFuSiKoibLCq8bBicoEgexg+KIg2rFxfRYDdMj0xB4FfPNUzi/cgwnLh6G6w/Q6/ZgBx68jB5lVwtIRsOgFCxnLbRDZF6GxEvZk3WtImPTpjEYeQm9YRMDmyhkKVybIhoowYLEayk0UWDdn6iT4EGBpgnMpMdxXfh+il7Xh2VlkEWTJSYEbsAelwmGULQU+VyAPdeNYc/O9dCgQeZmoZi7kPEbARSRelRAfcDnkXgJAklCRMKCKINMw60gBkfBlXkTmZ4DbxK9zFyVG3MeOLLVtC4h7F8AHw7ApwEEkVgTZEVpgFPy4NUcoFZWvyLKcBOQhQkiL8Sg02ExSsP+AJ5HjnESypU6yvUKlJwMXTPAUZim6CLh2oii82gv7gd6MUyQ9/EEBKMGrjCJ0BJx7Omj2P/oY0gDH/VqEW6vA6u9Aog8rr/19dDH60jJ+0KRoZg8moMWHjl0AIfPnYFRq0FQNYRpgjD0YTsW+r0eXIKRePq3PuLUh1k0MDE7xWhrK50mE1NIMoVkBnBtj+kzmJiCfXaEUWeAh7Bq1p69ZtsNv7V351sf2VXfNdy+fTslta69XqIVWCu+L9HCvpjNUjTRnXfeyZdKJX5+fp6/9tpry2EY1oIgmLFte8ZxnKnhcFjkxKBQm4yn3nbH1t1btlfksdFx5LUxBi8sLp1Aq30CjcZZRGmMvhPg6AlSvKXgVB5mucAe12kkI6Q8AstDOEygiwKqhRxqVQ0bNo2jNJbHUmseC80GerYHz+IY55YYA1XDQJ6FNaaIJI6JOSSZKEskqvDg+RFcD7AsmsxLUESdDfI81wcnSSgUZeiKg5tfN4s9O9ZBiTm4Ax2jE69Hym8AR8GWZNIThcgI/yV+r0TWjRwiy4JJNohhwNgZKOaBQg2Qyb6xgIzacZrmpy1E/bMIeuchpRYkktJGZCZELC0VgmqwgiYWpsDnphlDAbEAv+9h0BmgubyI5vIS3OGQDUspJkRRDJRGSqiMFlEqFJhXcSb5yCQH4FZgd4/Dbw5QlifBcyPgtQq4XBUJl8fpZ47iix//JE4cPISiqeLqnVvB8Ql8McPmG67FzNYtEDiJPX0E0gBLgxbufughPPD0fmSqgZA8K2SRdbOE9xMfmCxBtZwCPxyiXKFB5ATj/Da7PfhByBgrrVYXvusz/w96/wRXUOQ8c+MEx+KbvJ6HnFyxrrnqhudGK1MXY4/zBV5xeKBZqZaOlXPl/T/2gz82z7Fp39rrxa7AWvF9sSv4Cv7+Pfd8Np+vL31QMrr7zEpmFIrjUKVRJGmMpaWj6LXnsHyBXMwcpEoOz504DcsPIesaSrUK65iIp2uqCgLbYWyFgl5AKWfA0AUISoLiSA6JmODi8iJWWn3EoYjAohifDGVNB+kPcoYKuaCDF8nlLGFdLxmg+6uqCjheDNeOIAsao6CRGY9OXbIOaKKPt968CTdevRFiEKGx4GHDltsBcT04jACRAp46Mzax55nog0S42dCC1+mwrpga30Q3IVYmIOQnwCkVQFIZVs1lHYTU+VrzUFIPEsNnY0QhDc2IDiYwLnCijkHITUMzaoCgsQ7Y7fTQXFxGe2UF1mDAJNKW47JkiFK9iJHxEiqVMjRDAa8mgByD43qI/QUMV5ZQz00hSyeRkdhDLzKpc7Dcx4lHvoWvff4LGLSbWLdugok4RjfN4KqbbkBM0JBMuH0Gi1vB0rCNrzzwEP7yK08iUYm5oYGnJGWy4hQJc47JwgJGQUJ9pIhipYAgjLCw1IQs69D1PFYaxGbps1w2enlkFyrzzDdDNwRwaQpT16FJKoOexuozuH7XHjhWhH53SGo3iKIQaoJ8wVT1ByRF/kbeNObG1s82fuYdP0Mx1muvf8IKrBXff8KivVp+hTrkUwu//+7l9vE/zlfFer4wBUOjbivD8ZPfhDU4iySwsdDoo2mlOHdhEX6UQDUMmPk8HHcIRRYxWi1j6dIFmCoVX53F0BQKOUgqD05JoOoyesMhun0HVj9A6CTwrBiaJEJXKHxXRnWszLijvpfAdQK2H+q+qFBEaQbbCpCEdOEncOwQZl6ErqUYr8h4897NuGaljRjRAAAgAElEQVTTFDLXRbfpY3bjzeBl6nzHgdgARxBBsspjZWbBjo3lY8fwxL1fR71awPot22BOzIDPj0LKTUDJjQA5ExkFhiY24qCN2GuBjy1mYcln5JNLXT/BH9Spc0jVOgRzCnqhvjoMDIB46MFzHGYwP7SGiOKI3ViiOIaeU1CqGsjlc1BNBUpOhGRIbPiZhA10W2dRKYxDFbchEfPgJR1ZxIF3YwzOnMfBRx7B/iceRzmnoZIzMIxc7H7LLahtWM9SO8iQaBAt4nxrGV99+HF89suPwiWGm06+HCJ4ifLhEqgmUB5RUarpMPMahrYF34sgChpEXkN7xcZKw0ISpyxSPggpSWQ1BYXU2OQ/ZBoSE6lQfhsRRIj3e/XO6yHzBuuYXdfHoNtjAzopozmA3jfM3EVN1Z4dH588uH5q3WM37Lnp+G3rbvNfLdfG98JxrBXf74VP6f/nGJ88/tubGq2DnzNz6bUzk1tQK8+ynz5y6hH03QsIEwenL6xgoeGi2aIk4AyqnoOmayy6J2doKBU0lIs5FAwdvXYbZ05fhCRKKJZ1yEQ30yn6nUzCRRac2VimuKE28wswcmCx5dWiAc+O4FgJongVS8wkHrImACLH8tScQQTPTllQZ74owNRS3HbTVuzdMQlTjGCI5EecR764FRBnAWESSApMLUZ0KoqqF2hQNOijde4sDj7+LRi6iW3X7EZxcj2glcGrJXBafpUSRkIIFiMcIQkHyOIh4rADjnOQxj5LP5YFHVmsIObJ8DwH2Sgzz93zc+dw/NljrGiNjIzCLBQYlzZZNVYAJ6UwCzR401jR1XIy5JzGjNmztINW+xh0NY9y/kakfA4iryBoDrF84jTCwRBWr4PGxQs4sf8ZFMngnEuRnxrB6971NtTWz8LnYwyjLg6fPok/+szncf9T55hjKFcQwCkp63aLVQmjEwUoBocwJTFLhDCMoEgGdKWEbtPC/IUeC/Okgsrz5P3AwQ8jlu8nyxkMXYJRoOEjxQZFqynTGdg2Svka7KGHXtdCq9FeTTQJUyiKDIMlW8upIsiRwIn9sdr4oVv33v6J9VObHvqh236o/T1+Wb0sh79WfF+WZX7pdrJ//59IA5z6zzw/+KnZ6SmRXMokQcLZlaNoDM7CiYc4dWEeFy514DgRfC+GwCvsIot8H3lTQ7lgYuO6SawsLaHfJnlximbbQTGvo1TQIXMZu/AmauPodlxcuLQENwwIGoVW0pjAIi+J6HccDHsxMvLhpUGOIoCTYiIVMAcyq0cDH1K3UbqGgPG6iPd+/15sGlNZV1rQ8tDNKYCfADDBDHayzABIJpzEiH0XUuCAc2ykloVeswcv4GAUxwG1CNWkIVhpNZFBpnSLDJJSJEoIEPnIUkpC7oDDEEnmsSRiSSNcWUVsefAtB0mYMLOgfmuIJx97Cvv3H2IS63Xr10HRVRQKBUxPT6FYyUMv6tByOSh5BWpOgWIS9EIFuo9m9zCTUk9Ub2PvgQQQ9rlFHHrsSdx/z9+hWiphpJBHngPOHz4Mw1QxyALsfudbsXXPbmSaDAcBvvHYt7Dvd/4Ci70eYHDgdQ56XUWuJKE6oiNflOFGxGSgwhsiSzjkzQpCBzh9fAGxS8kVFIyhMKN0+jmCh0SZB9leGHkZskLddIaEI94ysUFEBjXktBKay13mWucMfAQWwTirzwskapEVGZpKQXNkI52ioBVQL409Wa9UPxFy3n3v+ZF/vfih3R+KXrqz/3t7y2vF93v782NH//jB350plpOPGYXsrbyUiUSq7zltzK+chhdSYvEAy60+el0HYZgiiTioss6KryLwKOV05Km7DUMEjg3H9WF7MXTq6gQOBl1kgoRKvowzp5aw3OgiX1ERChmMag5B7MEURfSbLjrtCEkswgti6AXysiU6Gs/i5YcU/+5w8JwQxZKKyVEJP/zemzA7SnS3PvhMQb6wAapKMtoRcNwIYqhM/JB4LgSyg7T7yDwbWZgi8AW4oYpUKEGWS8zNzLWHWFy6gKXWEkojo3j9zW+CpBUhanRDIHWXA07wEUU2BE6EQCyMTEM66MFpLGD5wjz7ai+34Q49DG0Xnf6QMUUajRWEYYCpqQnMrJvFzt3XYHbLZih5FUbFZMWZbkRh3MZK91n2CL9u4i1ARrzmDL3zy7h47CS+eteX8OxTT2JqpI7rrtqKiUoJS81FJKaMqWuuwqarr0ZxbBStIMB9Tz6B3/iDj2Pe6kKtqBALAnIVGbrJQdM5aKbMAlJpwOnaCRRBZ3aeyxc78PsJU/gxteRqpDETh4gyB1HhWYyUkVegmZSyQd4QZKxPwzgOkigz+KXXumwRSgklQca8MYjfDOI3CwQr0blEKDzHfIy5GNAVwykXi8dnx2c+tW185ku/8eGPN1azjNZeL1yBteL7z+R8uND81LX9ZPFTw6SxszvootvtIHIHMDWSGKfoWkM0W0OGb2aJAJEEuJTXFQTQZRFSljGLxygIWIabZpZYJHwQeTRsQSlfZP4DcUCYrssy2UKSAMQugiRCUc9h0PWxcMkFWQ6wi10C9LyMXFFnOCP9f5qo6DQdiGKCzTMGvu/2LbhlzxQUOYVtR5DkcRQKmyEKdcSJAV7IgUtFcLbFvhKrD38wROBnyIQSYpTA82XEHo+li5fwxOMPYWC14WXAta9/I/be/EZo+SLy1QpLByaZLfkgJEnI0pnZ1IkidLodNOaO4tN/+qc4e/wEqsUyuq0uRscmEJKKjB7ZOcC2bHTabViug007tuP9P/lBjK2fhFE1WTepmuSl0cT88iFEforNE7cDKbEIZfRXWpg/cQ5Lp87j85/9DBoLixip5LH7mh3Ycd3VKM2OITJkFGt15CtVDLkEh06dwv/7Xz+Ko5fOwxzNIVMj5MoiJCWGqpGFJnWgKqxhiMimxA4dzaUu7K63GnhCdZfnGe1MJGaiwjGYSNFFKCalisgsw4+GtF5gsbWRBJ7l6MXE6Q4EdFaGsAYhIo9bxYQZWZpkmRnUvIJiMQdZFpEzDGRxykzyefCoGhU7J5j7J2sT/+Wm1113/523/W/2P5PL7Yq8jbXie0WW8ZXfyEPnP6ny/MV9vXD+5+bOzkkrl5YhxxkmKxImp+pIBQGd7gCBTx4AKosdIqUcyWJJDktROXycIvIDyJKK2uQ4bM+FGwewPJcVYEPVmUevQlzbOIQTulhqL8PxPMiygTgU0GoMYNksAAwCMwyXIMoifD9EGkngoWL+Qh+uFWGkBNyyu4wP/fhbUK6o8PwYtisgZ47D1EaQBCJLs+CggXdDwHaRDIdw+g4cj4Og1sDzFQSujHPHzuPhb9yLgqmgVMvDTgTsuOFm5l1cGq1jesNGSPkCy6Ujgx5S+ZGWgMsojTNE1G3i4tGj+Ms/+1McfuopbJydhqmbrGPvOS6OzZ1mfOJKqcREIpIsoFCr4s4PvB8791xLeZkM3yZII8oaOHXmIBbOLWNd8XpE7Rib122BK8m4dPYShittzB17Dt986EG0lqkAF7Dn5htx67u+DyNb1kHQdGSigF5k48CJ4/idj34MxxcvgDN5yHkBhQqZx/tMZScR1YNXGJ1PzYoYtoNV9Z9PqUU8M0dKmQNeClnjoBoc8wrWdAWqQabtGfts6QYURkSVSxiUQEGmxPiYGl8PQyX4YYCLF9osZ4/oduTdU6jkWdH1Qo95RVAsE8EVHE/IMsdgiIKShyFqYc6oPFirjn5EldOn9k6+bbDmEfw/Akhe+eqxdgQvagWI+fDV4z//rxvDsx87fuZIobXYgRTxqBc4bN+6HmPjkyxqx/VilpDg+xGiwEfgkEN5gIxsIaMUoe2Dp053vAYpp8NLQhYlb1kWZPKfIMOWLIWiSvCSAMudFbRJzUbJvvJqlzoYuHAcF7xErmMUJU+2OiJyehmBm+Hi2TaWF2OMl4E33TyC//iz/wqyFrDujLLgBMjI6wUmLyYIQ1CL4BIdmQekdgjfJpUWdX15ZImGwYqNB+9+AAefeAa7du5Cq99BbXwdUklDdbyG8mgd1+7ZA07WoRplKFqBWSyGgYd+twEuCyFRwoPl4MBj38Q3vvIl1PImqCZFKdC2LDhkNCTRTYsUzz6qtRL23roXu299A4oTo9ArBngxhiAN4fnnceTgATz98LMYEdZh6cgC9t7weuRnZtHvWxAFEUPHxv79T+PRB+9HWVVw4017cP0bb8LM7p0ojo0hlXlcap/Hw089gd/+6CfQ9PpINR5GUYVmUgpFgISy73QdlCEahTy4QEJzoc9SKKjjFSQeCqVFZzEx/qDqPDQqvirhvSI4kQZ9LKuNxQhRjpuuiYxjTE8GjG8smCjm6+h3Pfg2RSTTUFFEIZ9HoZhnMnWyIG22m1iYn8fQslmHzUyjOAE5Iw9DNSBmQiZBahbM4reKRv7usfHxb6rbCpf23bbvNWvgs9b5vqiS9+r65b995t+/eaF15DPPnTk42mwOIXIqNM3H+ukJrJ9Yj1p1lMXiULDjYGjBdxxkYcBCLBUSWgwcZmYjGwq0Wh6iobCudmhZCFyXhVzS0Iu6HFJ1OZmHHklXgwidlZD555ZLZYiCxLLJvMCD45OklQx6cjDkIjrNIZbmB+i2Mhg8cMsNVfzaL/4oClUeqejDCwZIIyL7SxAyEd4wQcrnoeXXgyPjHV9E5gmIQnofPHMo6y93cO8X7sH+xw5ibGwWUHRYng81b2Jy/TpsvXoHzEoVCQQUSiMYG59mkEPouzh16jjarQbK+QrDK4XIxf7HH8KxA0+i121i1/W7MTa7jnXMqmbC0Az021340RCTG0Yxu2MHylOTLMlZUcnzoY1e/xgOPX0UT957CBPiFM4/eQplo46NN74OQ9fD1m3boBfyGFoDPPbQg5g7cBA37Lke3/8v3wttso7caB2ZwuF04wQ+/YXP4RN/83U4XAQhp0LNq1BVMkYnwQTdCEUEYcZUjXbHQeSR4m+VwlwoFyHIHBukUVeuahxEmYaQHHiRPH7J6SxFHNJMjLi+CkolAzxPghZKESEPERmqUsDCfAvtJRf14izGxydXMV5FZ0q5paUGBv0+BEmC7dhod7uXt02DVh5aXkNO15FXNZSMfFbOFYfd5dbxnFK6+823v+eun/s3P3fm1XUlvTxHs1Z8X551fln28uCRX7v+/OIzXzx6ev/MSqcLXlQRZjbKpoqZkUnMTK+DKGtwfA/9QReBa7McNSHmkHgx89ot5XKI6VFcFRmWS4WTJKze0Ea9UICYZbAcC24cIpJ4DJIAfcen9HX0Oz7KJQ2j9RoiMmRvk7FLCFmkqXgOaSxicaGLQSuEZ4ks4Xj7Jg2/8ss/gm2bR8AJLpJsgDS2WZAnObK3lnoYDID6zPXQjVlIGVlC5oCMKGIcIscH5ye4dPws5s8sIwpEPPLUIcydmoMbWHjz278PN978RvCKCjfKkCtVsHHzFtaZ0Q3l+JHDOHTgGfCZgNnZ9SxotKRJeOSBr+G5557F+i2bcdOttzIcVtVNjI6MM9lxb7AE1Uxg1Oow63XGeDDIiC08h077CJ56+Ci+9fWT2Fa9Gv2zTVw4PY+ZnTvghAF27NyJ7dftgJnLsySQxx+4FyOjVdz0plthjo8BioBMTfHc/HP49T/4KB588hgClWNPInrBQAYXPCLIPA9r4EPgdKiyiX6nA1lKWZer5TTIusCePDgxZfCPrJDNZcKM7GloRqkVWRwxdkjeNFEu5lcLb5qALFCZZzInpwKnJzy0zBvwkFKi/vFEweN73YFw9uwFbmVlBUGUMMy7WCrA8mwGS1G2npY3VnPjwhA5RUVk+2guucwYTpdEVIu1Yzuu2vVx06x8ydhhrHz8Qx9/zbAj1orvy1IWX56dPHn4I5MX2vs/d2ju0ZuavSUkl0UEhsahmJNQr01CECVyc4XtdOE5Fmj0xsUykApMWEGPpjSYdoYB4pgEFgbLX+s1mpioVlHQTOYH0RpaaFkuQnqEDmIEFPkTk7+tjxphgaKEbmfAcGVJUpjJNz0aN1c8tBoRuEBm3ZGRS/B//Lvb8O6372VdpyBQNlobFDcsCAlCK4A/zBDyeZRGtkDXZ4GoAg5lxs9Nafrux3B6FnOPjDwBp09fwnPHDsF1+phZtwFbtu5gkfIr/SFkw8Tsxo1M0ZX4Pi6cPIXHH3oQvWYTOU1FrVJGhSTDioQHH3oAIWK89V13YGyaEoglmLkCNM1AGPYgSjY4WYJk5hALEQSFOMSXsLzwHJ689wQe/soZ3Lb7TuRVEycocsklBojBGApvevvtqNbGUCiU4dgtRImLSq1KKgrIBuBzFvafmcMv/dZHcfRCB2meB0wVkiYgTRwofErqaRBMS1l8xBTJMheCFEMzJSb6gEQGHDEyUsER40QWGAZMlpNMXkLFN4mRJ7ZLLse+z5I0ETnZFiC2OV67qCm5UwKMRq9tW+1lj2svu6Jju0LgR2XH97cEQXhNhHSUkzKRCj0N8ogFYTsOFIW41uRyx1klMz/07CB1eq4Y2LGOlPQ9vCCJksALnFur1w+XCuUvjOj1+9/19vee/NCH/vlT1NaK78tTF1+WvRDnt5c13nHi7P7fPX52/0Y37rOkAkpWUEQOhm6gPlaBIHJwHAvOwAUXC6txOxkZp6us+DrOAJ7lI4pTqIqOiGhdQx9F3YQhqigViujZDi512rAi4jxICCLyAc7AI2TKKVJgUGawJIjMc9b3A6haAWEg4NL5HrorPiSZZ0quO94xiw9/8D0weRsSPLjOAH4aQKSuLU0gZhIiTkPM5aAqU9C09eC4CZZwnMUkBRYRuRFinyp8Bt9dDex0bRquc9B1g6ntBp7LzM3zxSLypgGFF7FycQH3/d1Xcerws4itIQRewtj4BG7Y+3pMrluPhXYTozPTyFUKjDdMNy6R56AoAcD3mDkRRQv5qQVIHXS6c7h07hROHmjj3EEP12x5MwbtHipFDUePHMa6jbPgFRHbrt6BiamNqNTqMPIkQrGR8SnilANPPhFygnufOIp//2sfRT9OkOSIOrKqfMsSD7ogwOsnUDixrfClpU6jV+U4ocBniSYqAq+VOZTHDFRGDKg5Sv2gzpTuH2Q4RKGZRFbQA1MtLIoSdzEMg0aWxB1VkecEZOciP1wS9UK7II339k4ifN/7Pp/+6q/+KnfsqmNc6f4S3zN64tyRuXxreXk24LI7bGf4AV7BhJ5TWeDIoGtD0bhMEdXzk1PT/48mSCdW5jtBEqUSF/NFWdZKPDJd5Hk95bNyksTjcRhVDd44qfHyHx84cPzSy3LRvII7WSu+r+Div1S7/vJDv7L7zML+P1jqnLpp6C1zisBB5RWkCFAfLzM6UeD66Hc8SFApa50FRZoFBbwYIU4c9mhq2S6iiEfgJkxSrGQicorGBjRO4KPrBugHgJIjPpMOUeQhicQgoFzMAGnMM4oaDetool4sV+C5KZqNAZaW+oioAIjAhhkZv/Dh92JdLWL2kaoiwg5cOL7L/p+2y5NXA29C5iuQxUnIInWi00BaBxISYmjIghiu1UcSeCzjjRLLKOeNyxIEiQ/Xpzgkm1GvcmYOhqTB6Vq452+/gm/efTeifh+u58GNBdzyljfhzn/7AYzMzELMGSyqKIMHwEZGHGHRgygFjE6X8SEguehZ53Ho8OPotiycPdrHlonXY6a2Ffd/9WswJQHNhQXsuGY78uUy5FwFG7ftQrFWRb6ssG5X0cl43kPfvgRBlfE3XzmEX/7NTyGUAC5PWILEbqY8PdN4MRByl67buefdt29929Fms6le6vfH5hcv7Wi1F2603faWCM5IviIZlVGzqBp8RScLTCF1JEW6MFKt3ztR2/y3G0ZuO/2hOz80eLHn4jt+7B0zDz5w/8c4kXvjxPSYNr8wTwZF89u3bv4P/9ePbvvinXfe9Y+KJKIg2ve9733Za8G8Z634vtiz7lX4+8R8uPtb/2n3mXMHP9ZzLu4uFRUIGXm/egz/i2IHgeeg33YQOTzSQMLIyDgmp2tIBZuJEGzXQrfXh+uQNJcHH3FQyPvWC1blxlSKsgQdy4ebJExmS5lqRC4lQ/XAo3BLQBHJEJjSNVYlwrbtIyT3Mi9EmAgMjgjsED/9/utx++4qqoqEyLYZ3jxwySkMMIoSZE1DSinJERnP1GHmNwECuZCtAy6nHXMJvRcfXEp5bwKj8CbkepYl4LkUljOENbRYJ66KGsRUgszJOHrwCO75q7/BqWeeQaVewVK/h1233Iwf/omfhFkfRa5aYXim7zeRBC0IGEIUSEFHj/AhEq6HhGvi5IWDOHH6JCqlDajmt2CitBm8y+HR++7D2aPHELYDjI2PYteNe+AmCsZmNmNsZhp6icxyEvBaDEEPMHTnMd9s4Rf+0+dx78OnwOc4cIaMRARUYhGkKfy+Pyyb5V9+/cZbP3rXXd+9sFEhu/vpu9V4OK/5mVvmFZ0fma71d23bPvzQO/e5V/rUfeihh8T3/5/vfxPPJ+9OsiiL0+yLP/EDP/Xovn371qwpv8tirxXfK30Gvkq2RxDEs+cOvJWTw9/I5YOrB/2LjH4EPkbK+XCdFvrtAfotwl9zmJ3ZgompMQiyDzvooNWjqX0fgRchiTJEboi8brLuslwqsQ7SCRP4aYa+4xJkDD8MkSe3MiUHux+t4pAs6j2ArNCTbsiSN4IoXY035zXYdobOUhe3XF/Bj7xzBzaN6PB7LWZiMwwBJw2hlohFUWJDm4xikYm0pNRQqG2HoG4EJ9D0vQ4u0xnVjdIgCSqhaRNL6yUTdcovI2FIECIKyadCYNaRmqjDs32ceuoAvvmVu3F+4QwyTcDet9yON7zjDmilGgSdDHTI34KSirtA3EGWhsh4DqrqIE4X0bdPY+7sUZxbWEESlzA7dT12bLoeUpTi7JFDaJ07j8bJBRSKJey4YQ+sQGNOc+u3bUFlrAwxRxH3HqxoGecXj+Fv73kIH/nYMQyGKcxRDYIuIUzos0gR9kOMVEf+ulaq//zhBw8vvkpOOXYYWQbubW97q67MKtndH7/7ihf4V9N7fbHHslZ8X+wKvsp//+8e+L9nhsHC7/vh/PcbOVmSDYoZH2Bh4SR6rR7EJIfpkatRyI/D8RxU6gYieGgPeugPBgi9AL3eAEsXl1nCccnIo5AvwnZCDMgPIeYw9GyGedZqBZa4EXocrH4Cz45Z4Q4ii9lHEu2J+MGipDCDH8cHXIdD7HCBnrrP/sS/vH5TTV4pb5wyEQUeAijoxSESJcXk6Bj67RVIXATT1GD7ERRzHIWR7TCKWyHxU8iyIkSuyIaHSEUkqYg4CFnkksRLSAk7DWNEQcxcv0iyFl+Ots8GHpZOnsLZ83Pw+QD16TFMb90GJV+GpJnIFQlftpCGbSRhG2nmIOFdcFwDK40D6PTOo9nr4bmTi2j3ebi2ittv/j5cNTuNoL8Ev70Aiew8FQVacQRmZSv6XgKtkMPUhvUgB6Pl5hKe2P8Ajp16DvfcdxZPH4gY7a8yVcbQ6bEcviwC8mru7PVX3/DGB+968FVVeF/ll8Kr7vDWiu+r7iO58gf0J5/58Fi5nn6wUOJ/mtc79Rgt9LpLaDf6CAbEd6hAFCi2pgBRTRHzAbwohOP4sAYuep0hGvNNZidZK5fDnFFy0lQILs630WpZimbKqlnKVN2QOEVSmNS1uWQnrk0ukRERLCjZB/kSdYpk8MIhCDnYTjIYDsJDK4vZ74kentn34Zt/8o431X7JlFfEQWcRaqGEpUEfDhLkFB2TtQo67UXmxkX+FW7KIeJMiNoYSuVtqFe2QlfGwGOVikYuZSAuMCVfUMQ6TdvIGiwTGIeVhowU/susgr0Y4cDCYNiE7Q0gaiKKlRFo+TIE2YAo8eDFEEhJxNCFGy7ADc+h2TqEQf88s8s8dryBhZUAc2ddhCGPnJbHeLmADZMqts7qMMQAEsUeVWZRHtkOXilA1nNIORVPPXMEX/vGY8yhjG5Kd/3tYSz3QyhVkiaTcixARukdgjR/za4b3/3klx49eOXPlLUtvpwrsFZ8X87VfgX39Sd379N5f+HtZsn+zVRc2TwYLMG3UqzMe+g0EhhGHps3TwGyi5XuAiu+hPfGgYDIFdBdcb1+1z3MZ8IDkqgcCb14cGnZ4VwbRqGI6uhk4W31kfJ2nhelleXOqYX57n6afcky1kkSNyVR05wTCzrFF0EYBCF3yvODr/eH7iMLx3CWnlg//CPbxn70x/fcv3HSucrqnAGvZOgFLppDi6Uez05MwrH76A9abBDHUVBmJsAlyStXRM6cxmh1E6rlachaGYJWAgQVgA5AAxLirqpAqrDumPinlC6c0VdMEUohAm+AJPYZK0BRdfCyAkGSGVYOwUGWdeEHDbSHJ7HcPIRu9xQk8n0IKzh5wsXT+8+j72fwfNpWDEITNs5I2DArQxNj5As5mOUaKrV10M06RKmCg/sX8Od/9g0cPtJGfbwAx4/QsUMEBg/JUBA4DgRKK3a5brlS+pXW0c5/fQVPpbVdX6EVWCu+V2ghvxc2Q3jcH/7FO/f4XPdXLHv5dYOWU1xZ9JOLp62IUnI2bi2I67cW2NCtNxgijSWkoZrYA/6gN8Bn4MWfjuOe8/DDzMqX+sXnzx/u1ltn5VIpMnxR471WbD2MCzEeRrZ9O4ReD6JSNnI5Pi5GEefzvGwFwdA5cwar0qoXvPb9/HVv/8kf2/PFnNLUw7iBgT9Ax7LgWy5VbwiyhFarhSDwYBgKZFHAcGBjuRHCtjgYhobJqc0Yn92AfK0OzaxCVkrghSIELg+OywMgrjKlF7MKjoz8D8iGkhRfoQ8+DVdpcxRSSok5xOAQA8RJD37UQHdwCYsrc2h2zqLXa0LIqmhc0vDlL51EGAswijouXGqjVOSwdcs4ZqZFzM4YWF5cRIoQWp74wsQOMYGohr+7+wLu//oSBSyzoZqoi0iJVVaWyAKI3XhiKzPggEIAAAkdSURBVEnypvb7G7de9SsH7j6whqV+L1xw/8AxrhXffwYf4v/qW/ip37y5FLTmb1+6tCx1muGSb5kcD22DWeLrk+uVbfVJY6tlOUZrpTfnDePPd4fKfc8+3O//r+7nn/rzx5/9xT+aHvV/PApOiWHWw+LyMjP+IX9EzczDdn14ngsFHMKhBVOWIPISegMPi40YfppgbF0RxZEytHyF+fxSl2nqdahyBRKXu1yINXC8yqKOWPeLBGlK6Rc+0tRng8IYAeLUQ0LuunEfvt/BcLCCVmcZ3aGFboc41JuSu/5ybv6hB5Y8XedUQeHLgpgphQLHjYwUMkWLOFnlRInn+EJZ4vJlopV5KBYqkLJpfOKPn8C506u8O54012oCieh71KDHGbiIc+HhK1etu/rfHXj4wJpR+T/1xHqV/d5a8X2VfSCv8OFw7/vZvWqe5+rd5kquF3uNh/966WW/2B9//Bd3bJrR/loWz+8IwkVYdh/OoMtwT5IJk8Vj6PqQ4xSDxRbG83nUSiUsN5tIyVc4iOAjgmjKbJCViERVM2EYRRTMGkytDE3KQ+RNFmGf8SJz/kooXigJEMUUFeQgSFyEqYso8VhCM5dliMMQsR/Acl10hgE4bhbHj4RP/PmfPvOHzflwKY6hgcNYZUSumznRCAI/c5xUCWKMGQo2arowla/w5swGURutV+XmEuLHHlqQPY9DTC5rOnW8Ipm5kTDGkSAeTX3hy6Ny5S+OPXOh8QqfH2u7v4IrsFZ8r+Birm3qyqzAvn23im9/040f3HlV7nc9/7SWpj1YgyW4vsXCLsm0a9jrw6Bud76BzIqxcWYcvW4PRqEEzlCw1GsiljIk5NAlcOBlCYqiQpc1GJIOXTFZogfR0UIWzOnDD214noUoCVkhjjMPYeYzdZyh56ErRaQBjyQAvIDHwFewuKgcvufLz33gwbsHR1Z1fexF1xWP7eBx7Nt/F2EgJwnarJnn1+slJ5fX1GqrEeaH/XRnwnFbZF0qeWmY8Hl+UdbEOUNTHzUV7mtVZ+PCgQMHXjOeB1fmLHr1b2Wt+L76P6PX5BHu2/dB/Z1vnv29WrX/AV1bkHipj4HVYoOsKCLXrQxZGDFLzM5KE94ghCHLkEUNUZQiM1NQRk/MC4g5EbKiQyEv4oyHJpLsedVOMeE4Ahbg+kOm7PPskDEhSEIcxgEzppF1Uv4ZUJUSi0iiDDqOG00WGupTjz927qc/+yenDr/ID0mcnJzMu5mrC0UhllRpuHRgieR0a+kPL3JhX82/vlZ8X82fzmv82P7wtz4wXq93/vOGmeQHxycFWRADuK6LJKG4mxS+78LzHLi2hdAh828OCbNXVCDlVUAXmZcDWYmThSQ5v/DJKnwgSRwUjbriCEPfYoq/JAgZr1mSRZiazlgOUZZg4HgQNROCUIAkVZDEGuYvxfefOef/ko79+/ft+/tDw9f4x7b29v+RK7BWfP+RC7X2Y6/MCnzkt2/fMFpOfm/rRvMduVwiUv4YwQLknkW+whTpHkfkPUtmMRmiIERKqjpBQUr+DpSqwKcsFJJelPNG9jgk+JCUFEFkw3bJDyJetdWkYEmFDBsymIUiK94XGyvgZBOqNoY0rnjnzjpfXlps/sff+tVzC9/J1nhlVmltr9+LK7BWfL8XP7XX2DH/5R+/d1NBufSR0VHxzbmSLmZ8giD0oJkmU8sFxEl2XbjukEXh8PS0TunJnAQ+lSByEnMrow44JomzkEAgKpciMiNx33URezYCu88SNDTdxNCxICk8EjFFn7phYzwRhKmLp445HzvSWvroX+y74L/GPoa1t3uFV2Ct+F7hBV3b3EuzAl//zNv+v/bunTWKKIoD+Jk7O/twX4m7iVlcwcJO0CJoKdFKBBEt8glC7PwMooWks7KRQFBTpbKKIFiILxALEQIpEvGRkBDduLvzuDN37ozcQawDSbi7uf9Aut05e34n/BnCzj1nCk54v+v9ul4etcvVEYdEGlEun8/OKFZrgfzAIxEHxCy1oUGSOrWHqS/OSrWizMpWp0exIJHGlMur79pW6JjalyZTkqJPvd5OtvSSsUK28FO9hpMtJVU2pTX6qtNjC5/fbn1YWEDwHs6UzboqwteseQ91ty+e3mr1/c6sF23fZiWv1TihDoyQ2U4xtbpI/agNDTz0KZGcmLrXVRuaI0FRFFGiNjdn5z4wkupX7aIrFCiv/s2Qi0nEIXFfEA/UAxYlSqjqup71zI/ZE69bX5mb+7TvoxeHegD48AcqgPA9UE5c7LAF1GkMDx9cupxY23fsgj9ZHy02K5ViMV9gVK0VidmCXHeXRKjOExbZnS5X5yLEkiJfkPRSCt1sYXG2ccEpqyfSyqQ2zXGZUiKshFkVV/La+69r/N6jx9/eHXZPuL6ZAghfM+c+9F3Pzk46lvX9dLs9cnVsrHHTduis4/BGuZraFuMko4A83yUexySJUegFJLyUnNihitrCnKr7Ypv6YUhdLohVq0FksQ3Hct7YVvn5jzX/9fz8z87QQ6GBgRVA+A7saPDB9iJwd2oq51/sjo8fr55JmHc+SYMrtXruQqmctsKwz3oBpz/q6EsvpJPNCWrVm+Tu9EgESRKEyeb6xvZKINOPpebIF5G3Vv3NYH1xsdPbS228BgL7EUD47kcP7x1IgZmZc+3GBLvBbP8aj4NTfdctcz/M1/P1uFqod71dsep24pc7fXe51Pi9tbT0/8m0gewHH+poCiB8j+Zc0dW/rQrT0+1iGPKcEInV63XSWo2i5WW19xdPj+GPRK8AwlevP6pDAAKGCiB8DR082oYABPQKIHz1+qM6BCBgqADC19DBo20IQECvAMJXrz+qQwAChgogfA0dPNqGAAT0CiB89fqjOgQgYKgAwtfQwaNtCEBArwDCV68/qkMAAoYKIHwNHTzahgAE9AogfPX6ozoEIGCoAMLX0MGjbQhAQK8AwlevP6pDAAKGCiB8DR082oYABPQKIHz1+qM6BCBgqADC19DBo20IQECvAMJXrz+qQwAChgogfA0dPNqGAAT0CiB89fqjOgQgYKgAwtfQwaNtCEBArwDCV68/qkMAAoYKIHwNHTzahgAE9AogfPX6ozoEIGCowF/bvxtuK/m6mQAAAABJRU5ErkJgg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34" y="3309134"/>
            <a:ext cx="3400425" cy="3981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1744928"/>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457200"/>
            <a:ext cx="12188825" cy="523220"/>
          </a:xfrm>
          <a:prstGeom prst="rect">
            <a:avLst/>
          </a:prstGeom>
          <a:solidFill>
            <a:schemeClr val="accent5">
              <a:lumMod val="75000"/>
            </a:schemeClr>
          </a:solidFill>
        </p:spPr>
        <p:txBody>
          <a:bodyPr wrap="square" rtlCol="0">
            <a:spAutoFit/>
          </a:bodyPr>
          <a:lstStyle/>
          <a:p>
            <a:pPr algn="ctr"/>
            <a:r>
              <a:rPr lang="en-US" sz="2800" b="1" dirty="0" smtClean="0">
                <a:solidFill>
                  <a:schemeClr val="bg1"/>
                </a:solidFill>
                <a:latin typeface="Arial Rounded MT Bold" pitchFamily="34" charset="0"/>
              </a:rPr>
              <a:t>WITH THE REGULAR USE OF SOME SHPL HEALTH CARE PRODUCTS</a:t>
            </a:r>
            <a:endParaRPr lang="en-US" sz="2800" b="1" dirty="0">
              <a:solidFill>
                <a:schemeClr val="bg1"/>
              </a:solidFill>
              <a:latin typeface="Arial Rounded MT Bold"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980420"/>
            <a:ext cx="12188825" cy="5877580"/>
          </a:xfrm>
          <a:prstGeom prst="rect">
            <a:avLst/>
          </a:prstGeom>
        </p:spPr>
      </p:pic>
      <p:sp>
        <p:nvSpPr>
          <p:cNvPr id="5" name="Rectangle 4"/>
          <p:cNvSpPr/>
          <p:nvPr/>
        </p:nvSpPr>
        <p:spPr>
          <a:xfrm>
            <a:off x="3656012" y="2590800"/>
            <a:ext cx="5257800" cy="289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303712" y="3376880"/>
            <a:ext cx="3962400" cy="1323439"/>
          </a:xfrm>
          <a:prstGeom prst="rect">
            <a:avLst/>
          </a:prstGeom>
        </p:spPr>
        <p:txBody>
          <a:bodyPr wrap="square">
            <a:spAutoFit/>
          </a:bodyPr>
          <a:lstStyle/>
          <a:p>
            <a:pPr algn="ctr"/>
            <a:r>
              <a:rPr lang="en-US" sz="4000" dirty="0" smtClean="0">
                <a:latin typeface="Candara" pitchFamily="34" charset="0"/>
              </a:rPr>
              <a:t>TAKE CARE</a:t>
            </a:r>
          </a:p>
          <a:p>
            <a:pPr algn="ctr"/>
            <a:r>
              <a:rPr lang="en-US" sz="4000" dirty="0" smtClean="0">
                <a:latin typeface="Candara" pitchFamily="34" charset="0"/>
              </a:rPr>
              <a:t>OF YOURSELF</a:t>
            </a:r>
            <a:endParaRPr lang="en-US" sz="4000" dirty="0">
              <a:latin typeface="Candara"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254" y="6081866"/>
            <a:ext cx="519685" cy="690557"/>
          </a:xfrm>
          <a:prstGeom prst="rect">
            <a:avLst/>
          </a:prstGeom>
        </p:spPr>
      </p:pic>
    </p:spTree>
    <p:extLst>
      <p:ext uri="{BB962C8B-B14F-4D97-AF65-F5344CB8AC3E}">
        <p14:creationId xmlns:p14="http://schemas.microsoft.com/office/powerpoint/2010/main" val="3213468386"/>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chemeClr val="accent3">
              <a:lumMod val="75000"/>
            </a:schemeClr>
          </a:solidFill>
        </p:spPr>
        <p:txBody>
          <a:bodyPr wrap="square" rtlCol="0">
            <a:spAutoFit/>
          </a:bodyPr>
          <a:lstStyle/>
          <a:p>
            <a:r>
              <a:rPr lang="en-US" sz="3600" b="1" dirty="0" smtClean="0">
                <a:solidFill>
                  <a:schemeClr val="bg1"/>
                </a:solidFill>
              </a:rPr>
              <a:t>ALOEVERA CAPSULES</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252349" y="838200"/>
            <a:ext cx="11709463" cy="400110"/>
          </a:xfrm>
          <a:prstGeom prst="rect">
            <a:avLst/>
          </a:prstGeom>
          <a:solidFill>
            <a:schemeClr val="accent3">
              <a:lumMod val="75000"/>
            </a:schemeClr>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155575" y="1219200"/>
            <a:ext cx="11806235" cy="923330"/>
          </a:xfrm>
          <a:prstGeom prst="rect">
            <a:avLst/>
          </a:prstGeom>
          <a:noFill/>
        </p:spPr>
        <p:txBody>
          <a:bodyPr wrap="square" rtlCol="0">
            <a:spAutoFit/>
          </a:bodyPr>
          <a:lstStyle/>
          <a:p>
            <a:pPr algn="just"/>
            <a:r>
              <a:rPr lang="en-US" dirty="0"/>
              <a:t>Discover the soothing benefits of </a:t>
            </a:r>
            <a:r>
              <a:rPr lang="en-US" dirty="0" err="1"/>
              <a:t>Saarvasri</a:t>
            </a:r>
            <a:r>
              <a:rPr lang="en-US" dirty="0"/>
              <a:t> Aloe Vera Capsules, designed to promote digestive health and overall wellness. Packed with pure aloe </a:t>
            </a:r>
            <a:r>
              <a:rPr lang="en-US" dirty="0" err="1"/>
              <a:t>vera</a:t>
            </a:r>
            <a:r>
              <a:rPr lang="en-US" dirty="0"/>
              <a:t> extract, these capsules support a healthy digestive system, enhance skin health, and boost immunity naturally</a:t>
            </a:r>
            <a:r>
              <a:rPr lang="en-US" dirty="0" smtClean="0"/>
              <a:t>.</a:t>
            </a:r>
            <a:endParaRPr lang="en-US" dirty="0"/>
          </a:p>
        </p:txBody>
      </p:sp>
      <p:sp>
        <p:nvSpPr>
          <p:cNvPr id="16" name="TextBox 15"/>
          <p:cNvSpPr txBox="1"/>
          <p:nvPr/>
        </p:nvSpPr>
        <p:spPr>
          <a:xfrm>
            <a:off x="3043914" y="2988945"/>
            <a:ext cx="8917898" cy="400110"/>
          </a:xfrm>
          <a:prstGeom prst="rect">
            <a:avLst/>
          </a:prstGeom>
          <a:solidFill>
            <a:schemeClr val="accent3">
              <a:lumMod val="75000"/>
            </a:schemeClr>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2970212" y="3369945"/>
            <a:ext cx="8991599" cy="2585323"/>
          </a:xfrm>
          <a:prstGeom prst="rect">
            <a:avLst/>
          </a:prstGeom>
          <a:noFill/>
        </p:spPr>
        <p:txBody>
          <a:bodyPr wrap="square" rtlCol="0">
            <a:spAutoFit/>
          </a:bodyPr>
          <a:lstStyle/>
          <a:p>
            <a:pPr marL="285750" indent="-285750">
              <a:buFont typeface="Arial" pitchFamily="34" charset="0"/>
              <a:buChar char="•"/>
            </a:pPr>
            <a:r>
              <a:rPr lang="en-US" dirty="0"/>
              <a:t>Improves your digestive system</a:t>
            </a:r>
          </a:p>
          <a:p>
            <a:pPr marL="285750" indent="-285750">
              <a:buFont typeface="Arial" pitchFamily="34" charset="0"/>
              <a:buChar char="•"/>
            </a:pPr>
            <a:r>
              <a:rPr lang="en-US" dirty="0"/>
              <a:t>Helps to prevent constipation</a:t>
            </a:r>
          </a:p>
          <a:p>
            <a:pPr marL="285750" indent="-285750">
              <a:buFont typeface="Arial" pitchFamily="34" charset="0"/>
              <a:buChar char="•"/>
            </a:pPr>
            <a:r>
              <a:rPr lang="en-US" dirty="0"/>
              <a:t>Heals wounds fast</a:t>
            </a:r>
          </a:p>
          <a:p>
            <a:pPr marL="285750" indent="-285750">
              <a:buFont typeface="Arial" pitchFamily="34" charset="0"/>
              <a:buChar char="•"/>
            </a:pPr>
            <a:r>
              <a:rPr lang="en-US" dirty="0"/>
              <a:t>Promotes healthy skin and hair</a:t>
            </a:r>
          </a:p>
          <a:p>
            <a:pPr marL="285750" indent="-285750">
              <a:buFont typeface="Arial" pitchFamily="34" charset="0"/>
              <a:buChar char="•"/>
            </a:pPr>
            <a:r>
              <a:rPr lang="en-US" dirty="0"/>
              <a:t>Enhances proper functioning in the body</a:t>
            </a:r>
          </a:p>
          <a:p>
            <a:pPr marL="285750" indent="-285750">
              <a:buFont typeface="Arial" pitchFamily="34" charset="0"/>
              <a:buChar char="•"/>
            </a:pPr>
            <a:r>
              <a:rPr lang="en-US" dirty="0"/>
              <a:t>It has super anti-oxidant properties</a:t>
            </a:r>
          </a:p>
          <a:p>
            <a:pPr marL="285750" indent="-285750">
              <a:buFont typeface="Arial" pitchFamily="34" charset="0"/>
              <a:buChar char="•"/>
            </a:pPr>
            <a:r>
              <a:rPr lang="en-US" dirty="0"/>
              <a:t>Detoxifies the body</a:t>
            </a:r>
          </a:p>
          <a:p>
            <a:pPr marL="285750" indent="-285750">
              <a:buFont typeface="Arial" pitchFamily="34" charset="0"/>
              <a:buChar char="•"/>
            </a:pPr>
            <a:r>
              <a:rPr lang="en-US" dirty="0"/>
              <a:t>Helpful for painful menstrual problems</a:t>
            </a:r>
          </a:p>
          <a:p>
            <a:pPr marL="285750" indent="-285750">
              <a:buFont typeface="Arial" pitchFamily="34" charset="0"/>
              <a:buChar char="•"/>
            </a:pPr>
            <a:r>
              <a:rPr lang="en-US" dirty="0"/>
              <a:t>Supports eye, bone and neural health</a:t>
            </a:r>
          </a:p>
        </p:txBody>
      </p:sp>
      <p:sp>
        <p:nvSpPr>
          <p:cNvPr id="18" name="TextBox 17"/>
          <p:cNvSpPr txBox="1"/>
          <p:nvPr/>
        </p:nvSpPr>
        <p:spPr>
          <a:xfrm>
            <a:off x="3043914" y="5955268"/>
            <a:ext cx="8917898" cy="400110"/>
          </a:xfrm>
          <a:prstGeom prst="rect">
            <a:avLst/>
          </a:prstGeom>
          <a:solidFill>
            <a:schemeClr val="accent3">
              <a:lumMod val="75000"/>
            </a:schemeClr>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2970212" y="6336268"/>
            <a:ext cx="8991599" cy="369332"/>
          </a:xfrm>
          <a:prstGeom prst="rect">
            <a:avLst/>
          </a:prstGeom>
          <a:noFill/>
        </p:spPr>
        <p:txBody>
          <a:bodyPr wrap="square" rtlCol="0">
            <a:spAutoFit/>
          </a:bodyPr>
          <a:lstStyle/>
          <a:p>
            <a:r>
              <a:rPr lang="en-US" dirty="0"/>
              <a:t>1 to 2 capsules two times a day or as directed by the Experts.</a:t>
            </a:r>
          </a:p>
        </p:txBody>
      </p:sp>
      <p:sp>
        <p:nvSpPr>
          <p:cNvPr id="22" name="TextBox 21"/>
          <p:cNvSpPr txBox="1"/>
          <p:nvPr/>
        </p:nvSpPr>
        <p:spPr>
          <a:xfrm>
            <a:off x="3043915" y="2145268"/>
            <a:ext cx="8917898" cy="400110"/>
          </a:xfrm>
          <a:prstGeom prst="rect">
            <a:avLst/>
          </a:prstGeom>
          <a:solidFill>
            <a:schemeClr val="accent3">
              <a:lumMod val="75000"/>
            </a:schemeClr>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2991950" y="2526268"/>
            <a:ext cx="8991599" cy="369332"/>
          </a:xfrm>
          <a:prstGeom prst="rect">
            <a:avLst/>
          </a:prstGeom>
          <a:noFill/>
        </p:spPr>
        <p:txBody>
          <a:bodyPr wrap="square" rtlCol="0">
            <a:spAutoFit/>
          </a:bodyPr>
          <a:lstStyle/>
          <a:p>
            <a:r>
              <a:rPr lang="en-US" dirty="0" err="1"/>
              <a:t>Aloevera</a:t>
            </a:r>
            <a:r>
              <a:rPr lang="en-US" dirty="0"/>
              <a:t> </a:t>
            </a:r>
            <a:r>
              <a:rPr lang="en-US" dirty="0" err="1"/>
              <a:t>Barbadensis</a:t>
            </a:r>
            <a:endParaRPr lang="en-US"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3411"/>
          <a:stretch/>
        </p:blipFill>
        <p:spPr bwMode="auto">
          <a:xfrm>
            <a:off x="-366458" y="2409855"/>
            <a:ext cx="3410372" cy="450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1103864"/>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chemeClr val="accent6">
              <a:lumMod val="75000"/>
            </a:schemeClr>
          </a:solidFill>
        </p:spPr>
        <p:txBody>
          <a:bodyPr wrap="square" rtlCol="0">
            <a:spAutoFit/>
          </a:bodyPr>
          <a:lstStyle/>
          <a:p>
            <a:r>
              <a:rPr lang="en-US" sz="3600" b="1" dirty="0" smtClean="0">
                <a:solidFill>
                  <a:schemeClr val="bg1"/>
                </a:solidFill>
              </a:rPr>
              <a:t>CURCUMIN CAPSULES</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252348" y="838200"/>
            <a:ext cx="11709463" cy="400110"/>
          </a:xfrm>
          <a:prstGeom prst="rect">
            <a:avLst/>
          </a:prstGeom>
          <a:solidFill>
            <a:schemeClr val="accent6">
              <a:lumMod val="75000"/>
            </a:schemeClr>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155575" y="1219200"/>
            <a:ext cx="11806235" cy="923330"/>
          </a:xfrm>
          <a:prstGeom prst="rect">
            <a:avLst/>
          </a:prstGeom>
          <a:noFill/>
        </p:spPr>
        <p:txBody>
          <a:bodyPr wrap="square" rtlCol="0">
            <a:spAutoFit/>
          </a:bodyPr>
          <a:lstStyle/>
          <a:p>
            <a:pPr algn="just"/>
            <a:r>
              <a:rPr lang="en-US" dirty="0" err="1"/>
              <a:t>Saarvasri</a:t>
            </a:r>
            <a:r>
              <a:rPr lang="en-US" dirty="0"/>
              <a:t> Herbs </a:t>
            </a:r>
            <a:r>
              <a:rPr lang="en-US" dirty="0" err="1"/>
              <a:t>Curcumin</a:t>
            </a:r>
            <a:r>
              <a:rPr lang="en-US" dirty="0"/>
              <a:t> Capsule is a wonderful product made of </a:t>
            </a:r>
            <a:r>
              <a:rPr lang="en-US" dirty="0" err="1"/>
              <a:t>curcumin</a:t>
            </a:r>
            <a:r>
              <a:rPr lang="en-US" dirty="0"/>
              <a:t>. </a:t>
            </a:r>
            <a:r>
              <a:rPr lang="en-US" dirty="0" err="1" smtClean="0"/>
              <a:t>Curcumin</a:t>
            </a:r>
            <a:r>
              <a:rPr lang="en-US" dirty="0" smtClean="0"/>
              <a:t> </a:t>
            </a:r>
            <a:r>
              <a:rPr lang="en-US" dirty="0"/>
              <a:t>is a natural component of the rhizome of turmeric (Curcuma longa) and its biological effects range from antioxidant, anti-inflammatory to inhibition of angiogenesis and is also shown to possess specific anti-</a:t>
            </a:r>
            <a:r>
              <a:rPr lang="en-US" dirty="0" err="1"/>
              <a:t>tumoral</a:t>
            </a:r>
            <a:r>
              <a:rPr lang="en-US" dirty="0"/>
              <a:t> activity.</a:t>
            </a:r>
          </a:p>
        </p:txBody>
      </p:sp>
      <p:sp>
        <p:nvSpPr>
          <p:cNvPr id="16" name="TextBox 15"/>
          <p:cNvSpPr txBox="1"/>
          <p:nvPr/>
        </p:nvSpPr>
        <p:spPr>
          <a:xfrm>
            <a:off x="3043914" y="3166408"/>
            <a:ext cx="8917898" cy="400110"/>
          </a:xfrm>
          <a:prstGeom prst="rect">
            <a:avLst/>
          </a:prstGeom>
          <a:solidFill>
            <a:schemeClr val="accent6">
              <a:lumMod val="75000"/>
            </a:schemeClr>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2970212" y="3547408"/>
            <a:ext cx="8991599" cy="2308324"/>
          </a:xfrm>
          <a:prstGeom prst="rect">
            <a:avLst/>
          </a:prstGeom>
          <a:noFill/>
        </p:spPr>
        <p:txBody>
          <a:bodyPr wrap="square" rtlCol="0">
            <a:spAutoFit/>
          </a:bodyPr>
          <a:lstStyle/>
          <a:p>
            <a:pPr marL="285750" indent="-285750">
              <a:buFont typeface="Arial" pitchFamily="34" charset="0"/>
              <a:buChar char="•"/>
            </a:pPr>
            <a:r>
              <a:rPr lang="en-US" dirty="0" smtClean="0"/>
              <a:t>Helps to boost Immunity</a:t>
            </a:r>
            <a:endParaRPr lang="en-US" dirty="0"/>
          </a:p>
          <a:p>
            <a:pPr marL="285750" indent="-285750">
              <a:buFont typeface="Arial" pitchFamily="34" charset="0"/>
              <a:buChar char="•"/>
            </a:pPr>
            <a:r>
              <a:rPr lang="en-US" dirty="0"/>
              <a:t>Can neutralize free radicals</a:t>
            </a:r>
          </a:p>
          <a:p>
            <a:pPr marL="285750" indent="-285750">
              <a:buFont typeface="Arial" pitchFamily="34" charset="0"/>
              <a:buChar char="•"/>
            </a:pPr>
            <a:r>
              <a:rPr lang="en-US" dirty="0"/>
              <a:t>Boosts brain-derived neurotropic factor, linked to improved brain function</a:t>
            </a:r>
          </a:p>
          <a:p>
            <a:pPr marL="285750" indent="-285750">
              <a:buFont typeface="Arial" pitchFamily="34" charset="0"/>
              <a:buChar char="•"/>
            </a:pPr>
            <a:r>
              <a:rPr lang="en-US" dirty="0"/>
              <a:t>Helps to lower risk of brain diseases</a:t>
            </a:r>
          </a:p>
          <a:p>
            <a:pPr marL="285750" indent="-285750">
              <a:buFont typeface="Arial" pitchFamily="34" charset="0"/>
              <a:buChar char="•"/>
            </a:pPr>
            <a:r>
              <a:rPr lang="en-US" dirty="0"/>
              <a:t>Helps to lower your risk of heart disease</a:t>
            </a:r>
          </a:p>
          <a:p>
            <a:pPr marL="285750" indent="-285750">
              <a:buFont typeface="Arial" pitchFamily="34" charset="0"/>
              <a:buChar char="•"/>
            </a:pPr>
            <a:r>
              <a:rPr lang="en-US" dirty="0"/>
              <a:t>May be useful in preventing Alzheimer's disease</a:t>
            </a:r>
          </a:p>
          <a:p>
            <a:pPr marL="285750" indent="-285750">
              <a:buFont typeface="Arial" pitchFamily="34" charset="0"/>
              <a:buChar char="•"/>
            </a:pPr>
            <a:r>
              <a:rPr lang="en-US" dirty="0"/>
              <a:t>Has incredible benefits against Depression</a:t>
            </a:r>
          </a:p>
          <a:p>
            <a:pPr marL="285750" indent="-285750">
              <a:buFont typeface="Arial" pitchFamily="34" charset="0"/>
              <a:buChar char="•"/>
            </a:pPr>
            <a:r>
              <a:rPr lang="en-US" dirty="0"/>
              <a:t>May help delay Aging and fight age-related chronic diseases</a:t>
            </a:r>
          </a:p>
        </p:txBody>
      </p:sp>
      <p:sp>
        <p:nvSpPr>
          <p:cNvPr id="18" name="TextBox 17"/>
          <p:cNvSpPr txBox="1"/>
          <p:nvPr/>
        </p:nvSpPr>
        <p:spPr>
          <a:xfrm>
            <a:off x="3043914" y="5931932"/>
            <a:ext cx="8917898" cy="400110"/>
          </a:xfrm>
          <a:prstGeom prst="rect">
            <a:avLst/>
          </a:prstGeom>
          <a:solidFill>
            <a:schemeClr val="accent6">
              <a:lumMod val="75000"/>
            </a:schemeClr>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2970212" y="6312932"/>
            <a:ext cx="8991599" cy="369332"/>
          </a:xfrm>
          <a:prstGeom prst="rect">
            <a:avLst/>
          </a:prstGeom>
          <a:noFill/>
        </p:spPr>
        <p:txBody>
          <a:bodyPr wrap="square" rtlCol="0">
            <a:spAutoFit/>
          </a:bodyPr>
          <a:lstStyle/>
          <a:p>
            <a:r>
              <a:rPr lang="en-US" dirty="0"/>
              <a:t>1 to 2 capsules two times a day or as directed by the Experts.</a:t>
            </a:r>
          </a:p>
        </p:txBody>
      </p:sp>
      <p:sp>
        <p:nvSpPr>
          <p:cNvPr id="22" name="TextBox 21"/>
          <p:cNvSpPr txBox="1"/>
          <p:nvPr/>
        </p:nvSpPr>
        <p:spPr>
          <a:xfrm>
            <a:off x="3043915" y="2362200"/>
            <a:ext cx="8917898" cy="400110"/>
          </a:xfrm>
          <a:prstGeom prst="rect">
            <a:avLst/>
          </a:prstGeom>
          <a:solidFill>
            <a:schemeClr val="accent6">
              <a:lumMod val="75000"/>
            </a:schemeClr>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2991950" y="2743200"/>
            <a:ext cx="8991599" cy="369332"/>
          </a:xfrm>
          <a:prstGeom prst="rect">
            <a:avLst/>
          </a:prstGeom>
          <a:noFill/>
        </p:spPr>
        <p:txBody>
          <a:bodyPr wrap="square" rtlCol="0">
            <a:spAutoFit/>
          </a:bodyPr>
          <a:lstStyle/>
          <a:p>
            <a:r>
              <a:rPr lang="en-US" dirty="0" err="1" smtClean="0"/>
              <a:t>Curcumin</a:t>
            </a:r>
            <a:r>
              <a:rPr lang="en-US" dirty="0" smtClean="0"/>
              <a:t> extracted from Curcuma </a:t>
            </a:r>
            <a:r>
              <a:rPr lang="en-US" dirty="0"/>
              <a:t>Longa</a:t>
            </a:r>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532" y="2505135"/>
            <a:ext cx="3343275" cy="39147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1965080"/>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chemeClr val="accent2">
              <a:lumMod val="75000"/>
            </a:schemeClr>
          </a:solidFill>
        </p:spPr>
        <p:txBody>
          <a:bodyPr wrap="square" rtlCol="0">
            <a:spAutoFit/>
          </a:bodyPr>
          <a:lstStyle/>
          <a:p>
            <a:r>
              <a:rPr lang="en-US" sz="3600" b="1" dirty="0" smtClean="0">
                <a:solidFill>
                  <a:schemeClr val="bg1"/>
                </a:solidFill>
              </a:rPr>
              <a:t>GANODERMA CAPSULES</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252349" y="838200"/>
            <a:ext cx="11709463" cy="400110"/>
          </a:xfrm>
          <a:prstGeom prst="rect">
            <a:avLst/>
          </a:prstGeom>
          <a:solidFill>
            <a:schemeClr val="accent2">
              <a:lumMod val="75000"/>
            </a:schemeClr>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155575" y="1219200"/>
            <a:ext cx="11806235" cy="923330"/>
          </a:xfrm>
          <a:prstGeom prst="rect">
            <a:avLst/>
          </a:prstGeom>
          <a:noFill/>
        </p:spPr>
        <p:txBody>
          <a:bodyPr wrap="square" rtlCol="0">
            <a:spAutoFit/>
          </a:bodyPr>
          <a:lstStyle/>
          <a:p>
            <a:pPr algn="just"/>
            <a:r>
              <a:rPr lang="en-US" dirty="0" err="1"/>
              <a:t>Saarvasri</a:t>
            </a:r>
            <a:r>
              <a:rPr lang="en-US" dirty="0"/>
              <a:t> Herbs </a:t>
            </a:r>
            <a:r>
              <a:rPr lang="en-US" dirty="0" err="1"/>
              <a:t>Ganoderma</a:t>
            </a:r>
            <a:r>
              <a:rPr lang="en-US" dirty="0"/>
              <a:t> Capsule is made from </a:t>
            </a:r>
            <a:r>
              <a:rPr lang="en-US" dirty="0" err="1"/>
              <a:t>Ganoderma</a:t>
            </a:r>
            <a:r>
              <a:rPr lang="en-US" dirty="0"/>
              <a:t> </a:t>
            </a:r>
            <a:r>
              <a:rPr lang="en-US" dirty="0" err="1"/>
              <a:t>Lucidum</a:t>
            </a:r>
            <a:r>
              <a:rPr lang="en-US" dirty="0"/>
              <a:t>, commonly known as </a:t>
            </a:r>
            <a:r>
              <a:rPr lang="en-US" dirty="0" err="1"/>
              <a:t>Reishi</a:t>
            </a:r>
            <a:r>
              <a:rPr lang="en-US" dirty="0"/>
              <a:t> Mushroom, is frequently used in traditional Chinese medicines. There are over 36 bio-active nutritional compounds present in </a:t>
            </a:r>
            <a:r>
              <a:rPr lang="en-US" dirty="0" err="1"/>
              <a:t>Ganoderma</a:t>
            </a:r>
            <a:r>
              <a:rPr lang="en-US" dirty="0"/>
              <a:t>. It is rich in essential amino acids, beta-</a:t>
            </a:r>
            <a:r>
              <a:rPr lang="en-US" dirty="0" err="1"/>
              <a:t>glucans</a:t>
            </a:r>
            <a:r>
              <a:rPr lang="en-US" dirty="0"/>
              <a:t>, antioxidants, enzymes, minerals and vitamins.</a:t>
            </a:r>
          </a:p>
        </p:txBody>
      </p:sp>
      <p:sp>
        <p:nvSpPr>
          <p:cNvPr id="16" name="TextBox 15"/>
          <p:cNvSpPr txBox="1"/>
          <p:nvPr/>
        </p:nvSpPr>
        <p:spPr>
          <a:xfrm>
            <a:off x="3043914" y="3254276"/>
            <a:ext cx="8917898" cy="400110"/>
          </a:xfrm>
          <a:prstGeom prst="rect">
            <a:avLst/>
          </a:prstGeom>
          <a:solidFill>
            <a:schemeClr val="accent2">
              <a:lumMod val="75000"/>
            </a:schemeClr>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2970212" y="3635276"/>
            <a:ext cx="8991599" cy="2308324"/>
          </a:xfrm>
          <a:prstGeom prst="rect">
            <a:avLst/>
          </a:prstGeom>
          <a:noFill/>
        </p:spPr>
        <p:txBody>
          <a:bodyPr wrap="square" rtlCol="0">
            <a:spAutoFit/>
          </a:bodyPr>
          <a:lstStyle/>
          <a:p>
            <a:pPr marL="285750" indent="-285750">
              <a:buFont typeface="Arial" pitchFamily="34" charset="0"/>
              <a:buChar char="•"/>
            </a:pPr>
            <a:r>
              <a:rPr lang="en-US" dirty="0"/>
              <a:t>Boosts immunity power</a:t>
            </a:r>
          </a:p>
          <a:p>
            <a:pPr marL="285750" indent="-285750">
              <a:buFont typeface="Arial" pitchFamily="34" charset="0"/>
              <a:buChar char="•"/>
            </a:pPr>
            <a:r>
              <a:rPr lang="en-US" dirty="0"/>
              <a:t>Beneficial for skin</a:t>
            </a:r>
          </a:p>
          <a:p>
            <a:pPr marL="285750" indent="-285750">
              <a:buFont typeface="Arial" pitchFamily="34" charset="0"/>
              <a:buChar char="•"/>
            </a:pPr>
            <a:r>
              <a:rPr lang="en-US" dirty="0"/>
              <a:t>Reduces pain and inflammation</a:t>
            </a:r>
          </a:p>
          <a:p>
            <a:pPr marL="285750" indent="-285750">
              <a:buFont typeface="Arial" pitchFamily="34" charset="0"/>
              <a:buChar char="•"/>
            </a:pPr>
            <a:r>
              <a:rPr lang="en-US" dirty="0"/>
              <a:t>Helps to maintain Heart health</a:t>
            </a:r>
          </a:p>
          <a:p>
            <a:pPr marL="285750" indent="-285750">
              <a:buFont typeface="Arial" pitchFamily="34" charset="0"/>
              <a:buChar char="•"/>
            </a:pPr>
            <a:r>
              <a:rPr lang="en-US" dirty="0"/>
              <a:t>Flushes out toxins from body</a:t>
            </a:r>
          </a:p>
          <a:p>
            <a:pPr marL="285750" indent="-285750">
              <a:buFont typeface="Arial" pitchFamily="34" charset="0"/>
              <a:buChar char="•"/>
            </a:pPr>
            <a:r>
              <a:rPr lang="en-US" dirty="0" smtClean="0"/>
              <a:t>Helpful </a:t>
            </a:r>
            <a:r>
              <a:rPr lang="en-US" dirty="0"/>
              <a:t>for high blood pressure</a:t>
            </a:r>
          </a:p>
          <a:p>
            <a:pPr marL="285750" indent="-285750">
              <a:buFont typeface="Arial" pitchFamily="34" charset="0"/>
              <a:buChar char="•"/>
            </a:pPr>
            <a:r>
              <a:rPr lang="en-US" dirty="0"/>
              <a:t>Protects our Liver</a:t>
            </a:r>
          </a:p>
          <a:p>
            <a:pPr marL="285750" indent="-285750">
              <a:buFont typeface="Arial" pitchFamily="34" charset="0"/>
              <a:buChar char="•"/>
            </a:pPr>
            <a:r>
              <a:rPr lang="en-US" dirty="0"/>
              <a:t>Effective for lung infections, bronchitis and </a:t>
            </a:r>
            <a:r>
              <a:rPr lang="en-US" dirty="0" smtClean="0"/>
              <a:t>asthma</a:t>
            </a:r>
            <a:endParaRPr lang="en-US" dirty="0"/>
          </a:p>
        </p:txBody>
      </p:sp>
      <p:sp>
        <p:nvSpPr>
          <p:cNvPr id="18" name="TextBox 17"/>
          <p:cNvSpPr txBox="1"/>
          <p:nvPr/>
        </p:nvSpPr>
        <p:spPr>
          <a:xfrm>
            <a:off x="3043914" y="6019800"/>
            <a:ext cx="8917898" cy="400110"/>
          </a:xfrm>
          <a:prstGeom prst="rect">
            <a:avLst/>
          </a:prstGeom>
          <a:solidFill>
            <a:schemeClr val="accent2">
              <a:lumMod val="75000"/>
            </a:schemeClr>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2970212" y="6400800"/>
            <a:ext cx="8991599" cy="369332"/>
          </a:xfrm>
          <a:prstGeom prst="rect">
            <a:avLst/>
          </a:prstGeom>
          <a:noFill/>
        </p:spPr>
        <p:txBody>
          <a:bodyPr wrap="square" rtlCol="0">
            <a:spAutoFit/>
          </a:bodyPr>
          <a:lstStyle/>
          <a:p>
            <a:r>
              <a:rPr lang="en-US" dirty="0"/>
              <a:t>1 to 2 capsules two times a day or as directed by the Experts.</a:t>
            </a:r>
          </a:p>
        </p:txBody>
      </p:sp>
      <p:sp>
        <p:nvSpPr>
          <p:cNvPr id="22" name="TextBox 21"/>
          <p:cNvSpPr txBox="1"/>
          <p:nvPr/>
        </p:nvSpPr>
        <p:spPr>
          <a:xfrm>
            <a:off x="3043915" y="2450068"/>
            <a:ext cx="8917898" cy="400110"/>
          </a:xfrm>
          <a:prstGeom prst="rect">
            <a:avLst/>
          </a:prstGeom>
          <a:solidFill>
            <a:schemeClr val="accent2">
              <a:lumMod val="75000"/>
            </a:schemeClr>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2991950" y="2831068"/>
            <a:ext cx="8991599" cy="369332"/>
          </a:xfrm>
          <a:prstGeom prst="rect">
            <a:avLst/>
          </a:prstGeom>
          <a:noFill/>
        </p:spPr>
        <p:txBody>
          <a:bodyPr wrap="square" rtlCol="0">
            <a:spAutoFit/>
          </a:bodyPr>
          <a:lstStyle/>
          <a:p>
            <a:r>
              <a:rPr lang="en-US" dirty="0" err="1"/>
              <a:t>Ganoderma</a:t>
            </a:r>
            <a:r>
              <a:rPr lang="en-US" dirty="0"/>
              <a:t> </a:t>
            </a:r>
            <a:r>
              <a:rPr lang="en-US" dirty="0" err="1"/>
              <a:t>Lucidium</a:t>
            </a:r>
            <a:r>
              <a:rPr lang="en-US" dirty="0"/>
              <a:t> Extract</a:t>
            </a:r>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532" y="2450068"/>
            <a:ext cx="3343275" cy="39147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3394004"/>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006000"/>
          </a:solidFill>
        </p:spPr>
        <p:txBody>
          <a:bodyPr wrap="square" rtlCol="0">
            <a:spAutoFit/>
          </a:bodyPr>
          <a:lstStyle/>
          <a:p>
            <a:r>
              <a:rPr lang="en-US" sz="3600" b="1" dirty="0" smtClean="0">
                <a:solidFill>
                  <a:schemeClr val="bg1"/>
                </a:solidFill>
              </a:rPr>
              <a:t>MORINGA CAPSULES</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252349" y="838200"/>
            <a:ext cx="11709463" cy="400110"/>
          </a:xfrm>
          <a:prstGeom prst="rect">
            <a:avLst/>
          </a:prstGeom>
          <a:solidFill>
            <a:srgbClr val="006000"/>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155575" y="1219200"/>
            <a:ext cx="11806235" cy="646331"/>
          </a:xfrm>
          <a:prstGeom prst="rect">
            <a:avLst/>
          </a:prstGeom>
          <a:noFill/>
        </p:spPr>
        <p:txBody>
          <a:bodyPr wrap="square" rtlCol="0">
            <a:spAutoFit/>
          </a:bodyPr>
          <a:lstStyle/>
          <a:p>
            <a:pPr algn="just"/>
            <a:r>
              <a:rPr lang="en-US" dirty="0" smtClean="0"/>
              <a:t>Nourish your body with </a:t>
            </a:r>
            <a:r>
              <a:rPr lang="en-US" dirty="0" err="1" smtClean="0"/>
              <a:t>Saarvasri</a:t>
            </a:r>
            <a:r>
              <a:rPr lang="en-US" dirty="0" smtClean="0"/>
              <a:t> </a:t>
            </a:r>
            <a:r>
              <a:rPr lang="en-US" dirty="0" err="1" smtClean="0"/>
              <a:t>Moringa</a:t>
            </a:r>
            <a:r>
              <a:rPr lang="en-US" dirty="0" smtClean="0"/>
              <a:t> Capsules, packed with essential nutrients. These capsules support energy levels, enhance immunity, and promote overall wellness with the potent benefits of </a:t>
            </a:r>
            <a:r>
              <a:rPr lang="en-US" dirty="0" err="1" smtClean="0"/>
              <a:t>moringa</a:t>
            </a:r>
            <a:r>
              <a:rPr lang="en-US" dirty="0" smtClean="0"/>
              <a:t> leaves.</a:t>
            </a:r>
            <a:endParaRPr lang="en-US" dirty="0"/>
          </a:p>
        </p:txBody>
      </p:sp>
      <p:sp>
        <p:nvSpPr>
          <p:cNvPr id="16" name="TextBox 15"/>
          <p:cNvSpPr txBox="1"/>
          <p:nvPr/>
        </p:nvSpPr>
        <p:spPr>
          <a:xfrm>
            <a:off x="3043914" y="2743200"/>
            <a:ext cx="8917898" cy="400110"/>
          </a:xfrm>
          <a:prstGeom prst="rect">
            <a:avLst/>
          </a:prstGeom>
          <a:solidFill>
            <a:srgbClr val="006000"/>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2970212" y="3124200"/>
            <a:ext cx="8991599" cy="2862322"/>
          </a:xfrm>
          <a:prstGeom prst="rect">
            <a:avLst/>
          </a:prstGeom>
          <a:noFill/>
        </p:spPr>
        <p:txBody>
          <a:bodyPr wrap="square" rtlCol="0">
            <a:spAutoFit/>
          </a:bodyPr>
          <a:lstStyle/>
          <a:p>
            <a:pPr marL="285750" indent="-285750">
              <a:buFont typeface="Arial" pitchFamily="34" charset="0"/>
              <a:buChar char="•"/>
            </a:pPr>
            <a:r>
              <a:rPr lang="en-US" dirty="0" smtClean="0"/>
              <a:t>Lowers </a:t>
            </a:r>
            <a:r>
              <a:rPr lang="en-US" dirty="0"/>
              <a:t>blood sugar level</a:t>
            </a:r>
            <a:r>
              <a:rPr lang="en-US" dirty="0" smtClean="0"/>
              <a:t>.</a:t>
            </a:r>
            <a:endParaRPr lang="en-US" dirty="0"/>
          </a:p>
          <a:p>
            <a:pPr marL="285750" indent="-285750">
              <a:buFont typeface="Arial" pitchFamily="34" charset="0"/>
              <a:buChar char="•"/>
            </a:pPr>
            <a:r>
              <a:rPr lang="en-US" dirty="0" smtClean="0"/>
              <a:t>Helps </a:t>
            </a:r>
            <a:r>
              <a:rPr lang="en-US" dirty="0"/>
              <a:t>to prevent anemia</a:t>
            </a:r>
            <a:r>
              <a:rPr lang="en-US" dirty="0" smtClean="0"/>
              <a:t>.</a:t>
            </a:r>
            <a:endParaRPr lang="en-US" dirty="0"/>
          </a:p>
          <a:p>
            <a:pPr marL="285750" indent="-285750">
              <a:buFont typeface="Arial" pitchFamily="34" charset="0"/>
              <a:buChar char="•"/>
            </a:pPr>
            <a:r>
              <a:rPr lang="en-US" dirty="0" smtClean="0"/>
              <a:t>Helps </a:t>
            </a:r>
            <a:r>
              <a:rPr lang="en-US" dirty="0"/>
              <a:t>to protect </a:t>
            </a:r>
            <a:r>
              <a:rPr lang="en-US" dirty="0" smtClean="0"/>
              <a:t>liver</a:t>
            </a:r>
            <a:endParaRPr lang="en-US" dirty="0"/>
          </a:p>
          <a:p>
            <a:pPr marL="285750" indent="-285750">
              <a:buFont typeface="Arial" pitchFamily="34" charset="0"/>
              <a:buChar char="•"/>
            </a:pPr>
            <a:r>
              <a:rPr lang="en-US" dirty="0" smtClean="0"/>
              <a:t>Cleanses </a:t>
            </a:r>
            <a:r>
              <a:rPr lang="en-US" dirty="0"/>
              <a:t>the body internally</a:t>
            </a:r>
            <a:r>
              <a:rPr lang="en-US" dirty="0" smtClean="0"/>
              <a:t>.</a:t>
            </a:r>
            <a:endParaRPr lang="en-US" dirty="0"/>
          </a:p>
          <a:p>
            <a:pPr marL="285750" indent="-285750">
              <a:buFont typeface="Arial" pitchFamily="34" charset="0"/>
              <a:buChar char="•"/>
            </a:pPr>
            <a:r>
              <a:rPr lang="en-US" dirty="0" smtClean="0"/>
              <a:t>Helps </a:t>
            </a:r>
            <a:r>
              <a:rPr lang="en-US" dirty="0"/>
              <a:t>to prevent cancer</a:t>
            </a:r>
            <a:r>
              <a:rPr lang="en-US" dirty="0" smtClean="0"/>
              <a:t>.</a:t>
            </a:r>
            <a:endParaRPr lang="en-US" dirty="0"/>
          </a:p>
          <a:p>
            <a:pPr marL="285750" indent="-285750">
              <a:buFont typeface="Arial" pitchFamily="34" charset="0"/>
              <a:buChar char="•"/>
            </a:pPr>
            <a:r>
              <a:rPr lang="en-US" dirty="0" smtClean="0"/>
              <a:t>Relieves </a:t>
            </a:r>
            <a:r>
              <a:rPr lang="en-US" dirty="0"/>
              <a:t>skin problems</a:t>
            </a:r>
            <a:r>
              <a:rPr lang="en-US" dirty="0" smtClean="0"/>
              <a:t>.</a:t>
            </a:r>
            <a:endParaRPr lang="en-US" dirty="0"/>
          </a:p>
          <a:p>
            <a:pPr marL="285750" indent="-285750">
              <a:buFont typeface="Arial" pitchFamily="34" charset="0"/>
              <a:buChar char="•"/>
            </a:pPr>
            <a:r>
              <a:rPr lang="en-US" dirty="0" smtClean="0"/>
              <a:t>Improves </a:t>
            </a:r>
            <a:r>
              <a:rPr lang="en-US" dirty="0"/>
              <a:t>our blood circulation</a:t>
            </a:r>
            <a:r>
              <a:rPr lang="en-US" dirty="0" smtClean="0"/>
              <a:t>.</a:t>
            </a:r>
            <a:endParaRPr lang="en-US" dirty="0"/>
          </a:p>
          <a:p>
            <a:pPr marL="285750" indent="-285750">
              <a:buFont typeface="Arial" pitchFamily="34" charset="0"/>
              <a:buChar char="•"/>
            </a:pPr>
            <a:r>
              <a:rPr lang="en-US" dirty="0" smtClean="0"/>
              <a:t>Relieves </a:t>
            </a:r>
            <a:r>
              <a:rPr lang="en-US" dirty="0"/>
              <a:t>any type of neural problems</a:t>
            </a:r>
            <a:r>
              <a:rPr lang="en-US" dirty="0" smtClean="0"/>
              <a:t>.</a:t>
            </a:r>
            <a:endParaRPr lang="en-US" dirty="0"/>
          </a:p>
          <a:p>
            <a:pPr marL="285750" indent="-285750">
              <a:buFont typeface="Arial" pitchFamily="34" charset="0"/>
              <a:buChar char="•"/>
            </a:pPr>
            <a:r>
              <a:rPr lang="en-US" dirty="0" smtClean="0"/>
              <a:t>Effective </a:t>
            </a:r>
            <a:r>
              <a:rPr lang="en-US" dirty="0"/>
              <a:t>for sexual problems</a:t>
            </a:r>
            <a:r>
              <a:rPr lang="en-US" dirty="0" smtClean="0"/>
              <a:t>.</a:t>
            </a:r>
            <a:endParaRPr lang="en-US" dirty="0"/>
          </a:p>
          <a:p>
            <a:pPr marL="285750" indent="-285750">
              <a:buFont typeface="Arial" pitchFamily="34" charset="0"/>
              <a:buChar char="•"/>
            </a:pPr>
            <a:r>
              <a:rPr lang="en-US" dirty="0" smtClean="0"/>
              <a:t>Boosts </a:t>
            </a:r>
            <a:r>
              <a:rPr lang="en-US" dirty="0"/>
              <a:t>immunity.</a:t>
            </a:r>
          </a:p>
        </p:txBody>
      </p:sp>
      <p:sp>
        <p:nvSpPr>
          <p:cNvPr id="18" name="TextBox 17"/>
          <p:cNvSpPr txBox="1"/>
          <p:nvPr/>
        </p:nvSpPr>
        <p:spPr>
          <a:xfrm>
            <a:off x="3043914" y="6019800"/>
            <a:ext cx="8917898" cy="400110"/>
          </a:xfrm>
          <a:prstGeom prst="rect">
            <a:avLst/>
          </a:prstGeom>
          <a:solidFill>
            <a:srgbClr val="006000"/>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2970212" y="6400800"/>
            <a:ext cx="8991599" cy="369332"/>
          </a:xfrm>
          <a:prstGeom prst="rect">
            <a:avLst/>
          </a:prstGeom>
          <a:noFill/>
        </p:spPr>
        <p:txBody>
          <a:bodyPr wrap="square" rtlCol="0">
            <a:spAutoFit/>
          </a:bodyPr>
          <a:lstStyle/>
          <a:p>
            <a:r>
              <a:rPr lang="en-US" dirty="0"/>
              <a:t>1 to 2 capsules two times a day or as directed by the Experts.</a:t>
            </a:r>
          </a:p>
        </p:txBody>
      </p:sp>
      <p:sp>
        <p:nvSpPr>
          <p:cNvPr id="22" name="TextBox 21"/>
          <p:cNvSpPr txBox="1"/>
          <p:nvPr/>
        </p:nvSpPr>
        <p:spPr>
          <a:xfrm>
            <a:off x="3043915" y="1905000"/>
            <a:ext cx="8917898" cy="400110"/>
          </a:xfrm>
          <a:prstGeom prst="rect">
            <a:avLst/>
          </a:prstGeom>
          <a:solidFill>
            <a:srgbClr val="006000"/>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2991950" y="2286000"/>
            <a:ext cx="8991599" cy="369332"/>
          </a:xfrm>
          <a:prstGeom prst="rect">
            <a:avLst/>
          </a:prstGeom>
          <a:noFill/>
        </p:spPr>
        <p:txBody>
          <a:bodyPr wrap="square" rtlCol="0">
            <a:spAutoFit/>
          </a:bodyPr>
          <a:lstStyle/>
          <a:p>
            <a:r>
              <a:rPr lang="en-US" dirty="0" err="1" smtClean="0"/>
              <a:t>Moringa</a:t>
            </a:r>
            <a:r>
              <a:rPr lang="en-US" dirty="0" smtClean="0"/>
              <a:t> Extract</a:t>
            </a:r>
            <a:endParaRPr lang="en-US"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532" y="2455296"/>
            <a:ext cx="3343275" cy="39147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5817768"/>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C4703C"/>
          </a:solidFill>
        </p:spPr>
        <p:txBody>
          <a:bodyPr wrap="square" rtlCol="0">
            <a:spAutoFit/>
          </a:bodyPr>
          <a:lstStyle/>
          <a:p>
            <a:r>
              <a:rPr lang="en-US" sz="3600" b="1" dirty="0" smtClean="0">
                <a:solidFill>
                  <a:schemeClr val="bg1"/>
                </a:solidFill>
              </a:rPr>
              <a:t>NONI CAPSULES</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155575" y="838200"/>
            <a:ext cx="11806237" cy="400110"/>
          </a:xfrm>
          <a:prstGeom prst="rect">
            <a:avLst/>
          </a:prstGeom>
          <a:solidFill>
            <a:srgbClr val="C4703C"/>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74613" y="1219200"/>
            <a:ext cx="11887198" cy="923330"/>
          </a:xfrm>
          <a:prstGeom prst="rect">
            <a:avLst/>
          </a:prstGeom>
          <a:noFill/>
        </p:spPr>
        <p:txBody>
          <a:bodyPr wrap="square" rtlCol="0">
            <a:spAutoFit/>
          </a:bodyPr>
          <a:lstStyle/>
          <a:p>
            <a:pPr algn="just"/>
            <a:r>
              <a:rPr lang="en-US" dirty="0"/>
              <a:t>Experience the natural healing power of </a:t>
            </a:r>
            <a:r>
              <a:rPr lang="en-US" dirty="0" err="1"/>
              <a:t>Saarvasri</a:t>
            </a:r>
            <a:r>
              <a:rPr lang="en-US" dirty="0"/>
              <a:t> Noni Capsules. Packed with essential nutrients and powerful antioxidants, these capsules support immune function, enhance digestion, and promote overall well-being. Elevate your health with the potent benefits of noni fruit.</a:t>
            </a:r>
          </a:p>
        </p:txBody>
      </p:sp>
      <p:sp>
        <p:nvSpPr>
          <p:cNvPr id="16" name="TextBox 15"/>
          <p:cNvSpPr txBox="1"/>
          <p:nvPr/>
        </p:nvSpPr>
        <p:spPr>
          <a:xfrm>
            <a:off x="3043914" y="2895600"/>
            <a:ext cx="8917898" cy="400110"/>
          </a:xfrm>
          <a:prstGeom prst="rect">
            <a:avLst/>
          </a:prstGeom>
          <a:solidFill>
            <a:srgbClr val="C4703C"/>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2970212" y="3276600"/>
            <a:ext cx="8991599" cy="2585323"/>
          </a:xfrm>
          <a:prstGeom prst="rect">
            <a:avLst/>
          </a:prstGeom>
          <a:noFill/>
        </p:spPr>
        <p:txBody>
          <a:bodyPr wrap="square" rtlCol="0">
            <a:spAutoFit/>
          </a:bodyPr>
          <a:lstStyle/>
          <a:p>
            <a:pPr marL="285750" indent="-285750">
              <a:buFont typeface="Arial" pitchFamily="34" charset="0"/>
              <a:buChar char="•"/>
            </a:pPr>
            <a:r>
              <a:rPr lang="en-US" dirty="0" smtClean="0"/>
              <a:t>Regulates </a:t>
            </a:r>
            <a:r>
              <a:rPr lang="en-US" dirty="0"/>
              <a:t>proper cell functioning</a:t>
            </a:r>
          </a:p>
          <a:p>
            <a:pPr marL="285750" indent="-285750">
              <a:buFont typeface="Arial" pitchFamily="34" charset="0"/>
              <a:buChar char="•"/>
            </a:pPr>
            <a:r>
              <a:rPr lang="en-US" dirty="0"/>
              <a:t>Rejuvenates the cells of the body &amp; boosts Immune system</a:t>
            </a:r>
          </a:p>
          <a:p>
            <a:pPr marL="285750" indent="-285750">
              <a:buFont typeface="Arial" pitchFamily="34" charset="0"/>
              <a:buChar char="•"/>
            </a:pPr>
            <a:r>
              <a:rPr lang="en-US" dirty="0"/>
              <a:t>Improves metabolic system</a:t>
            </a:r>
          </a:p>
          <a:p>
            <a:pPr marL="285750" indent="-285750">
              <a:buFont typeface="Arial" pitchFamily="34" charset="0"/>
              <a:buChar char="•"/>
            </a:pPr>
            <a:r>
              <a:rPr lang="en-US" dirty="0"/>
              <a:t>Relieves pain as an analgesic</a:t>
            </a:r>
          </a:p>
          <a:p>
            <a:pPr marL="285750" indent="-285750">
              <a:buFont typeface="Arial" pitchFamily="34" charset="0"/>
              <a:buChar char="•"/>
            </a:pPr>
            <a:r>
              <a:rPr lang="en-US" dirty="0" smtClean="0"/>
              <a:t>Facilitates </a:t>
            </a:r>
            <a:r>
              <a:rPr lang="en-US" dirty="0"/>
              <a:t>sound sleep</a:t>
            </a:r>
          </a:p>
          <a:p>
            <a:pPr marL="285750" indent="-285750">
              <a:buFont typeface="Arial" pitchFamily="34" charset="0"/>
              <a:buChar char="•"/>
            </a:pPr>
            <a:r>
              <a:rPr lang="en-US" dirty="0"/>
              <a:t>Purifies blood</a:t>
            </a:r>
          </a:p>
          <a:p>
            <a:pPr marL="285750" indent="-285750">
              <a:buFont typeface="Arial" pitchFamily="34" charset="0"/>
              <a:buChar char="•"/>
            </a:pPr>
            <a:r>
              <a:rPr lang="en-US" dirty="0"/>
              <a:t>Improves arthritis ,asthma as well as respiratory and digestive problems</a:t>
            </a:r>
          </a:p>
          <a:p>
            <a:pPr marL="285750" indent="-285750">
              <a:buFont typeface="Arial" pitchFamily="34" charset="0"/>
              <a:buChar char="•"/>
            </a:pPr>
            <a:r>
              <a:rPr lang="en-US" dirty="0"/>
              <a:t>Improves circulatory system and Stabilizes Blood Pressure</a:t>
            </a:r>
          </a:p>
          <a:p>
            <a:pPr marL="285750" indent="-285750">
              <a:buFont typeface="Arial" pitchFamily="34" charset="0"/>
              <a:buChar char="•"/>
            </a:pPr>
            <a:r>
              <a:rPr lang="en-US" dirty="0"/>
              <a:t>Maintains healthy skin, hair and scalp.</a:t>
            </a:r>
          </a:p>
        </p:txBody>
      </p:sp>
      <p:sp>
        <p:nvSpPr>
          <p:cNvPr id="18" name="TextBox 17"/>
          <p:cNvSpPr txBox="1"/>
          <p:nvPr/>
        </p:nvSpPr>
        <p:spPr>
          <a:xfrm>
            <a:off x="3043914" y="6019800"/>
            <a:ext cx="8917898" cy="400110"/>
          </a:xfrm>
          <a:prstGeom prst="rect">
            <a:avLst/>
          </a:prstGeom>
          <a:solidFill>
            <a:srgbClr val="C4703C"/>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2970212" y="6400800"/>
            <a:ext cx="8991599" cy="369332"/>
          </a:xfrm>
          <a:prstGeom prst="rect">
            <a:avLst/>
          </a:prstGeom>
          <a:noFill/>
        </p:spPr>
        <p:txBody>
          <a:bodyPr wrap="square" rtlCol="0">
            <a:spAutoFit/>
          </a:bodyPr>
          <a:lstStyle/>
          <a:p>
            <a:r>
              <a:rPr lang="en-US" dirty="0"/>
              <a:t>1 to 2 capsules two times a day or as directed by the Experts.</a:t>
            </a:r>
          </a:p>
        </p:txBody>
      </p:sp>
      <p:sp>
        <p:nvSpPr>
          <p:cNvPr id="22" name="TextBox 21"/>
          <p:cNvSpPr txBox="1"/>
          <p:nvPr/>
        </p:nvSpPr>
        <p:spPr>
          <a:xfrm>
            <a:off x="3043915" y="2133600"/>
            <a:ext cx="8917898" cy="400110"/>
          </a:xfrm>
          <a:prstGeom prst="rect">
            <a:avLst/>
          </a:prstGeom>
          <a:solidFill>
            <a:srgbClr val="C4703C"/>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2991950" y="2514600"/>
            <a:ext cx="8991599" cy="369332"/>
          </a:xfrm>
          <a:prstGeom prst="rect">
            <a:avLst/>
          </a:prstGeom>
          <a:noFill/>
        </p:spPr>
        <p:txBody>
          <a:bodyPr wrap="square" rtlCol="0">
            <a:spAutoFit/>
          </a:bodyPr>
          <a:lstStyle/>
          <a:p>
            <a:r>
              <a:rPr lang="en-US" dirty="0" smtClean="0"/>
              <a:t>Noni Extract</a:t>
            </a:r>
            <a:endParaRPr lang="en-US"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data:image/png;base64,iVBORw0KGgoAAAANSUhEUgAAAV8AAAGbCAYAAABjzJMjAAAAAXNSR0IArs4c6QAAIABJREFUeF7svQecJUd57v10OHnmzOyudldaSWiFUFxQRjKYa4NtEMEGY1/b1/Z1whHsawwmGDBBBBvHa1/bnz8+3+tskn++xgEHDAhJJIMkJJRAQhLaMLuTw8mn06enznlnS6XuE3Zmd2dEzf7md2b7dFdXV3f/++mn3nrLgf2xLWBbwLaAbYFT3gLOKd+j3aFtAdsCtgVsC8DC114EtgVsC9gWOA0tYOF7Ghrd7tK2gG0B2wIWvvYasC1gW8C2wGloAQvf09Dodpe2BWwL2Baw8LXXgG0B2wK2BU5DC1j4noZGt7u0LWBbwLaAha+9BmwL2BawLXAaWsDC9zQ0ut2lbQHbArYFLHztNWBbwLaAbYHT0AIWvqeh0e0ubQvYFrAtYOFrrwHbArYFbAuchhaw8D0NjW53aVvAtoBtAQtfew3YFrAtYFvgNLSAhe9paHS7S9sCtgVsC1j42mvAtoBtAdsCp6EFLHxPQ6PbXdoWsC1gW8DC114DtgVsC9gWOA0tYOF7Ghrd7tK2gG0B2wIWvvYasC1gW8C2wGloAQvf09Dodpe2BWwL2Baw8LXXgG0B2wK2BU5DC1j4noZGt7u0LWBbwLaAha+9BmwL2BawLXAaWsDC9zQ0ut1lrwWSJBl0/Z3wtXnjjTfi7W9/e5LWzo6jik39zp4X2wKnsgVO+AI/lZW0+zq5LdCHoAfAPXr0qO/7vut5nutoP27vx3ddN89fAF6hUPC73a6fz+e5LX9z/U8XgBOGoev7PivP60x+vSiKuJDrcBv+rX96cRxzXVUmf6IoUuV5nocoivhJeCZRFHGFuA9TLoujKEpc140AhP1ffs//81f+5qfajmWFYZj4vi/lyHdxGIaR7/tREASqvCRJ+BkkSRI0m81uoVAIoiji/+MkSRTQ+RnHMevB7eNOpxPv378/uvHGG6N3vOMdLNv+2BZQLWDh+yS+EJIkIbTyKysrxSAIir7v5z3PK/i+P+l53s44jquO4+zwfX/Kdd0KgDIA+SwSpkmS8Nf3PI+QzMdxXGIZcRx7juMocCZJwr+5L99xHMKToHYIUYKdP2RTf5n6jtcev+ePuhAdx+2vqxQxf13XFXXck6u9MtY/wzAkfLkDQpkgBZcRpIQgf/rFc0eI45j/V8v7nOR+1bI4jlk2Pwlv9ek4jgJ2/5MwJzz5GcRx3HJdtwOgHcdx6LpuSEj7vh8A6Lqu2wrDsOO6bjOO47rruo1ut7uWJAn/rkdRtBAEwWIQBJ0gCLoAmmeddVanv68n8VVpD01awML3SXAtHDp0qJTP56vFYnHScZzd+Xz+at/3LwVwluu6u5Ik2QGA31UcxykB4K+SpH3Btt4K/D9/CSv+8m+CSf4m/GQ7LifwOp0OcrmcAh8/gyBQkOQP1aksy+fz6juqYS7nL//udrsolUqqHK4j2/HvdrutlnEd1oHrs4xCobD+HcthPfldq9VCpVJRZfH/XM7vuX6z2VzfT1+Rq2Nj/Vi+XiaXy48OfR6vtA+/5//lmKQMaS+9faU9tcutFcdxkzD2PI9QXozjeCEMw6NRFH05juMHOp3OXJIka0EQrOzbt6/5JLhU7SFoLWDhuw0uh3e84x3u29/+9mK73d7jed7uJEnOJmSTJNnvOM5TXdd9CiELoJokiYIsxaQJVh0m+nf63wSHDg8dvPxbwEm4EjoEY61Ww8TEhIJhuVxW4OurWQVkgrXRaGByclLBUSDM8vh3vV7H1NSU+iwWKbihyiZEl5eX1XYEJyEpsOf+uF/uj2VyOb/nsunpaVUW1+H+payVlRVVFr9jnQTMLIPL+Ml6sg5y3H3lrMCvP1zkGOTBwE8et7QD66NvKw8vc1nG5UfF3XQcpwFgLQzDhSRJDidJ8qDneY+EYXjEcZyDrVbr6NTU1KrjONbO2Ab3sVlFC98tftIefPDBwr59+74jl8vdkCTJtZ7n7XEcZ5oWgeM4eb7y61CVm1xXXaJeZRn/L6/oojJF0QmQCNf+6/zjlC4hIxAi9AixtbU1BTWCq1qtqk+Wxx8B0urqKs444wzwUwBNwFFtEor8jp+EMJUqVSTLXFhYwI4dO9Q+uC/WiyDmMoJZ9se6EppLS0vYvXu32g+3J3hZFtdjWQQzAc2y5EFDyMv6Uia34bHqqprHIupY1DX3yXbgJ7/ncj6EdLXftzQeB2O2jbwdSFunXYoC6/53UZIk7SRJanEcz7uue08QBLfMzs5+6Lzzzlve4peyrZ7RAha+W/iSeOSRR4qTk5O/XC6Xf9lxnKm+r7quKrOqLkrWVLdiKfCTcCAseOPL67+Apt+Rpb4jaPt+qVKKYi8QTIQsIUaYCQRFwQrMCTGqQYJ1z549CpgCLh2+BCbXIRwFmITn/Pw8du3apeBIwLFcwpfLFhcX1/fLuhHqBCz3Iw8EvSwT5PJQ4nayPuHNOhCgBC3bQhS6PGy4f9aN67BO/D8/+X9RvmKZiIpmvUVNC3QFrCZ89eXyBmGea+nfcxyHXvNfdDqdt0xOTs5t4cvZVs3Cd3tcA+wrWllZeVmhUPgrx3EmBIKiXrPUUpryNe2GceBL+PBHPNB+xIFShQJfgkte9Qlfwpj2BLch/AgqgS/hRkAR/FnKl8eqK9+dO3cq+OrK14Qv68jvx4Uvj48PAx4DHyAEehZ8BbaEsEBW4Mt983tRvgJfLpeHmQ5f3TfWz6XuDctyQ/2ue84stw/yWrfbfWehUPh9x3HY4Wd/tkELWOW7RU/SzMxMeXJy8rcdx3mlKFb99VVuUrMjR+Cb1pGm2w6Eoyhf6TiT13DZj6hi066QDizxTtPgK8qX8E1TvoRrFny5jUBblC/hnQZfwp4PAYEv4Sm2A2E6TPlmwZeAFeUrDyvClXUQ+OpKWJSvqPos5cs2lYiNNIWrn1e5NM1zLODW33CSJPl8u91++cTExLEteknbalnluz2ugVqtttt13T8Pw/DF0tveD616nFeoRx/oCkmALa+tZu+9dFyJkpWONPF8uXwYfKVzivAVCIryFc83y3bIgi+BKZ1kuu0wCL587We9CUbCl7YD1zfhK6pWPF85VvF8deWbBl+BrdgLmw1fOVdpNkSa+jUsiaPLy8sv3Llz55e3xxVua2mV7xa9BhYXF8/N5/PvT5LkOforqtxwooZ0+Mp3WZ6vHKpELRAiAl0TvqLQqAx1z1fWoyrMgi8VcZbyFduB+2Y9qBjNDjdd+dJGENuB60qHGzvo+F2a8hX4Et6mhaF33rE9RPlKh5t4vtKJZoax0R/W4Wt6vsOUL9tSV776/0346opXt5P086htX6vX6y+sVquf3aKXtK2WVb7b4xqYnZ29oFQqfdBxnGsFprr6kZvOVERiEcinfJ8WMkbbQVe+YjuIl5ilfKUDSjxfgks8X4kmkBhbsR0k2oGgFV9U4MtOOOlwI0wFvlSic3Nz65EQZocb4ct1RPnqHW4C00Hw1ZWv3uHGOkjMsXTKsaNRlC4/Zb/D4Cuerw5cE776ORwUAWGef+O6aDUaje+amJj4xPa4wm0trfLdotfA/Pz8xcVi8UMArtA9PlMNyc0qh2FGOMj6omAFJuL5ptkOuucrHX1iYwzqcJMYW4KMsOI2YjtwGTvJCF/prBL46uFhWfAloAk61puwpRqWaIeNwpf1Yf34KaFmMnBEHmIygENigVlPiXLQox1E+UpIGuusd7jpni/L1s9fWmebfnkKfNMeuIzqW1tbe/nU1NS/btFL2lbLKt/tcQ0sLCxcSvgmSfIMHaxmR9sgL1AfKCCe77jwlWgHHb668iVcpMNtGHxpFRBuafAVq+BE4cs20qMdBilfiTWWtpBoh82GryjlUeCrgzWr002ugwz4BrVa7fuq1eo/bI8r3NbSKt8teg0sLi4eKBQKHwTw9DT46t6veQiilDcCX+lw0+N8uR9T+Q6DLy0EqkWCmfAVz5eKmFDSO8kIRekk43a67ZClfE3Pl1YELQyxEUzbgbaIDNjg8bCNTgS+rJv4wmnKd5RoB135bgJ8w9XV1R+enp7+8Ba9pG21rPLdHtcA4VssFhV8zdAiUxmldcYIWGRdU/nSFmDHUZbtoMNXXr1ZD+lwkzhfwpdglSgHgZvYDjK8eKvAV+9wSxtkMch2kFAzGcmXBV8+WKR9ZZCFPixbPF+Br+nlpp3fIaqXX0fLy8s/vnPnzr/eHle4raVVvlv0GujDl57vgVGUrwnoQfAViGaNcEvzfLlM4l2pWMeBLwHECAgqX/q0jELYTOWrh5oNU74mfPU4X4lHpqpN63AT+Eouii0G33h1dfVnpqen/88WvaRttazy3R7XwNLS0tNpOziOkwpfif01wWx2uIk9oStfrjMozjdtkMUg+OqeryhgUb60D2gtbCZ8qTxlhJt0fPGYCHmJ8x3k+ZpxvjK8eBh8CVtJwsP9jmM7iPKlqpWhxuYItnGsh5SrOFldXX3l9PT0+7bHFW5raZXvFr0GBL6u6x7QgWq+oqb5vTqQ5W891MyEbz8HrvI/pWNNQtlkmURLpNkOMsiCgJUcD3qomeR/oBcrypfKkvtiVIAeakbbgqo4bYSbRDtwPyyLo9+4vijftMQ648b5mraDtAePR7K2DbMdJAGPHiss7cHzIW0oA1GybAczEmLYpbq6uvqq6enpPx62nv1+a7SAhe/WOA9PqEUfvh9yXfeyNPhm9Hg/Lj+vvt2gON8s+IqXLPGwumozbQdC91TBl/CjhaHDl8dndt5JVjMBuZlYRxml/dwOZlYzCTUz4ct9EPbDOtz4UNkofNOiHgZdrsvLy6/auXOnhe8WvafNaln4btETtbS09AzaDmnwTVO/Ato024GHqH8vI9z0QRbyKiydUKJ8ZTsJOZMOOn2Em2Q1S4MvwS6dcpulfAW+MsKNMDwV8BXbQeArUQ56SklJl7lZ8OW5M2O5sy7Zvu3w/27RS9pWy3q+2+MaIHz7I9xSla94uebRmDkcTAtC4GqmlDxR+Eo+3yzlK/DVPV96q7QWTtR2IHzFdhDP14Svntths5SvwJf71wdZbBS++rlMi3Sw8N0e9+y4tbTKd9wWO0XrD4Nvlu2QBV9Rv6cbvlSrEu2w2fAVz3dQYp1huR0Geb46fHXbQU+4cyLKVy4pc4SbQHlE+NoOt1N0b27Wbix8N6slN7mcpaWly/vK91J59R/W2aYDVrcadPWre5iDQs10f1e8UX6atgOVL/1SGewgCljvcNMHWbDD7USUL/fBV3mWm2U7ZMFX8ktw38Pgy0EgkttBIjYkNE+3HWRKJPGAJdXkKIl1zGgHE77mEHL9/wMuM8L356anp/+/Tb4UbXEnqQUsfE9Sw260WMK3XC5zkAUnwlQ/0gGWpXp1+JqddGaomZ7PV6YFkgxe0jlnWhE6fNPifAlFGWQh8KW9QCDRF2Z4GOFGcI0a7UClzO2oSAk4mclCcjsI9Hm8hLzk8zVtBwJfMqQxOoOgZjvy2NOSqaellKTHK0mB+JmVUlJmweAxyiALqlc9hE/aOC23g4XvRu+e7bG9he8WPU/Ly8tXlEqlDwh8BbgymCKr2qJsdeXLbU8lfKlS9cQ6Onwlt8OJwFfPamamlDxZ8JVMbzweHb6SWjJtDjcBtwzKYBnyxiCJdSx8t+iNdwqrZeF7Cht7nF0Rvhxe7LruJSZwBwFYj2rQ19tK8JX5zySr2aA4X1356vl8JXJC4oqz4JsV5zuq8s2Cb5byzZrDzRxebOE7zt3w5FzXwneLntfl5eUr+/C92LQddKjqitj0dvVDO9Xw1T1fUb6SWCcLvuId64Ms0uBLZSlDlcVjZptwP/o0QoOSqafBl+unJVNn25nKV+wHM58vFbHMfCxzvonytbbDFr3ZTlO1LHxPU8MP2+3c3NxV1Wr1A47jKPjqkBX46t6vGd+r/5/bn2z4ShJ1dmgRolnwTUspKcp3FPjy9Z3w1fP50ms+HfAdNI3QsHy+J0n5/uz09PSfDLu27PdbowUsfLfGeXhCLZaXl6+i52vC1/RydbU7jvIlxKjQCHB2tFHZmR1u+tRCAu9Rk6mbM1mwkysrn68OX33eNf6d1uGm53aQGSVYP6pOSczODjfJDazPhGxGO2R1uOlTx5vRDoMm0KTtYHq+MjMIy7Ge7xa94U5DtSx8T0Ojj7LLPnyZWOciuWn14b66FZEFXQGmAFZ63PURblxGADF6gZCQXA7cZhh8ZYSXmduBy2XqeH0mC3OEW1o+X776cznhJ/AVaFNN8iGh53aQBDdsIz23g0Q7sCx27hGKEmpGhU3bgNvw2CWhDtW7jJrj/tkm0oGp2w6EvxlqNmz2Yn3qID23gx5GmBblwHMrCXiGdLYy1OznbW6HUe6urbGOhe/WOA9PqMXKysrV/eHFF4rtIPBNU796R5sUNip8deWrw1dUrm5b6MrXhK8knOHnicKXwBVg8m+ZOl5Ppk74ciAFv9OzmkluB33qeMI1Db5UyfzR4cuydPgS9jIohSDm8XI7fopvrXu+3I8e5ysj38TrlU990lKBe9bINvPBOyDMkPBlYh07vHiL3tNmtSx8t+iJmp+fv2ZycvIDruteaHq8ejiZ6QXrhzMKfAlTPc5X4KvPXqzDl+AQpSzwlQk0dfhKjLAMcKA6JjAlq5k+ezGX7d27d326d4lQIAw5gaYZ58uYYa4v8BXPV59GiPvTLQwzzpcQFeVLkBLuAl8qYF35sk0EvoSrKF/pUJN2GAW+PF9i8Yg1o59fHcLysB1D+dqUklv0fk6rloXvFj1ZKysr1/Q9XwVf/QbUVe5G4SszFAsQdPjq8cGyXOCrJ9YZBF9RllyHwJThxVSFYhUQvmeeeeb65JU6fGdnZ9cn3iRcuX8TvlTCEmrG8tNALvAVz5cQ5TFRZYvtMC58szrc0may0AdZyINJUkrqFtJG4Fur1X62Wq3aDrctek9b5btNTgzh2w81e5ppO5iRDGJDZEU4jOL5ZsFX8vjq8BWbQle+hBohSBWp2w6m8k2DL5edddZZqrOMUQyEF38JQ8JXQtQITAKL+yFg+Z1MWc9jJ5yphglySREpFgbrJZ6vTF+f5fmaypfrmZ6vdPTJ8OIsz5ff66FmMmxbJtXUH6z6eU7zf0fwfDmTxf/eJpf4N3w1rfLdopeArnxHha/uBetWQRp89WiHNNuB24gqFgUs8a6m7SAzWUhKSX4SVlxfOtwIQ9120BOgE74EJqFI8PH1XTKR0XYQ+BJkfP0X5Uv4EvqEvUQ7sCzuR4evRDvoHW667aB3uHEdye0gHW5y3JLbgZ+EOY9Bz+1AG0LifyWlpMBXPHAdvjK0WD5N1StvNbJ8GHxrtdpPVqvVP9uil7StltECFr5b9JKYn5+/mnG+ruuqaAeBoYy40m9M8YB15av7wtJpJJENeoccl8kwWEJV94kl/wNBKgnXpVx+R0DKRJEEmHRIycSc8lpPAMksEOKlsjyWJTCVLGGEF2HJH5ZNsBKUBB7rKqkwCT9CnmXrQ5W5TMK9WBbrSJUp88hJh5kOVoJS6k6wy7FwG4kAkWgFmX6J38k8b/rMFfoIN9ad/5d2kg43eZimfYrXboLXHExjdrwlSRLX63XC98+36CVtq2Xhuz2uAYaaVSoVDi9eh6+oWb2DRvd/0+wIOVrZxtxW1K2uzHSlLYMBTHAIyHXfUl6v0zoEddBIWaK49WgAWU9ex7kO9yEPEFHh0lklECIkxY+WY5EypEw5Fqmfrii5Do+JoDTL0esu58B8KzC3YdkCZ71uZllpUM0Cr7zZ6N9r5zdZW1uzHW7b4/ZWtbTKd4ueLAk18zxPhZrpHW5S5QFhR+sj4oatK0pXbmzpGJKy9fhUAY8+4EIHgl4f/UEgcBUYit8pMBRbRMAqHVJStn78OkgFgBKxoadq5HqyH6m3QFyiCNLqI8erPwT0B5h+XHqyHKmrlMlPgW6a4tUvu7SHpt7ZmXWezfau1+u/Uq1Wf2OLXtK2WkYLWPhu0UtidXX1mcVi8QOe510g8DGrOgi+aTe37hnqN7yuvnT4mmo5bf+68hYYCsCkLNlOB7mUrYM5DXi6KhZo6g8Us+7maDIdnPq6ZlmirPU3AH0dc1t5AAlgTT82y59NU7ppbwpZDzJpo7TLttlsvrtSqbx1i17StloWvtvjGmg2m9fn83nC93wdIPrNZyqmFB9w/WBFSUnnjg5NfTtZT8CTVqb5uq4DRcqV6Aj9/6JATVVsPihMNW6Wb9oJYl8IxEQBm1aKHLuupFm22fGlrzesTQWyOvR1W0A/Vr3eopTTHijmFTrsPMv6rVbrt8rl8hu2xxVua2mV7xa9BprN5rPz+fz7Hcc5z7xB9SrrN7rc0Loy1NcVQHCZhJDxxqbPyR92hkmYF/1K/s1l/J4dXoQct5PoAlmXnVwS0sXyZFvp7JLyZd426WzjcrEcuMysl+kF6ypTQM7tuS073qRTUNpLrBqBMTvbJEyO6xDO7MCTv9kJxx+uJ9/JdPX8jr8yxJl/s1x+z1/+n9uxPP7KdlyH/5e66GDPepCawNcfRuaDTz/XrVbrd8vl8i9v0UvaVssq3+1xDdRqtW8tlUp/FcfxudIDLgqIAJGBCPJJOBKU/OXfAkaCkj35BCJ/9e+4rQCVIJSbXPYjNzoBwl/Wg1AS5SiA4nf8m+vLuvy/rC/lyHFI1IKUI2CS9cxPWc88c6ZC1h8+kiRIlkmUiHzyez2XhXi0EvEh3+v/ZxvJ/2V9KYOf8qNbN9JGXMa2Ibz5S1jzgSHwlr+5nMv4f1km0ycR4vyen/qPeOedTucPy+Xy/9geV7itpVW+W/QaIHzz+fxfUPkSpIxfPXr0qBoowNhXxtZScRKsomJFZckNrN+0VGVyUwsAdDDoIBWYCjz1/5ugFLjJK7/udZq+pa7gdXDKKZBtTV9UV4jm6UrzVrNe5bPKT6unXoY8DHSQi0fM49AfYvImwXMisBZA628V/E4elHxASg4KeWvgNpJ1jvvl+WHYGkPsGPfMWGbGRvNvLu+HwFn4btH7Oa1aFr5b9GQtLCxc2mq1/s/dd9/9rDvuuEON5uKNzUEIHN3FX44K44gw3pD8lVdhHZD6a6n5Opt26Lq/qK+vA1GAIyqS2+h5CvQOJH0fWT5zlgdsep3msQwCvrRB1unVgWpaN+Y24guLmhcIm9DW3xj0umYdt/7g0v9muxLOPAY+ZOXtRR7AfAjzAUw483q4+OKLcfXVV/N6+I1qtforW/SSttUyWsDCd4teEg8++ODu1dXV3280Gj9IsFLpcCCC5DcwASAgkldeeRU1O9iyPMNBzWDaEDp8ZTt57c4CptRXV7n6sjRwpYFbVPAoDxJzn+a25sPFbCsT9mKpZO3bhLGp2HWVLso/TaWnla+3j1geVMkEsmR8m5ycfN0555zzO1v0krbVsvDdHtfA/Pz8xfl8/q9833+m+Kziq5qv2uarfhoAzZtcB0sapNLUn6xHcOieqQ4ZXeWZ8MwCs66UB0FVB1bWerIPHaRpyjZL7eoPJ1G8UqYJ3zR7JKvdzIeOuW2W1WK2mbmenHuej1qt9padO3f+2va4wm0trfLdotcAJ9D0fZ9Tx18iPfKsqgB4mDoapmSHKcc0L1XKFI9TYGjG8wqkpQzdHhBQp3m+gx4C8vCQMofVX4eo+XAyFbAObHM/AnEuH6Z8h11Kej2GKX19YIYO7rRjkbC+er3+hunp6d8aVg/7/dZoAQvfrXEenlALJtZxXZdxvheKAtPDlXTPUr85TSgNu8nNHY+yvkRbiNXAfZowTVPAuorTlXjWclM563AeZJ+Yqta0TbJgrL8NpCljParDrNugh8GwNh30oEu7PNPWT5KEw4vtTBZb9H5Oq5aF7xY9WQsLCxxk8X7XdZ8qIVqivrJemfXX/zSoDlOLArdh6+nwTbMS9GWj/K1Dz4S2XhfTnsh67U97MJn7GGY76G0p62bBd6OXkNmGw2Cd8dYTrq6u/vSOHTtsYp2NnpBTtL2F7ylq6HF3s7i4+GzP86h8n6LHx+ogHmQ9ZClafbkJNh2+gwAsHW6EhLzypnmRuiI3lWIWZNNgnqaABY7DHhS6wk6Dsr69DmQTzvLgk/ZPe1DpD4e0B2HWsZkDL8a9Vvrrd1dXV390enr6Qye4vd3sFLeAhe8pbvBRd7eysvLtSZL8led5Z0mAvnymAUMH3SDll6WyBsFRh4rErOoDMvTvzeVZ4NS3GQZcAd0obac/BMx2MtvF/F73d3X4ynLzwSfljQp1XX3rx2Q+QEZpDx3u/fU79Xr9+6vV6j+O0k52ndPfAha+p/8cPKEGSZI4y8vLP+C67h97njcto8vkJtdjWE0FKVDTVamso4/uEsUqEJD/p0E1bV25+WU/AhBzlNwg1aoDaBhwBn0/TP2a0Mv6vw40Hajm37rq5ndmXLWk2TThrHv2+jZpXv6wB4d50SRJ0lldXf1vO3bs+MgWvKRtlVJawMJ3C14WSZK4i4uLP++67m94nlfizSlQ1SFphnzJdwJEE6hZINRhlKbCdBUo9RCw6PsaVv4wwIpFkLWeaZNwPbO+pl1gqmbThtDrnGU7EKa6ohb46g+lFBg+4coy9y3g1mEu+9KtJka46EO8zVwR/XPR7NsOf7cFL2lbJQvf7XENEL5Hjx79ySiKfjsMwypHMknuBR3CEo6ke4a6RWEqPAGmDMAQRa3DRQeEbK/D0AQg68X66bkNTOANU7hmmWkgG1XdZqla8xjSrAJ9WwE7QSdDr82HS5bdYL4FSAelCWsT6NJOUleG9Mm5lXPt+37geR5/Xc/zvFwu5xYKhahUKn212Wz+4K5du+7dHle5raVVvlv0Gnj44YcvX15efm+3270+SZKK4zi5/k0ZOY6T8L7zfd8RRSQgNV+JTRUpcOUnoSJDkmU9LtfDxtI8YgETP9Pgm6ZcTXtkWLOn7TdtmyzlO6h83Q4Q4OntIn9LzXOWAAAgAElEQVRLbgu2kTlzhpRvdpaZDxIpS3I36O1sPijSzpVYRf23nOUwDP85juPbPc8rOo6zG0All8st5PP5W84///ybHMfppYezP1u+BSx8t+gpuummm/xCobA/SZIDcRxfEsex6njzfT/kTed53nXlcvkSPcuY7iOmAUZXsjpYxNaQ77Nidk1lRljo2dXSlLK5bBCY006Fvn7atmk2g1mOuQ7LyYKmDk+uIykixceVh5v+kDMhqpchf7OdmEhHh6+AOctmkbec/r6SIAg+3Wg0Xr979+67Z2ZmWJ7HB/DZZ58dnHPOOR3HceItejnbaqW0gIXvNrssPvzhD3tPfepT9+fz+R8rFApvzufzvAHVUejqTYeL6TWKchXlq3vK+g2fplbN7wW+ZgpHAfUo8B0F2sNOUxpgTXWqv+Zn2Q76chO+0m76vmR93X+WtteXSYYz0/7IsnRSHnRxEAR/U6/Xf+nAgQNLw9rDfr/1W8DCd+ufo9QaPvroo9/sOM6/ua47MSz214SveL56SslB0DUhLFCReF96vpIMPW1dHcSDVJ55oFnrZp2yQUA11ampYPUyBa46fMV2MLfTI0/S1LCUa8I3TR1nHX/fCiJ83+e67uvPPPPMxja9bG21tRaw8N2ml8PXv/7183O53G2+7+/U4SugM0EkwNU9XRO+0hRmaJkJT9PzJVhktgod4mnQHRW+44J3EPh0YKb9neUbm56veamYIWY6tHXYiz0jMdJ6XXV1LNvo1oT2MIu73e7/XFtbe8uFF17Y2aaXra22he/2vwYOHz58TqFQuMPzPPq/Q2crFigKfPmpT3GT1smmL0v7W6Ciz/AgANKnKTKhMsjHHRXOpoVgKts0Zam/AegANNeV9UT5SqekCXjTV8/aJ7dj+8k0SmnlmA+FFBUchWH43mq1eqPjOL15n+zPtm4Bq3y36embnZ19KpWv53k70l59U27e9c4eUVtZ8E0bpaYrWv173fPNgnWWd6zXcZDS1dW6eVxZqtVcngY307tN83Rl6h7dVzf9ZfMtQz8f4v/KzBS6qtW3M0GuvzXw7yiKoiRJ3nX//ff/2rXXXmvhu03vW73aFr7b9CQeOnTo8mq1+mnP8yYHhTvpN7EOwUHKVx+sIdubnrD8X0LNJCRKVGOakjb3bwImDcBZUJb9jOKd6uDNUqdpIE6zHbiedFBmKV8dvlJulvLVjyMNwHJ5Er5xHN947733vtfCd5vetEa1LXy36Xlk1rNisfhJ13XLgwCkA0/vKOM2+uy9AtMshWvaFvIqLX6v+JlZtkOa+pWmH2RDmIBOU7RSTtZ3abaCvo35vcDV7HATiJugNlW1ePC6n6sPtJD1zYdmGrS1cxY+BvB33H333b9p4btNb1oL3yfHiVtcXLyhUCj8k+/7airbLPCY8NVhdiLw1bfXox1M+A5Tvmm2SNqZMaEt6jBNEQ9TwaY9kAVTUaOjwneQDaG/CcjMx9yvCdo0FW10vNHzvTGfz7/Xer5PjnvYKt9teh7n5+d/qFKp/LXneeocmirKhJZpG4jtoE9NpKtf3W4wrQfT8x3U4Waq22H+rwlV06rQ4Wt6tIMeQubDaZB6HVf5pilrvXzWUx5UpuebBmJpb3rycoxJktB5eOcDDzzw3gMHDnS36WVrq621gIXvNr0cFhYWXlWpVP5Iz6BlvqKnqV5ZR+Arw5LTbAcT2NzW9Hb1EW6DQtT0Zk4r14S9CUsdWqOcsjSVm6Z0pSxdefJvHgvbRoYWS0SJDlV54KWpVtPLFc83a3+mojfLJHyTJHn3ww8//Os21GyUK2Drr2Phu/XPUWoN5+fnXzMxMfG75rBX0z/VASyKVU+sIxmy0sCZFvVgDj3WczvoZegPgnHUblYHmwlfgWDW+qYVoDdimk0g3+tvEGLLSFYxE+hp1oEA3uyUoy0jsdD6QyAN5qaC74OcyvfXfd9/t+M4Ns53m963j7sOnwTH8A15CAsLC79QqVT+QIdvmvLVXlvXQ80EoGmer6hbUac6gPW/pdGlw40KOEspy7pZilf/Pu3vNHCaSjrL886CcJrtYCpjUb58QOmJi6RN9UEWpvWgq2KxHfSBKOYAjawBG1p7MNrBwvdJdLdb5btNT+bi4uJPlMvlPxVfUMBhWg2m8pXXYa4vio43fpbyle3le3178TEJXkl5aaplXaFm2SBZp8BU8aYiFAgOgvMg+A6zJnTbIW3WaNOq0FWv6fmaDydT/eqK26yXKN84jt/zWAfrexzHsZ7vNr1vrfJ9Epy42dnZ76lWqx90XVdFO5iKcVjnGW9oE76inHV7woSvqV4lysHMN2zuP61+g06DaSdkeb5ZtoM58MQEtKlUdRjKthLna84kwnUHRSuY+ZG5PttJkg/px6IrZBPA+sOm7/m+54EHHniP7XB7EtzAjFB6chzGN95RLC4uPr9UKnGCzV26AjThmNaRJp6vqFjxJ/V1Tf82zXIwlamujgXkJ3pmsmyEUYAt7ZHmC5vl6v/Xt9P/1pVo1nJ9HXOEG79LeyOQeGAd5ll2SH+Q228ePHjwRtvhdqJX1dbazsJ3a52PkWszPz//knK5zCxXZ+sj0nSv1oRpWuEC4nFe3QeB0XzNT1NzOphHgSyPwwylM5X0yA2npd40HxD6gyvt4ZGlsmVdeZgNW89U2QJf00PWFbjrunG73f6L5eXl15177rk2peQ4J3yLrmvhu0VPTFq1OLHm7bff7k9PT59ZLpdfk8vlfj6O47zupeqvqmmv0lKu7lfq26Qpw1EAqSu/tFd6s17m8WV5s4NANuzUjQJBHZy6nz0Mvml+9CCYZ72RZJxn1XkpbyQyW0kYhve1Wq03+r5/0969exnxoGY1GdYO9vut2QIWvlvzvKzX6rFkKt6xY8d2djqdc3O53Nme5z09iqLnua77TY7jTIpqEviZ6skEYRrkssA3CMpZzWbuL8urTYPxIEsgDYbDgJ4F37TlpnVjHp/5gMv6Xl+e5nvr6li+F1VvvrWIXaHtmxEPjwC4HcCXoih6KEmSr3ued2jPnj2LdgqhLX4zG9Wz8N2C54sKd3Z2drfjOJc/NmfXtY7jPBPAZa7r7nQcp+q6bsF1XUdgpY+ESlOgusrNUrHDwDeKfzoMhmn7NpelwXoU5T0KDIetM65SNkE77FLSAS8Pk0FWR5paZlswwVkcx50kSRpxHK8kSfKVOI4/F0XRTe12+94LLrhgdVhd7PenvwUsfE//OVA1IHABeDMzMxc4jvNf4zh+KYDLHccpSseMPn24DiTdG8x65ZfDHMWvHQbRtCYbtl9zmxMB6jinKgukafsdx9rQ19XLyrIhBu0v661AljOCRM6tCWIZaSif/e8J49ujKPqw67r/eujQoUPXXHMN5/yz1sQ4F88pWtfC9xQ19KDdPPTQQ1PlcvmqKIpemiTJiwFcxH4hfWp33oR6yJPeU84bXB9RNQpoh60zChxHWWfc5s2C1aB9pcHzROo2DoQHPaDMcnTIZlkeWapcf+MQAIsdYYBXD2Xr0p54zJ66GcBH6/X655/2tKfNjXsu7PontwUsfE9u+w4snTMUX3zxxVd2u92fcBznxUmSnM0p4hl/y18BrPkpsDUtBv21VrxFfR151R1F2WapOv2ATgRww6B/Gk/H2LseR11L4WnKeVxvWveS+bdEu0gcsaaK4yRJ5pIk+VySJH/muu5Ne/bsqY99oHaDk9ICFr4npVmHF3ro0KGdhULhhzudzmvCMDyfINOVrsBXX25CV8BqgtKE4kYgOfxIemtkebcnG7ajPCRGPYbNWm/c9h5XcZsxw+boRBn4YlgTQRRFf5kkyTvPPvvsg5t1rLacE28BC98Tb7sT2vLBBx8sTE1NsQPtFzqdzkujKCoJVGXEmYyQGqR4BXijgHZcGAw6sEGgGAWE+mv0CTWgsdEo+9zIfga13Wa26zh1TPN/5a1GlLDpCfeBzITsVMHv6XQ6N59//vntcfZr193cFrDw3dz2HFjaYxd9bmFh4XvjOH5dp9O5MooiT7KKmcpXgCwATlO9uuIUy0HUcFZnzmYe7ijRASfyaj5OHbNgngXGE/GHTxdkR2kH3YLQB9uI+pXv9f/TDw7D8F1xHH/w3HPPbY2yH7vO5reAhe/mt2lqiUmSFObn53/4sUERvxYEwZ4oihw9t4Ixmulxfu8w8Oo71EeC6R7wyT5MfV9mz/84wNssWA8qR4fpVgbrqOdMBzC30Tvi0qIiuCwIgqOPhaq9ft++fX8z6n7sepvbAha+m9ueqaUtLi5WkyT54cfiM9/e6XT28mah4uWPHsEgf+tqN8vnlR0NAsmphG/agWf1+ssr8ijbpB3nRk6ZvBnobw0bKW8rbKtHQcjfaSpYlvGzn+jnkTiOXzkzM/NJOy/cqT+TFr4nuc05Qm1paekVURS9udPpnMfBEdylhI4JDPRQMjNuV+9Y0+GxFQEyDPgCZOk0GrX5TZAP8o75Xdb6g7Kd6Q+F7aSIdYspzYbQ1S+/Fwui//lgkiQ/c+utt976/d///dGo58Out/EWsPDdeBsOLOHo0aMvyeVyfxQEwVMem/pbjUoz/VwBgpm6UCwEM6Z3s9XgSW4CVbwAwnxFPhX71h9ST0bla7ahmWhJV7w6iCU0LYqij3U6nVeed955D5+q82H3Y1NKnrRr4LGQHndhYeFKz/P+rNPpXE7opGWtSovlFThL5fTttht49Z75tLSUm3kCTLWqq1/5Ls2mMd8mpE6notNyM49fLysr053AV88tHARBOwzD33cc55379u1rnqw62XIf3wJW+Z6kK2J+fv4sz/PeG8fxf+92u67p4wpgzbAy0+MV1ZYGj5NU9bGKTQMUl+k3vwmzsXaQsnIaVPXV0iyJNBvBBLFu7+h13k4WhN4OpgWRpno1//doFEWvPPvss/9ho+fHbj9aC1j4jtZOY6+1sLDwo0mS/E4Yhmfw5tVnGR4UvytWg65+s5TZ2JU6CRuY3mqa4koD44lUJSuCYTPeBvQ21s+BPPxOpL5bYRu9Ay7DcpDoiKTb7f5nGIbfs3///qNboe5P9jpY+J6EM3z06NH9+Xz+g3EcX8+5uzj9uNgOpvWgT0mudwaNC4DT9Yqs39xsypPt6Q7r0DNBbKrkUVWz7s1vV+Wrq3d5G9FtB1G9sqw/GeprHn744T983vOeF56EW8MWqbWAhe8mXw6HDh0qVavVdwdB8D+iKMrxxmU8Ly9+HbRmp5v5yjtux9CoUNrMw9XtBX2I6yj7GKZizTLMCAbTWhgVkOZDatB2JoBH3ccox3+q1zE73YyIB6V+Cd8wDL+YJMkrnvKUp9xzquv4jbY/C99NPuOHDh26vlqt/mO3291jAldXvab1IK+340J3k6v/uOLSACkQNH1dM3QszXcdVNdxlPtmPGiGQVevq3neTmabn6yydeXLv/X8D/I339LCMGxEUfS2ubm5P7CxvyfrbPTKtfDdxPadmZkpF4vFX02S5E2Ekd55ljZM2OyE0wG8idU6oaIGKVN5XdUhOChuNwviYlOcUAX7G21UjWZtb3bGybnRw/42Uu9Tva1uD+nw5d+ErpzTvvXwyXq9/n0HDhywc8WdxBNl4buJjXvs2LGnFwqFPwuCgLNPPM5m0EevyY2t2xBbCbwCRR1AAlAzYF+UehZ8x7UXsk7HoHLGBfAowNXroa+vv7Fs4qVzSoqSNjRVr6F8CePlZrP53y+++OJ/OSUV+wbdiYXvJp34d7zjHe6rXvWqH/U87/eiKJoSr1c6zmQWCt3b1ZWxVGNckGxS9YcWI6+tvFH1H1FU5rKhBWoDL0ZZV9YZ1mF2Iu1otvkwSyLtjWWcYzid68r50j1fKt/+cGOlgjlNUbPZ/LtcLvcjNvPZyTtbFr6b1LZMFblz584/j+P4BziMTZRvVhyv/hq7VYErTWMmahkE2iyFOqoCzlovzUM+0XYbRfma60i99CgUecDqD4YTrdMmXYYjFaNHORC6uu0gIO50Ogvtdvt5l112me14G6lVx1/Jwnf8NkvdYnZ29gLf9//xsfmzLhPg6nOupQ2y0DvXNqkam1aMDkEdvmlKNw3GwyCcBbdxDkA6/7K2GQWy+raDFHBalITAV6/HdoGvHnKmA1hXwQsLC6+58sor/5fjOPE458WuO1oLWPiO1k5D15qdnX2553l/8djAikkBrW416Il0zBjeoYWfphXMULJxOtUEViaE03xkE96myk2D7DiQGxfC8laiWxg6fPXyzPDB03SqRtpt2gM1S/ly3aWlpb/1ff8nL7nkktpIO7ArjdUCFr5jNVf2ynNzc7/nuu6rCSg9T6+ZJpIlDMustUlV2nAxRgJuFaucBjL9pjZhO8xuMD3ctLJMYMv/BylffZthHu6ghspSw3od9LearDba8MnYhAKkbvL2IvaD2A79ULP1mN9Op3N/rVZ72VVXXfXgJuzeFmG0gIXvJlwSDz74YPWxqYE+6jjOc1icmSRdB7CoqnGU2yZUcewi9A62LKthEHRlh4PgOyqYT1T5DrIR0hpkFIWsQ1fKkLcaXSmP3eCncAMTvtLZJipYrIcwDOcXFxdfcc0113yU/aOnsIrfELuy8N2E03zkyJFz8/n8ZwGcIz6g3JBpeRy2OnjZJLonmAbSYeBNA+uJ+sAmfEdRl6OAd1xFnAZeeZPJSvu5CZfXSSlCRrzp4DXhGwRBc3V19c1LS0t/ZIcbb/5psPDdhDY9evToM3O53CfiOJ6kypWZh03LYbvYDWwSuSmHqd5RbYZh4NVPgw5bbsd2S/OQR3mIDbMfhpWRBvGsZXK+N+GSOulFyJsNIWwOspBlYRiGtVrt98vl8q/akLPNPyUWvpvQpocPH/7OYrH4kTiOPYJ3EHw3YXcnvQjemBzpNC54WbFRIKsr11FtCbMTTuybURpjowDW98WyssrTk+GPUq/TuY4OX1P9igLux/v+ZRAEv3DgwIH66azvk3HfFr6bcFbn5+d/yHGcv+EFzRtQZiROm5NtnN0JmHTwDFNq45RvwlIUp9yM+vemzWBCM80a0O0Ks2MtzcrQ655WflZ900BsWhNploG+jtQ/DaxSl6xMc1KObjFt9nka97yOsn6a9UAVzAcvf9rtNjqdzr+HYfjDl1566eIoZdp1Rm8BC9/R2ypzzfn5+Z9xHOd9XIE3IOEr4DU72zayO8kXcTJvbIJEer1N+OsPgSxPd5jyTat7GpjHsTN0sI6ikEfxg02gD2tzUcR6SOFGzvVmbTvIHxf1aw4v1pVwo9H4Qq1We/nVV189s1l1suX0WsDCdxOuhMXFxVcnSfJ7vAEFvnqs7zjJWAaBSNSZ3FA6EAbdZIMO0fRSxe/Tt5Gbkw+SLCtCVOkgG2GQspXvTL932OkZBYpmGWmq2LQTspS6vj9RwlK+fs6H1WvYcY1yztIU/7BjNc+BDmCJcpD0kjzvzWbzqysrK995zTXXfG0jdbbbPrEFLHw3eFUkSeIsLCy8FsBv8+YzPV/ehBKIP+6uTG90Izd0GhTN8rgObzh57RTQynr8Tu/8SrvRzW1GVbBZZelQ1mEz6HhGaScdtmlKWL4315P/m28FUjd9u2HnO62MLOgPK0u+Tysza1s5V+ZoNy23L1qt1kyz2XzJgQMH7hy1Dna90VrAwne0dspci/Cdm5t7HYDfFPCmDSs2VVIabNJuIAJPFLV+Y5nqzVSwpirKUqRmkm2qn06no6yHSqWyHnLG8rhMjsO8yeVGNuFhqvO09dKgaipsE2r68eptIW3FMrMAnQZWri/HJlEp+qcOV3M9/QEhyn3QA2DQ28Eo8M16OzDbYZRLWwewnmxHHsKtVmu12Wy+7NJLL715lPLsOqO3gIXv6G2VuiZnKT527NjrAbyXXi8BLGrXTKqTVkDvRop7EexaGLu6CZMIC/PzarPde/fAdXNKmabd4INu6CwQCXD0V0+q3uXFedx111247rrrsGN6F4I4gqpOkqi6SkW5zASnPgTZfODoN7oOpzRQZSVnl3WzFLZ8nwU/E7z6+ll/6yGCj4c74Gh3UNr2ozxkVRv2z38qfJ31FkfCHcYJEm4QczlPTO8a8lyOQOTCBC4cJIiP+4q9xWp9ddoYtdGvnNM7uYiiGHEcIQpCuKD330Wz022u1Ne++6LLrvqPDd4qdnOjBSx8N3hJfPjDH/ae+9znvjEIgvdIR5vZ2Zb2iqvfqLxJeEM4Dm+Z3k3hcFkU4v577lGK8xlXXgnH9wH0fFf9x1SX5iGlgSjp33ou7+U47qm+hOkiE8weOYzP3nILvv2GF2JichoRa6Nu3H69+gBWqll917/ZFZx7v2l1SntADFJ6wxQiv896o0iD+6Bl5jkS4GbBmm3MNjl+A7F1evlnevuR3+NnQ84aTx/RyBblZ+84+2e+x0E4PB/EpzzsFIB7O3TA7wCH0JWKMHl/3ISDEFGnhaDTRrfZQNhuIeoECqjMBholQMRO4UIRuVy+NxrT7dlN3U5XvfUkQRdeEiAKu0Cp0qkHyfdc/pwX2Ny+G2TFE+7LTS7vG664JEn8paWlt4Zh+LZCoaBgwE9RSMMg0BM8kjSqd1PxJnPjHgi/dt99CMIAlz7jcsDlzeY/TrWcaIMLCJSA0uGbxJibOYLP3tqDb4XwjR2Efah6ZDSVuvqVmjtw1pXx4x8MomCzHhhpsJZjyrIN9O8Hvd7LejpY9WW6atcVrX7uBsH3iW2vJ/86Dl+9rdX57T88lXpVEBVlSwULJOqhBjieqxRo76KI1K/LlXm9hCFXBIIOuitraNfraCzNodusYWV5EbXlJfh8skYhfOpgx0EuX0KuVEahMoHiZBX+RBXI5YA4QqfbQb1Wx+rKKjq1NXTqy1icn4VXqYb+rjNf+b0/9er/faLXmt0uvQWs8t3glZEkSW55eflGAG8S+Mogi0E+7+PAom4o/vBW6ykhwtdJYjxw330IowiXXX5571XTyfVuWP199wSOIRW+vKnjSMH3c5++Fd/2AsJ3CmHsIOrDlze/WA/D4CsKWPdnzaoKnAcdzyClP8qhD7MWpD319UZRvuPAt3ej9eDcOx4XMd86emdzXUH3NHDvvUTp4jiCS0uB7R51kHRaiLtNdGePYmVhFmtLi1hdXETQbiOXRIjaHbTbLTQbNezevRO+6ym4O66DfKmC/MQkChOE7w44lSqcQhmIQ3TaLTQaddRW62itLiNorGFp4RgCP59g8oy3/eAvve3do7S1XWf0FrDwHb2tUtdkEvUdO3a803GcNwh8ZZDFsE42KdBUvj01FCkQPnDvvevwpfIlfHv+cHqGsVEPR4fvcZvgOHzXle9Ez3bg66paj3aIpnyVB0lU8B28/yNqVn9ImACVdUzbQfd09WMZZE+McsymgtXrZvrEIytfXeSrO+m48u3h8/jt1fN0I7VIqVvH7dk5aivaNroVQa82hsc2jQJE7TZaa8uozc6gPn8MjaUFdOuriLsteCwzCuGqMEdHXSthGGC1toqdO6bVm5iywbwcvGIRucokcoTvxBRypSkU8iUF31arxbAy1FfrquzWyiLmj83ArVQRlne86/te8/a3jdLOdp3RW8DCd/S2yoTvrl273gXg9dLhlqV8BSCmyut5vj01JD+ugm+s4BuEIS674gqlXk6G7fAE+B49ojxfKt+JySlEVGlUYf1OwCSJlFWheKKG27pIosfn2zY7zLL83lGhmtV2o5y+rI4wc/nYytfM89XvNet3aT0RvuuuOQHsKOW7fr6J4iTsd5iFcGgnLC9g+dhRLMzMoL68hKhVBzod5AnssKPWV9Dux5ezw4w/URJjdW0F5UoZpWKxd44UfEvITUwiP1FVtkOhOIlivqDg3em00W61sbQwj9byEsJmHSuLc3DLU2j5E+/+3tfd+NZR2tquM3oLWPiO3laZ8N25c+e7kiR5fT7f68CQlJImZLNerQd5vg/cc08fvpfD8TwmrNxgjXubZypf8XxvuVnBd7I6jTAxle/o8OUx60rYVLOjdrildhoOUP9ZbZ+mckUFjw1fsk6/g/p/Hz+fjz9VNBf6XWz9OAQq3p7KVW86URdxu67U7cKRw1h49EE43Q7CThtxt6POfN514SYOHJedcUkvFJAPP3VleErpxlGIldUV+L6HyYkJJLQevBzcYhmF8iT8iUmUqlXkyxPI5fNwoi7CbheNRgPHDh9GZ20FubirPN+kOIGgNPWOl7/mnbTW7M8mtoCF7wYb8957783v2bPnXWI7SFYzCTkbVryCj+H5chulfAF85a67EMURDlxxpepwE893WLkm5AQwsjwVvqpTJ8bc0Rl85uZP4dsJ36kd6/BVII05zXivM1Agrnr9zTC5/o6y/N605SfiYw/rlDOP27SCsuwIPbzM9H/X2/YJtkOvVah8+3EIPY+B5oJDjer1vu8vIzIJ3aTbRmdlEfW5o1g5dhi1pXlE7SZyYUt5/7W1NdXB5nse8n4OnushcYEgThBR1fo+4jhBngtjhpw5aDQb6HY7mChPoJAvAn4OfqGMXGkSuckqStVp5CYqcPI5uHEX3XYLa2urmD0yg7jVQNhYRRR00XXz6Oaqb3npa9/2a+Ncc3bd4S1g4Tu8jQauQfju3bv3nUmSvLFYLCp/TdTvKDDZbPimwUgOQK/PWPBlh9s6tal6j8N3PQTtBOGrAN7v/R+lvcyTMUpnnF6u+bcZwyuwPhH46ixWVlIS96IV+MxUEQ3Urn0YJ7FSue21FSwfOaTUbmtpHm7QhheHcGJGMyQI2i10O21UiiX1YKQvm8vnVChaQpXL+FxluSdwE1c9n+n9cp9LiwvIezlUJ6fg+HnkihXkyuxw4+8UvMkpePkCPCdEu1HD4tw81laWgU4L7bUlIAzQ9gpo+hNvfPmrf/U3N3ir2M2NFrDw3eAlocOXHW4CXlG+x/3U9B1tRfjOU/nSdnj+DT3l2w81U2lgXSEAACAASURBVOBSfu/G4atDdyOnYBTPeBT4DoLyUOW7PgiidyTrylfZIj0tTEW67unHIYLVRcwefhSLRw4hqK/AD7vIJyFyUYQkaCMKI8RuTsXdUoGW6d0mIbr0gmlB9O0t1pseL31d9hzw4c8ON8931TDx+sqagm++VEa+MAG/PIH85CQq1Wl4Ezvh+AV4CNFpNVBfW+mFrC0vorO2rFR5M/GSpld+/ct+8a2/s5HzZLd9YgtY+G7wqujD98YkSX6F8BXly8438TuHhlFtsu2QpX5HVb46fCeU5+uqUDMTvsrL1QZZrItjbRDIoDCzQSp91NMyimoeBb66PaFHO3B5Jny1Svb1rJgtva7TROIZ1EgWJGEXQW0Vq3NzWJo7gtbqIpyghYKK2w3ghIH6VKMh4KDLMN6gizAIUMjnwI5O2hmtVkMpaRnUA3a00RLqx2Cr4JMoQi7no9VkFEMLlYkqJneegXylCr9URnl6J3ITZ8ArlODEAcJuC91WA4vz81idPwY/7qiOuKV2ROX7updb+I56SY68noXvyE2VqVxzi4uLhK+K882Cb5YCPtnKV9/v2PB9wQ1qhJt0uClAoTcEtRfr24tFlRFu48J3s9TvsFNowjft/+L9jmU79DVurx2Od2LykUR3V3Wi8Q5jjtxWC43ZIwpsjZVFIOzCCVtA2AYjt6NuRwGanXIqx4KKXIhVTl2CtFAqqE+OeOMgjG67A8/1UfDzSGLuC0hUJ1wEz/f656g3AjAMI4QJ4BcrCrqVnbt6oWblafiFIrwkRNBpolFbw+LcHLq1FRTcEN1OCyvtGA1/4pdf9gu/+rvD2tl+P14LWPiO115PWPu2227L7d+//+1JkrxFh6+Emwn8xoGvCopXLmuCr9z1Za3DzeOwp8wa99QXXz572zqJCyfxe4hgOJKc7cd1FNGd7N30vTH+wMLMEXzmlk/h215wA8r9aAcZSkv1RfCqbVTsby+a4XFgH1H5ng74Zna4UeGqTjH1hzbDtKsp38fncujF9fYiDXT4AhE8PpziEEkQoLmyjOXZo6gdPQQv7KgBE4zfjYM2kHQVbJUtQXciitfzd3hhoDrCgjgEI2lUVjnPheN6qNXqanhxpVgB0zkwzjqMA3h5X6llRjpwfZ5dzy+oaIfEzyNix1tlAtUdZ6BS3YVcvgjfidBu1bC6tKSGJTtBG3FzFc1GHU3k0fTKr3vxK99kbYcNssLc3MJ3gw3K4cVzc3Nvc133rRLnq+d4GFZ8T/n2ToPEhxKCKvw+ifHVe76MIIzwdEY7eNRIx2OBe5lV2LnS61sPkaARrqLZXUWpUELJnYATFeF77JgBPHbGcEdi2XoJEjdGqCDiqA4bL3axdOQwPnPrTXjuC1+AYnUaEfehtuHotgiJkyBiEhdWXQVI9BO9pBysbjtkWQSj2A8C96x4Ydl1msWjh5BlhaD5cFT78FAT16fXAEc96PjQ6j241GnqN796oBGwvUQMvcESavgvCwjgRh1EDN+amcHCkUOIGzUUGDHdf3hFcYwoDhHGkRoYERPUalQjz0+srAePHW6tprId8jmGkTlodlrqPLuep1Tx9OQUkm7IIDOlbt2cp3xhfs83FB6v7+cVgHPFEtxiBX65Ar80Ab80qZRvzmEynY4Cb6teV8o3aq6h02qiHjmoe5U3vORVb/qtYdey/X68FrDwHa+9nrD2TTfd5F922WVvdV33bVS7+kALWhDDftLhq4Y0KPh+5e67FHyfceXVgOeTDD1ACAdExUZA6MWYjxbwsds+jv3n7cdFey9E1d0BPwZyLm9Phor1atQbvsq7tZe8Rb12M340drB4hIMsPonnvuiGx8HXVZCNETl9YHNz2o39JAWqXimqVxTuRuCrt2NaJ9sg73cU+Hpw4PMhpsFXlHAPvhxMomIAe3HLKoLB7Y1Yo12gAgxoCQRA3EVzaR6LM4fQWlyEF3RR4HpqYEQvN4ZKShRFqrMsipj0hlZD1BtWrpgeK5iz86zTaKDA6al8D4sri+iEAcoTFcRRgmplEl7E68VFyHPKUW5qsEZ/RKLKJ+3DzxWQL5ThqWiHqhpokatMKSAziQ5th3arhdbamorAiBqraLcaaMQe6m7pV178qjf9xrBr2X4/XgtY+I7XXqnwveSSS97q+34mfAdFPIwC324Q4vKrrlmHL0OLyFyly+R9NwRCP8QhLOD/+de/ZP81nnf1s/GMsy7DGZhCLnHgwYPv5PpDWnv5BCjk3P5otZ6KA+ZnjuDzN38Kz33hMPgyBwVv+97swjp8TYWqvs8IKRtF+Y7SiaifnCwFnKV8CVoeybr3K9YDVSbfGNRo4f6rg0oB6qnBDWx/9R1Dw8IukrCNxaOHMH/kUUSNOkoukIsT+G6CThT2xmRE7HyL4KiOtQRRECAOwz58ewmL+Nt2Qniei+ZaXQ2yKBULSs3SY6cCZn2nJicRdwLl/yaeq6wHAp0P1OMTero95VsowStNqtFtxakdyJWrfc+3B99Ws6ng26mtImnVFHzrkYs1p/jml7zqTb++wVvFbm60gIXvBi8JUb6O47wtzXYYFvEwDL73f/lOEL5XXH3tE+Drr3u37C1P0PI7uKv2MP7k03+LpeYipnMlXHnBZbju/KtwTvFMTHsV+MxxpeJBcwqaCsCUTIriIRIPmJ05gi/cdDOe98IXDlG+Tx74Og6Nhx582Siu28u3oD6V5dD3HfqRKQRvrMaUJapDjZ1rYW0Zi0cOYm7m63BCqt0EuX6SJKrPjtd3KcJeVjJHqdxYwTcJA6WAlX+LWAG0nYQqpCxoMbfDmgKyn/cRJhG6QaD82olKBRHLom3SV9Qq2kFZE0oKryvfHJVvcQKFyarqeCOIGefrI0TI2F4m11ldXbcd6DfXIgc1p/LmF/3c6y18N8gKc3ML3w02KOF7ySWXvM3zvHXP1xxifOLKN8G9d96ubIcrr30mQHUTu4gZUsThpP2hZbQC+Iq65rRx8+E78Kef+zvkpnJori0rlbSnuAtX778c33z+Ndg/sQ9VlJFLOLKJnTccFdV/neaLq9NLKfmfN92aDl9Eyu+NVHazBC479FVe2eMZDcRmMK2CzVC+owzEGOb7pilkwpedmfTb6a0yKTnBq5Qw3QWyV+XY7fWu9V44HHjKPgjQmpvFsUe+hpX5GeSdGAV6tEmEHO0C1+0lKvd9hFyfbxocKRiGalv6u0lf+aooEg4bVp/s1GTnXIKo00Gr0UQYBQq+xTLjdgs9C0kNKe5lweMNTXC7Xm+Ke+6K/q+fKyJfrMArTSjboTS1A35f+RK+AeHbaq7DN27VlOdL26HmFN90w8++4b0bvFXs5lb5bu410IfvWz3PS7UdNqZ8Bb4hrrz2Og2+vbgGj4rVg/JguwgwG6/g7+/6d/zzfTdj4sxJwI/w1YMPo+gWUWj6uHT3U/Hy62/A9Wc+A7ucSeRi3ry9ziIVpgR23ITK8/38pz6D56Yo3xgR4n6Hm7KM+x1uikkpj/LN6nBLO2vStk9QFCnpNnXfNxu+fRtB1K7b6wxlQiMFXpn9IaY/HtDEVcBbPXQQB++/V+VEmCxy+G+vM44hXx5HoiX96Al4KnIh4kAVh35uL6dCTz0zt0MvvEzla2CHm4J0rHx1jyBVgO5N5RTw0+tBXY1oA9CNOPQ7RqPZhJ/zlGWhOn9zBZXLt1CcUB1uTK6jhhf3PV+Bb6vZQJO2w9oK4taairSg7VB3ym98wc++zo5w21x02NmLN9qeSZJ4x44d+9XH/LV30GMblFwnM9ysX4nj0Q7HO9zuvfMOlVjnymuuU7ZDT/kym1UMJ1LZARB4CTro4sHGQfzppz+ILy08gOLuMs4+5yzc88D9aLXayMU5hLUA+8t78UPf/DI8f//12Ikp+Azx9xwEKq1hjBwCLD76KD576+fwvBe9aN12YEccO9wIX8JeKd+4p3zX830bHW6DlO+4Pu8oilepwAHgTYP08fheJW1Vx5qCoepg48AFB/A4lLeXooEdlwwdceM24tYK5h/5Gh6+7z7kwkB1qpUKeTWqzfWZxpFRExxSzI7MRG0bJaGKVmhFbbTaDaytrmJHpYKSl0PUDdift56yM0h4Vnodc3EYIe/5iDvdvsfcS1rJNxsOuiiVSipt5EptDTMzh1EsFVEoFlGtVlEpT8LNF5EvVFSHW64ygfLUDuQnJM63N8ii2ejBt1tbfRx8W7nqG7/tFa+28N0oLKzy3dwWJHxnZmZ+9TGF8Tj4ymALM/41DQ5i3Y4GX/bIh4gY04lSL8TMBRiR+ZkjX8Tf3PYRfB2LSArAZU+7EMuHj6K2VoM/Uca9Dz+EfJLHhZPn4Meufxle+NT/gsmkBEflCFbd8Soh9+rhQ7j15k/juS9+Inz1aAexHSSNrSjfrHAw3XYYBb66fbHZ8H1CBETP6lUuuAoXo9dAtUt1qRLjOMgzYoRhgBSqq7M4ct9tmHn4QQ5DQ9H1UM7ne/lzmXuBIxz9HJJ+uJrHEWlMhMMBDU6Eeruuhg7H3S4qfk7Bl+qXDzROGxXQRsj11ue+g25XPeUIZ5VGkuo46GJ5ZRndoI1SqYxivoTlpWUsLC0qb3iyWsUZZ+xGuTQBR0U79OCbr0wo24HwXfd8u20V19uq1RDU1xA2VvqhZi4aXvlNz//p11nbYXPRYZXvRtvThC9f88y53GQfYyvfOMI9d96h4kCvvOaZKs6XypdyM+ArqpsDB0bNzC3hKwv3446VO/GfK1/GbL6GVtTF5eddhIuLe1WylIfWZvDFow8h4Ktoy8H10xfidS/4aVw5daECMqMgmLGMnTZrhw/jlltuxnNf/GIUJqfA9DCifNNCzXoTOR6PU95M+I57foYp37Roh96yRKVpZCckg/KY7Jw9Vnwr4F1CK8GNaMskCJdX8fBd/4lH7/siGDsyNTGp0jxSfXJYQ6FUVlnE4HFtBrFRTTu9mSbiEKuMoe1wsAXQqdexg5nHqHw5eWUMdBj7m/AtJFbRC4xi6EUwEM4h2FVKD7ixtoaVlUVV75yfQ6vWVsOJ6Rfz32R1EvvOPheVyiRcFefLGN9+Pt/qNPIVKt8CfKrxgNs2FHypfMP6MoJuB43EQx3l13/7T73mt8c9F3b9wS1gO9w2eIXQ873oooveQuVL1UPbYdPhyw43wpdKKmI4UaQU2ZGlAHfe/iju/eo9eDT4GpbOWMRcdQG1XE2lGzynsBs/9azvQrNVx199+iO4t3UMK7QsIqA6F+OVz/l+vOK678MuZxoFFJSaIkWXDj2KW2+9Gd/2oheiUJ0eCb5sxv4czKlTtpuhZqMq33FPz4nCVyXAoV3Af/30j2AnHCWrywEPAbyoi+7iAh64/XY8+pW74Ed1lW2M0C0UKgpkru/DzeWReL7q6GJ9PIdBfkzb0FWpHmk3MD1k0XPRWquh4PrIF4voug5aboIaEU4Lo9ubpYIWD60KDrZYWVhE6bGpsov0ktstxJ22gjj93XqjjU6n24vdBlCZqGDfWWfDy+UBr6d8/cqkeqAWJ6eQ0+AbEb6tXqhZl8q3voJOWwZZTLz2+T/12v857rmw61v4ntRrIA2+erSDPpz1RJUvPd+r6Pn24UuVefhoHf/22Qfx4P0H0XW6WNm9hPkdh7FSnkGQ1OBEDnJ1Dz/1Td8Np+jiT279EB7BClaclpp1Yseqh2dXL8GvfNercNmOi1BCESqMAsDC4YP47Kc+iW978YueAF/d81VTlEvQcb/DTe9g26jneyInblz4yvkhfDlyT8EXvbAzZTu47NDiJJRdNOZm8ODnPo3D992Hks+BFSHKpQrK5Ul4hSIix0VpYgIxR8d57PDy4VM4c3AKYjRaHdTqqygWCiqfA4IQeZV7twW/UkYtB8yig7mki9D3kBMPWEVfOEg6rMMCip0Au/0C/GYb0eoa/ChCpVRGwHC3mMq7gNJERQmBQqHYi+LwisgVy8hPTPVnsuCn2A4c4dZXvhLn2+5FO6wFYGKdX/z2n3zNH5zI+bDbZLeAVb4bvDr60Q5v9jzvRt7Iuu0g+R2G2Q7K20wbXhyHuOfOL6kONwVfL484drC80sG/ffwufOmr84iTAlpuE4tnz2F24mG0Skexp1rEebvPQalTwlUTT0VU8fDHN/8NHgpm0Xa7cKMIE00f5wU78fqX/Byef8G3oESTmEG+hO/Rw/jMJz+B73hRH74qR0Rv8jGVTN1JEDscDKAi03qhZjKLg8zMa0whv1WVb29wRW+0Sewm8BKqVZoEDMPjCwYnUeoiWJrFXbd8HIfuvRM7fA8+k5kjQZkzAVcmVCiXmy/A4W/OVxEIvsc44Fh1pHFa9oBRCmGAUj6Hdr2mOs8mKyW0qFYrRSz4Mb6ONuY5im6irCIeOt1uz44IQjjdELlOFxP1NvY5OezohAjnF5A0mHQdyJdL8HI+JqeqKJbKCviu68Hz84DLfL49+DLUrFDtwddnbgfG+XbbaDVoO6yhvbqEbn0Fq0uLWGx1k6C047Uvf82Nv7fBW8VubrSAhe8GL4m+8n1zLpcbCt+0Xelq+PjIXHZ/MYari7u+dAe6nQDP/KbnIAh9xI6Dz91+BB/7xP2IOkUViN+eXMPM9FexcsYR1HOz2FGo4IqzL8W3PvV6XFTYh0PtBfzhrX+Nzx+7G74bYpdfxEqjg/JaCa9+3o/jR654GapgvliSNMLi3DHc+olP4ttf8CKVWIf4UTl3+rkdlLsrWc1Ub2E/N4UGXvVA0RLu6DZDluUwLB561E63Xo2Ozwi8PgxwfaBE70zQp6W/S/zGDGLwOFBBZXlQojdBgBw6CJeP4cs3fRwPfekLmPCg8izkikWVarM6NdUDGLODqbCuHPw8YccHcV4N2W23OyiVywj5psBcCw5UlEOeVkccoBN1kCtXUM/ncF/YwtQFT8NFl16hcvQS1l0VkhaiGQZYWJzFwdtuw5nNFs5oNlBiIpwuz5CHdquL6o5pNXcbtTYfAFzOUDmP08YXyyqfLzvbaD24pUmVajIO26ivLKLbamFtZQUrx2aAbk11Bi63gyQq73rtSy18N0iKJ25u4bvBJmWH29GjR9/k+/67hinfTPgKvNZXkHSEIe6644vodiNce91zECYeavUAH/nYXfjyV5ZQiqfQDTtolhexeMZDWNh5EPP+UXWzlTsF7HN34ulnnY+LLr4EX3joHnzk9n/H9Bkl7NkxhTsfeQQT7Qn8/LN/GD911fdg2imrvcdJgAUmU//Up/AdN7wIFZVSsh8L3J9AUw2pUENstanP+yEbg2wH/Q1g3GYfBOa0sgS+6ymL+qPUerkbGKcr8CVwXSX6Cd+EKl+FnDHOtoO4voh7bv4PfOU/P4MJN1I5FgrlAhqdAMVSFZPT0718HoUifHa2FvIqUoI+K5PnqBg1NW17EV1GLDBrGZVwt4VyIY+w20StVUOhMoFlx8GXozbOecZVuPzS69CMAzy6eBBhFGLv5B5MT+7CYm0On/z7D6Jw5BAm5maxwwH27jgD5cIkPC+v6kDFzs45PqxU9AZD3jwfhdKEmkKI08cXqztUhxuznXU7NbRra+g0m2jWakhadZScCEHQRi1E0s5Vfv5bfvyX/3jcc2bXH9wCFr4bvEL68P0V3/ffvanwVWnEIgXfKASuuvZZaiLEQ0dW8f5/ugVzqz68RkX5t53CCtb2HMSxHY/gaOEwukXA7TrwVmJUOy6+6fyrcOCCy/AnH/1LPOWKc9H22vjEXbdhZ1jFLz/3J/Bjz/huTCZFuI6nspZxyvDP3HQTnv+CF6oZD8aBryheE7RZylfU7LAOuLHhK/G+/dAsVR9JnNMHMS9+pXw53Np10Y26KvTKcSL4bgy/WcNdn/oY7vvszUB7DZOlvMqX4Hgu2t0AO3ftRXmyCs/3FWwJvnyx0I/vddFstVFihEEup+J+CVFHwTdUs1IUcx5azToaQRPI5zEbhrjbCfCUq67BRRddgc8/cDvufeQraEdd7CxP4/nXfCtKSYJPffTvUJo9humFeVSiCOedeS4m8pMqsoL7oN2g+gyV0nbhs6+A/nOhrIYWF6emUZicRuQWlGp3ki5a9VW06w3EQQC324LTbaBeW0XHzSfdUvWVz/6hX3zfBm8Vu7m1HTb3GiB8Z2dn3+i67ntOGL4qX0Dv1b7307cdkODO276gfN6rrrke8D08+LU5vP+fP4NGOI32igfP8dH0ltDYfQRzZzyCo5UjqPtN5OMcnlo+E+c5U7g0/xQ862nX4EMf/xD2PPNc3PLQbfjiw/dj92PK+c3P/xm8/MIXoBTlVUcTBxAszh7FzTd/HN9xw+Ph26tab5JN1pEB/jJV5DgTaKYNM95s+PbyXfYyj6mBav0BGJxwsvdFT3dwBJr6ZEY3/lFwEQYNFOMAB+/4Aj754Q8g361jouQjV8orK6DTDTE1vUu9sjNKgXCl8mV0Az1XKs1OGCIKY0wwexhtCJX9rJe7gUaHSkjPOdK6DTS6DXSSBAsJ8EjZw1lPvwI79+3DR279V6ygiYiKvNHFt1xyNZ6+5ym45WP/hN2tJs5utuG1Wtg7tRu5OK/2yyxo7Djk8TNe2OvDl3G+fqGE/GQVlekdiHNFtCMXxfIEigUOoGFioEillOzQ811bwvz8MUT5UuJM7fnF5/zIL/3h5t45tjSrfDd4DfTh+wbXdX9tY/ClUJFcvbQdesly77ztiyr286qrr1NhTA8+tIAP/MOnsdKaQBhMqMxaNWcRjV2HsbzzIGYrj6KRb6Di5nHdOQfwnH0HcElxP/YWzsCRhYP4unsM7/uPD+ChuSO4bHI/3vqSV+G6vVehnBThRMz8AszNHMSnb/1kz3bQlO8w+GbF96ap4dTBJlo6SvO0jKt82XmmEuQQvgp45G0v8Tl9c36q13JOxS6v5wznitpqFoeDd34Rt/7fD6M7N4OposuQanSZ/tHNoVqdxvT0rl6WMIYW5vPIM1cu4cvZgF0PXQ4XdlzkcwU10oyKNEe7I0pUKkjG4fK1nuFn7aiNeqeDVcfBkYkCzrz4MpR278ZHvvRJLPmMte1i0i3hwNTZ+JanXob/+Ng/48xWExd0QpTCEFPFKpwuR9T1EqirIeD92a9ztBxoPeQLyNN2YMwvw9qY4648hZ27dqNc9BC0G0r51laWkXD24voKZmdn0HFyibdj7y899xWv/18bvFXs5lb5bu410Ifv613X/fWNwjem39ivnkrUjQh33n6bGr9/9bXPUq+7Bw+t4m8/8hnMLvnoJJNoA2jl62hNHMHq1CNYLD+KenFNzRc2FeSxz5nCU8r7cOXFV+FZF16Fjx+8Fe/7lw+i2e7ihZc8B6/9tldgb343igmnk+l1QM0d+jpuvfUmPF+DLxWfgmuG8lXZ2kW3p0DUtB1OBXzp79LPXYcvh0gw49d6Ix+fsYK5eKn+8h6w8JUv46a/fT8eveuLKDsBCjkgyblq7rOde85CpVxFaaIKL8eOth58fdoV7GQr0Otl5npGTTDhDVTu3U6rhUoxr2J+u51QZbYPgg6azZqyCJqELxIcLLo457LLccb+/Xj/bZ/AoWANXS+C0wnxnPOejmeefQE++h//gP1BgGd0HZS7AfLIw4lV8JqCrhqMQetB5Wim3esjdn2UOWNxqYw2h0eXJrBz7zmocHJNP0HYbmJteRm1lRV015YVfFvNGlrwE0zufvVzf/J1NtRsc9FhR7httD03A77SbaVGVfVffxV8nRhf+Oxn1M1z9TXfpGJHl5Y7+Md//jweeHAJrWQSgVtA1w9Qdw8j2j2P5cmDmPVn0cm3VKIcNLtA3cGlZ16IX3rpK/Avd/w7/vmWTyHf8fGW7/9F3HD+NyMHzmCbU6O3/DjG/JFDuOXmTx2Hb3/qeAVMA7693Oxq7vLHNaWpgs1QM33lQYp5nAgHvUwq3+Pw5Swd/VhZOg70X8NQTTDZ4bTslQrCqAUv7MKvr+ETf/0X+Mqnb0JUm4efT+AXPVSmp1Gd3oVSZbqneAvMnVCB2x/RyKTktB/YDUkrxvF8lfbRc3Mq+oBAzBd8NfNHHERqKqBWg1MBhQiSGCu1VdQ8B4eqBZx16dNx2YFrcOvX7sYXHrgby60adlSn8MJr/wt250r48L9+EE+LE1zRijHZDuCCw8N7llFvIikV/9fLc0HQMh+Fn0Nlcod6WEeuh+ruMxV8aTtE9JyjLtaWltFYW0XUqGH52GEVfrbE8qf3vu7FP29nL94oK8ztre2wwRbdOHx7/ilBq26gfsCs24fvHV/4vPKCr77mOjheHt0gwRduewQf+/jtWOsUELuTKt7UKbZRyx1GY2oOCxPHsJhbxIq3htALkQtdTHVyeOV3/gCayy38/Uf/Bd9x6TfjR7/lv2J/7iw4Sb6HUGbiSkIsHDmIW265Bd9xw4t7tsM2he9x26HX669mxmO6Rb838oydi54aR0FQdYD2Ku786L/hzo/9K8qdGoocDVjxgQL9XsK1jJxSuyW4BaZoLCvFq5IpFYpK+bL8XL6ghicz2sH38j0fOOfCzbuIuxF8x0PcDRE0mipeOMkBRxfmcaTbwJEzKth3+eW4+pJnMW8dHph5uAffHTtx0RnnY3FxBv/343+Lp0UxLm/GmOyE8Ny8ioRRIxRVJop+h1s/TTNBz45EhpsFfMAXitix5yxM7Nyr4Ou5IZJuZ135ot3A8rFDWF5aQCNykEzufvPLXvNOm893g6yw8N3kBmSc78UXX/wG3/dPsMMt7nWQqAGhBnwR4u47blODLK6+9psQO73p6BdWu/jYx7+MO+85hHa3BLglJG6EtreMVmkR9elFLBTnMOfPoparw4sjVBoRrj/7EnzrVf8Fd33pHvy361+CK6YvRiWpqE6pHvOZKS1Q09/cfOvpga+ugk9U9SqPmZ6viuXtDRChBaAeMK6jBi1whic6wJwnjVnD/KiB+794M27+4IeRW1vGtJcgM0V31QAAIABJREFUlwOcko+Es1IzTpbgVR1XBaV8FXypgDmsmEN4HUfl661MTKiRZoRezs8rvzc/QZ81VBZI0cmhsVKDE/QGXDSDBubrK3i0U8fRvZMo7X8Kzj/nEuXD5wo5RL7KHIyCk8fiyhw+9Zl/V8r36e0EkwEf2TkFX84BlwZf+hp8YMSMZskX1CCLHWfuQ2V6N1w/r6IdkqCjQs2W5ufQXFpAUF/G2soSAr+IbnHqLS/+hbf92ibfOt/wxVnlu8FLoA/fN554qNlx+HJmBL4e96DBGNEu7v7SbWomi2uufzbimJ6lh8gFZpdC3HrL/bjzy4+gG+TQaHeR5CJ0nBV0i/8/e98BZ9lBl/udes/tZfrM9k0P2SSbQgpRKQEMIF3gvacIqKhIFRApT2w0FcUHgijowyfSJYDASwgJISQhhfS2vUwvd26/p5/n9z/n7k42u9lNZuITcifZ387OzL0zc+693/mf7/+VZZijIcKKgwV/AfX2AhTXQ0m1UMmXkVYy+I1nvQLnDp0OPSJfGEcm0rWmhwEWpyb/v9EOR1NCPJ6HKBYzHCJ3D4FvnIEbh5hbhi7VPyldw8KDd+LqL3wWczsfRMHQkFYjpNOmWIb1dBa6lYNB0BUThSGTJJshCL6cfPnv+BQaoVAsycJNFnCqIUYJK5eGHbnQpaQU6DY6MIXG8dG2W1hYXsKM30JtYkDMFo5HCYYpwfW+4kNXDSnCZAV91GngFGg4JVCQdalHNoGIDRc8gbMONZ58e7QD2YhUJstOZZl6s+UKikOjSOXKkvUrky8LNLs25mdmMLN3lxRo2t0WYOXgZwbec8XvvrcPvo/nifgot+mD7yoP6FqDr0xpPfCFh3t+cqtYTM+/6JKYllB0+CwTjgC7G+D+e2fw4M4DmKu2JWCbsepDwxmctm0dRjaX0AxqmKvNwvZtwaKlWg333nM/Xnv5S3Hm2EnQYUGnykGVvmSxwy4eJO2wYuH2n0g7PFbwPdrXP3Jijiff2IwXQaN0K3BBsoWQ2W7U8KMvfQ4PXvctMgxQ9QimocoCMpspQtVimoH8rpqirIxmijgfV/5eCb4KUCgwCY7LPE6jsfWafC8NMczlJfXAFAlWD3WYnRu60h7c9F0sFCx0aUN2QvBh8c04rznwONWq0FUVac/HBCKMkibyolhmFhhCeRwJvrEEUIGZyYpe21M05AcGUR4Zg54pIpWmVtyG3W7Atx2RmtVmp9BcnIHn2lDSuUgpDL35517TX7itEioecfM++K7yiBJ8Tz/9dErNHiftEDcCi26WVlC2HkgtOV81Hu6+/RYB1fMuuCjOhlVNuKKvJXCw8QBodTxUW7ZETxq6jnI2g3Rag6oz+NwTFtBHgC4CLLlN7J3Zh3NGT8JAqijLGk5jvDwP+b0jBQvM872BUrNE5/v/GXyPZzsWeFkRoh6/H2/6Y66hF9ZLzjcOjVeVECbpgMDF7ddfh5u+/M9ILU9BTasImYquqsgaaVhqBoaWhmZloFgEX12oAE7BhnkYfEk7xPXxoeQ9EJTJAfteCDNlCr8c2F3R+DpeEqje7QjoZi0dOSU2SEz7Ntq2h269g6FKEUhr8A0FrhdANVigGcHkJB04SAWu7Nh0JQXF0x/B+fbUDtT/aibt0ArafoDS8AiGxtcjlavIRGy3ayI1c7s2mvUaVKeL+vwUfM+BqxqRnyn3pWarxImj3bwPvqs8qL3JV1XVPz2yQPPIYJ2jfStRAcStiXG6i0y+PfANcNdtPxZQPe/Cp8YFmlL0o8iGnDXjUiGjsDY8RhrCsi6GjbiqhvfswYULB57MxT666CANTaYpjTIlB8hrGZSsIlRfx9IsTRZX4/KjmCzEKHCEvVgkyQ8XOxyKlTwR88QqH4JDNz8MwPwJY65X4zqSHXdSJpnk60bsNrOR130s7rgb3/70p9DctxMZzZfJlmYWLuUsFk6qhhRVaqm0yMqo4yWYCu1gxjGSsa3YkphPz/OgGyasbFayHQI/kslYTBaei5CORNdBp9uRv3OZNCxTg8pGY8+FSxOHzeVXDblMBmqK1yLxG0+OPJ5SQ8/uNzYZJ/plUkdxC0bcNhK7muNgeF1jsLspGR1cuHHyrYxOCO3AeqHI78LptmAL5zsHr1mLXW5KBFtLBb6V/+0LX/GGv1+rx6l/P8lM0D8QqzsCPZNFFEUf6FUI9fJ8Vw++Ie669RYJ1D7vAkZK6mK4aIUOWn5XPm67tsiY/MAV4HX4AnZddBxXBPe+H6Jld+CFLpqdpgj7Hd6WObF+AM/xoXsqzj15Gy479xIUU0XMH5zEDT/4/sN0vj0A+GkB38MnMg8KOU0xVvDkxgmRucsBvOokbvjKP+OB71yJjOJD1ZnJkBJpn6obMCWhjBwv+d1Y08uFWwy+FnQzIxNwrPW1hF6gvIwnw0KpLPfjuYEs5PicYF8bHWjMzaXGl5m+6bSFMAFSXu0Eti0yOH6OJ12+sZ1YItkT3W5EcE1S48RlmOiqGaITX0GFkjwXZwnH9AdtxLxq8nVdHG7FyjCsQkV4ZTV0BHybjQaa1UXYovNtIJ1J0V4cuFbxty9+VR98V4cUj7x1f/Jd5RF9YsE3wF233hqD7/kXSqOBHwF7agdw1767ZZEj0mC+QNlCoVNnGgepcOYjwPJ9NbCghwx5B1KMM3RtKVhkSDjDXcxIw2hxBOvKo0ipGhanp3HDtT/A5T2pWRKsI5P1T8XkG8dcSj+FXFUkp44kKjLwHRQM4IEbvoerPvdpBPMHkOP0yVSzBHx5LCkZOxb40jFmEHyttOQ5MLaRgT1SAeQHyBeL8niQ82XYOt8IvtQVu64DXVeRYt9bckxZH++7jpRmigwuDAXIpdJIaoPizjbWDIUs7kxMLwTf3hvBl4FHPfDlxwm+jLZkhxtter6mI1MsCfhmy0NwfCZCsDvOlwqi6tw0vE4T9blpDJSLiNL5wEsV33DBK3+7n+2wSqw48uZ98F3lAV0JvpxwGLyyZpNv5OPOW2+Vy8jtrI6nfTRU0Ak8zNaX0Gq35NK2UipjsVpF13YwMDgMz42wZ+8+aTHgBHjPXQ8hlyqh3VnCtm1PwdTUNK655ho87wXPwnnnnQGDG/1Ihe5zWvJRnZ3CdQzWee7zEnsxl3FJPthjBN/e4T2Ww+14tMRjeXhW8r6UkHGSZG2StCz3shuo6IgcePNT+PfPfBIH7vgxsloMPjRdUHolQTl67Fw77uRrUQ4WT8Q0b/D34eOQzubiynbNFPDl1YjnOHBdW54fpqkLsNp2V05ogeei1WggdBz5PLN8qROWTji2VvjxBG0S0CV0icXGrBaiiSKxpXO5dxTwZcWQ8MVc1mo60oUiSgMjAr5cwhlqALfbxvzcLGxWCHWaaFcXMDY6jLobBp5V+t2nvup3PvVYHov+1x7/CPTB9/jH6FG/guC7sLDwjiAIPvhEgO9dt90mk865CfhGEV1uXdzxk/uQy+XRbnewZfNJmJyawlVXXYOX//IvIwgU/ONnP4dXvvIVGBwcwZ9/5OO46OKn4ZZbrsFpp52GjRu24CMf+gg+8tE/xKWXniomjl4xIxQfC1N7cP31P3wE+PbsxY+F81158FbGTZ5omtljeXgOgy/1u3EDtKcakpkRgy8NDi5SYRf3Xf1NfPefPgPTboi6gQoIU9LJeAKlKYJdfCZUKhkM8zi0A3nfmA/myVfAl1pfKhsCiIOOFBDBl+CYyXASDmW65SRsd9tYXlqUavhUAqSmQYlaXBNPCsLpdCWhjLcplvKHALcH0HJVwsyjFeArqW0C3ly4seLIEtrBzOaRL1VQGBwX7S8CGw7T1VpN6alzW3XMH9iLTCYF30gHvlXqT76P5Yl4gl/bB98TPFDH+rKew+0/xAcfFMnRmk6+XLjdGoPveecnhYw6duyYwpe/+G085znPQaVSRqFg4cCBJXz5S1/Dq1/9SkSRjr/71D/hta95OcbGRvCnH/gH/NwvXIYbb7waG9evw5bNp+Nv/urj+LMPvwvnPXVTTF3EbmaoWhezU3tww3U34dnPff7DJt+fJvBl57BMh2K9jVUkiuLBirqo7roH3/jkx9DYswOpyBWFA6VohsYw9BMHX+p8e1wwa9uFEybP6wcSuNPt2pLny/p20hE0c3C65ijeajVgmgyNiOLoxm4HGctCWtfRZrIYCzZ5MtA0ZFjM6XoywXc7HdhOBwXm8kqORI+Nl8Qg4f2F9V3J+TJf2OTCMI2AP2cmg0y+jOLwhHDBlJoFri20R6u2LFNva3FOMocdxQiDzMBbn/Eb/WCdVULFI27eB99VHtGV9uJeXfxjpR16UoG4vn2F2iEKcDeDdVaAL11wc9Nd/P2nvoRarYYLLjgfz33uU7FzZx1f/MIXcfkznyVypO9+97t43et+GUNDw/jAhz+Fk08/GevX57HtKWdiz85pfPQvPoH3/dHbcOElW2F7LlRFh66p0I0u5mb24IZrbsKzf/EFEiDD9mLqikXyJQTE4TD1XqTkiQTrnIiGd2UGhHCdCed5LLlZj/tc+TBKpAHIgauAT/0rHXy0TtvIuk187//8A37wxc9hKKXCMlQoJj/PyZfTIU+gnIAPc76HJ994wiXoSUoYjRdmvHAjTcHJl489g3UoJyMw5rIF+R06nY6oF1h0yYWbuAkBtFpN0dPms9Tb+nDbbaEoWs2mtF+QsuDkyysTPr9810OLmlzfh2VZsNJpmYI5WYtIkVSE/BeBhhJZuLHAM0V6JIPIMNENIxTLQ6iMbRCpGctByYNXFxYky5nZDppvy2M9vdyItNLo2575G7/frxFaJVb0Od81PoAE39nZ2bfruv4huUTU9cfM+T4a+B6afM9nhxslZBoCV8PMwQDXXnsdbr31NrzkpS/F4GAZX/j8V/DqX30ZgiCFf/zsP+I1r30JBgeG8Mcf+Bhe+JJfwrOeear89td89yf40J99Ah/88/fgzHPW40c334wzzzgTIyMVKJqN2cm9+NF1P8Kzr3gB0pm8cIXUxxIAVWrKVuT5Hi1Y51hBOasB32M9bMcEX40dcxE0n4tFQ5aLetTBwj234spP/BX233ojRso5ZIsZmTCZxaDz8tygMsGMW4hlURVTDjLhJullptiNCb5ZUUKI3Vin6y2mKqjvrTWbMk0XC2V0u1358Sulkizb6LAzDMY/+jLJUu1AbXen1QIoVROVhCtRlAReOQkR0G1bFm6O2xW+V05UgAA0r7qEdkgmX83QRPZGpUTKtARkWR2vpCxJNcsWyhic2AyDNfe+LWqHmclJLC/OI6spkudLRUa140bWyPo3Pf217+jn+a4xdvQn31Ue0C996UvapZde+nuGYXz48UZKHhN8EUvNOPluT8DX9xVMTzcxO9vC1i0juOqqG1EqlVAsFPH1K7+O1772VVAUE5/+u7/Hy172Upl8P/m3n8Tzn3cFnv70bfC7wA3X3YF/+eev4nkvvBzZooodux7CK//bKzAwkEekeJib3Isbrv8hnn3F848PvsTiJMCldyj/M8H3aA8fAZlFzFxGmZIfGULTQoStBfzwC5/DLf/2ZXgL08jlUsgUssnlPS/x44WbSMw4bXICppSsJzVLwDeVthKdbxys0wPfHu1AIF6uN8TcQa0wQbDIrjdVhW13ZHHGn4ngy8UazQx2uw3PdYTzJeASXCUrgrwvR/kgRLfTRco00WjW5D74x7ZtmbAJwFQ7aNKYwd43D7V6TXjmlJlCZWgUxcogdDrdVB2pTA7ZyijSbOJQfHSbdcxNT4vbD3YH8wf3yiLQgR7lRze/6emv//0++K4SK/qT7xofwCiK1NnZ2bdpmvbna047MM/3lltitQN1vnxRBgomJxdx/wN7sG5iPer1OrZs2YDlagsPPHA/zt2+XeiDBx98AFu2bpFlz959ezA+MYqJ8UFxWFUXWlheXpZoREX3Zds2PDwEQ6fEyUZreRHfv+p7RwXfJ4p2OFINsZJyONpDdqwpukdTkCqR5l52mYU20maE/bffhG9/5lNo7HwQmtuWvrpMMSfhN6LtlbQdPQFfXcwTGikFTsMrJl+Cb9zZRh41mYiThRunVgbqLNfrwsTQpJHP55HJZEA5GRdilJhxqiTw8t+ddlMoB4KzToWG6wr4Skoatb6ccNkykYCvTqokCYKv1esyWZNXJm3C4CBy+PVmHZ1uV5Z4LPAsDwxhZHy9VAjRKg09hVRhQACZ2Q6t5apk+TJGcnl6ElN7dsDUVXG4ZUY2v/VZv/Wuj63xS+dJf3f9yXeVTwGC7/T09NsMw1h78I0C3Hnrw8E3brtQ4blsQghgMaA7vjKVzbq4zWLTm7xJJb0Cac7V6YZjYS7xlrueQ5X1cQQN/V+IPEzt24Mf30Da4ZGT7yPAN7Hyskvu8U6+x5qUHy3V7PiZDob0Fwehg7TmwnKb+M5n/g4/uvIrGGR+Q+Ch3W1JzbqoFAR8VZl8SR2Q5+XHaGyJgZcAHE/B1PVKY7EssR4OvuR8OTEvLFXjidTKYmhoSCZUTqFcuLFCyPddAV4xUKiQx4YPGaVmvufFhooV4EvOt9PuCKfbtdsC6DwG9UZDaK5cLifgS/UEzSL1VkM+79qUtpkSR1oZHEFpZEQKNAPoCPQ08uUKchlDsh2cdkdUD7P792B6z045IYRmJhzYcMqbn/bat/Un31ViRX/yXeMDSNrhsssue5uu6x/p0Q6cfnpT8CEN5jG+r4CIEnN3sQe1t3BjqllP7RDgXNIOOmt+YiF9DEyxhjWudRcJviCvXGjz5kmuF11utIoSdBmnyGYMyph4F24Q98Ux64ALIcs0sThzENdf/31cfsUVx6UdZOEmKH78JotjTauPFXyP/PoeSB9eznGYZ54CUzqZg9DC3D234PMf+gDmd96PiYGSBOdwYszl80Q+ydzlgk7yM6DA4rFIZ8TYQqCNeV+mmrEyiH8TjBN7cSJHk7Qz8rWej1anC9txYaXSQglwgiW40tFGuoGKMtdxBCzTlomUoceTsecKCyV1QGGIRrMptEMpXxCgpiuR6hfSEVzi0QVHSoMAzOcOb0OzSNvuCHfMx9N1PLS63WTJNgGrUIBh5dAlN6NTJ54VnTPBt9tqoDE/i9n9u0X5oOWKUWH91jc/9b+9sd9kscbY0Z98V3lAe+CradpH+GTv/Tlh8D1kCI2LFWNDAFHDl0jJe++8Q5pyz7/gUkAzUKt5AqKRH8F1PZl+aVm17di6ajuetOPa4qaKhf1tpyv/drsB2gSFriPAw+/icNnitFAsWHjVq16M007ZhNnpadz4w6tx+XN/UUAo0rjBT6bqJD+it3SLgZDLuMNPpZXg2FuIHctMcaImi97dxxkSvZk9fvDkdCP/rzwZxbSDofpAbRrX/Mvf4wef/yzUbgPlfA6ZfAkd2xHNrclJmOBrGGh2bDiuh+GREQnIWanzPQS+idrBsDJIpTMxN0zul0oHWUwqQjnwJMfm4F7mB39XLtrkhBz6aLdbsnDj+1ku13QNYZL/wMfS7XbhOq48p9KWJSdVTtNLS4ux4SLRFccKC9m2HYrOrDfq4mwrFHKoVpfhByGKA0OS6WDli7CKFSipDLquD0ML5WQUOC66zZbofKszk2hUF6FmCpE5sO4tF77q9f0Ot1ViRX/yXeMDmCzcSDs8LvDlj8N4lHhKTZp2k0QzGh7uvPVmSaM67/ynIQgMfPNbP8Adt93PLpi4iDGKxfp8oUvrceLlPxRly3AZU4GR4jRuwDQY/p2Rv1UtkqhDx21gdHQAF1x4FkbGypidPojrr/kunvfCFyJHCVSkyc8gQrNEV9qTnR1WPvxngu8hjcXD0sziRPjkDy/ZfQ+ZyMfCg3fg8x/9Y1Qfug05ipkjIF8ZQccLkLFSSDOsXFMRajrqTQbeuJhYtx7pTPZhaoeV4CvBOunYXizcMivYpT3YR6RqSFsZ4Y6FhkiME1yCMfCcIKuEATrttgAwp10yQgRTU4v53E6LjrMZFJiQllQV8ePk+ClFy+dzSFmsuU+ch4kaJbYmQ2gOTtV8/KgZNqwUrEwB2fIAcuUhGPkijFyBKRFSHRQyYpPOOtuTbIdubQl+twufwTvZgd875yWv/ugav3Se9HfXn3xX+RRYS/Dl5EtskOlO8SWP7PZbbxZA2X7epQhDHQ/cvxdLy03RmvLF3Zu0uQXnJS9f2CKVIodI44BB6RsTEqkrZciKErc49DhhanfVCAEXUwqpiAC7du7A7T++Hc97wYtFwkQDAW3NovBN6IX/bPA91sN0dF6Ykjymu/kw7TZ+8KX/jeu+/L+R8+tQ/W5MN5QG4YdA2jSRZoqZEeckd2xPpsuh4VFkslmheh5BO3AJx7AcK5OoHmJOVQgcSsDYkZYvIpPJCqgLNST6W8rFKDuLBGTJ7Yq92PPQbNaRMgwxWvBn9xw2G1MF0cHi4qLQWOR1CeQ9aRnphd6bLOgOlZzGJ0nejqfM4eHhOFhIM1D4D8djtjKIVL4EI5OHbqXgdjuoLs2LuQMMAqIm2me4eof2YgSZ4tsvfMXr/3KVL5X+zY84An3wXeVTIgHft3LhtpJ26PG+x+N84xSq2I2lSAlir3+BH/Nx9523ybb6ggsuQRSxRkiTS1u23yb7M7ntyvelIIGLNTrWkijbOB94xcMtAyC1oiFIc0YhHVS+1NVfd+11aNXbeM4Vz5fMAlbj8LKVBoMgOJyi9fAyzSd28o2phoQXX/mY9eqBks8l9ZVyPaH7NrpTe/HVj/8lZu+7DRk4UCMPjXYTmWxeqIGMaSHD7F3GQUaRBBfxKqJYqSCbzUm2Q1wPv4LzTSIlNYtVQqwXSh26MpB4SYs8b1ZoCPmJk2hHSt+Y7UCVQ0wtxRYVXu63mrHjjfXypBx4bqTdt9NsYWlpST5H8CW/SyAmQPOqh481n2PC9a4wW/DfTClbXq5ifGJCQn+o8y2PjMPMlWAVSkjli1B4wla4mOtgfm4O9cWqZDuYkQ+d2uNIi8JM+a0XvvI3+2qHVWJFn3ZY4wOYcL5vpdSsB749hxtfJCcCvgSKGFz0mDtNhLNR6GJhbgr33Xc/LrroacikC5QtACZfcaGgK79cOE++nygbBGgVVbbl8sa7lyt1hrwecQCkrigetwPfxe6dO3DllVfil174Qpx0ymlyP5x4Cb78ToxlPMTTPqzJ+IkG3xWZxyt+BcntXRGkLmDHqVcJYAZd3P+9b+Kbn/lbGM0l6afTDBXLrToyGdpqQxTSWeSsApzAhy/5x6osI8uVAeF8j9T5ysItAV+d5gYrI0tOl+lguiGuNCubg0lA750YuATt0QOidPBkouUUzJNfnqlnQh35CH1GgfpiuGg3myjmCwKs5IrFSJHQC72FHKdfPsd6DkBZ7DGYXRaqChbm5+EFHsoDgyIrSxcrSOUrUiWkc/I1U7Jb4PRNOqOxVEVzaV4yfTvNhky+RmX0nc943dv+fI1fOk/6u+tPvqt8Cpwo+B7LHpsEQibgqyEUKVlvxgvguV384NrvY2xoBFtPOQ2mqiMgmkbUjHJ2jc0EvKwV8A0DRJ4vL1jJ82WalseYQx+u68Nxbdmyux4XdLHIny9S/nu5WsP+/Qdw0SWX4KJLLxPwlnBwMyVB3mJhVVnyGfPLAsKH3G5PLPjGJUf8roePz8r3exNmTIdEMCMHemsRX/nYh7DjhmtQYAQ9OVkFqLUbyOZS4iYrpPNIGzm0HRsKGyOoBPF8jI5PCJASfA/ZixNVw0rwpa3YozIBuhRnErAlYJ3FlGp8YlipxmCYOo+553TR7dBK7CBNXpg+Ct9Ht92MHzvPFxWE6IMll9mHwdS0XsZvooYg8PYm355Zh7uA3vHg7ZrNJgrlklTH67k8rOIAssUK1DR5Y0uaPehwo4PO79oSKem36rBbTQHfKFt521Nf9fq/WuVLpX/zI45AH3xX+ZQ4mtphZbbDo2lV428tabyJVIsvAy1WnPFTbKpQIsxMTeKhe+9D6HvIswiRAEuNaPKi7E1BvV9FQDkBX7GhioiX1TmcmOPLVKELOTExH5ZyMwZuawa2bDkJGzdvFaDi1Ctb9LjYKLGz8odLrK2H5GUE4sMH8kgFw4koGo73NT3w5UkgljbEf/cut2O+M5Zk8JilYWPyJzfgCx/9ANSlGZi+C8VMwdc0mXzzWQtK4KOQzoksrWXbrMcTvpYqkYn165HNUYamJYYK6nutOGRdpGZxmwVxjn/YhcYM35SVibveVJotYmDkFZA8nOR9E9kI+9s4AXMp6BP0mOfLEyJ70xQlbkROJIX8NxPSeFKJr1+i2HyRUBqHFSXxCYq0Se9jIkGTLk7y1BlZsqVyMeXAv2mZ1hSCvSMLQKfVht9pIOw0ETBoxwccq/B757/sdf2F2yqx4sib98F3lQe0l+2gadqHeolmqwJf0gWivI0ZAhHeBy7a9TqqTJrqUjRPkT9fNBp0I5a38Xv3piwCKUcpeXBVDYpGcI0JYOp9+ZnelXqsDuZSKKlYF2Bj1kEi6JLLXL7cD3O9vUvflYB5rPfl9LISmY9xvI/3NSvBtzfx9gAmvuyO6RN+HXlTs7uEq//l07jx376IQmDDQggvUiRSsdaitC6LyHdRyuTRbjpiR+ZhIKDyKmF0bEI0wBFT6lJWou+NFQ10uDH7gSdK8sQM18kXK8jkaFVmdi4XnrFjbiX1JMeNJ0OSzSGvThg56UMRi7ErVyQE5UNgGlBT+PDjLoArJ8Qk6OgISkNOtisWo73vT8mcbmVgZItI5ctIMRUtWxR6hAlwvmNL4A/B12vVEdpNBI4t4Otaxbef//LX9Rduq8SKPviu8QE8MtWsJwvq6XyPP/km0y+nSeFsY/Dt2S64FRLqtsfNylexF5wfTLZpMlaR503KIg9Nob3ghcQCl+zcZMkmoSyUpsWmgnjSjv9IgpnCVrh4wu290I98/0TB93gAfDzgFcBJaAfpMUtIe08SAAAgAElEQVSoh96xpYKDJyhNVRAxSEZX0dp9D/75z9+PpT0PoKCy9ywCC4A9KGjaXVTKFZkys1YKi/NLMXAy4jEBzcGhYZGa0eHGpRqpF35eaoQsLiEjqYcnOBeZjVuqiAmDJz7JzqX2l1cPdM0l3LvCyEdetXATmoAv/03wlfB0StGETgjgUX6WnPB6J7v4OPTS5chtr4iTlIMcxoE7Ar7xlQpziplTcSgIKJuHWawgnaPagbGUKbABsAe+brsDl43KdguB00HTBzyr/K7zX/6aD6/xS+dJf3f9yXeVT4Gkvfgdqqp+4PFNvvEPIJObvLp6D0mMlEkZTvyCZX0MN9scnBRVpGQxUCcvyvieDoN3gscPb/I9yi+cKCNipxyBl7BMKmTtwPfRAPjEwDc+kcRsc8z7xuAbxaAbetAVRRohTCXE/f/3a/jmpz4KxevAAItCQxiahmarLV1mpAmo1ggCD81GDdlcFvlCSezFXJSVKgMCTAK+jHVMrjZkCtZ1NBiEE0TIl0oYIFBn8zIdU+Gg6IZw40I3rABfaYgO/AR8Y8CN+Jj68bKNwTqkmiQQvQfSBOAwjvDsgS//JoUknW+cjpO3GJhj8JUTKvlvnp8T8DXS2XjyLZRh5UswM3mZ2lVSIJ4Tc9D8vVoNhN0mfLuDJk9YVund57/8tR9c5Uulf/MjjkAffFf5lOi1F+u6/qerA98EOFfUAPfAUMBTXkW9GEG+vOJlTuzsjZUIj5RjHQbwlQ90PMzGHClfoJwcD/OGsV2YMiaC01pNvr3D/Gh88LGXkofbkQktK8GXNIpGKoUTZEQLbwivXcdVn/ooHrj6G5Lja+icPqld9dCst1AuDaHrUY+rwnbaEiZk6DqGR8Zl8uXvXyyz2Tclk23M9ZpiVOgVZVZrdbEij61fj8GhIahanIRGOmgl7XC0yVeWnOTlZcol+HoysTJQhxNx/LgkjzWBV4wtDzeWyONJvl6+vhf3mVA8clUUKyBk6OY0zjaOdBZatgirUBYANtO5WMcdhfA9Nmp04bSaMvkG3SYCu4N2qMC1Su84/+Wv/YtVvlT6N++D79o+BxLwfZeu63/yeMG3xxLEGtU4sDx+iykBTrqyRFO4TOLEQ9qA3GC8nItBV7iJI95fOSutnI8OQeGhgyEypwRsWb4ZS8qS6SmhH1ZDO6w86o9GVxyLpumdk+Io9/gt5rjZ1RZPtuQu+ffBnQ/iG3/5J/D33g+aqLWUDgQO3GYDlkKzQhmNdoBACjMjGDqdZzQjjMN2A6ELONHSGixcqVTwUL8bgy9jG9kOTUAbGB4VVYSqxzw8dbPMfaDrTVLSjqAduHA7RDtw8hV1iiuPG9UOlJr1Jt/eCZEgHatKkt9ZHnI5Q8Z1RD3Nb49bT3I/pB6KDFVSi6SnczCyhYTzJfhmY9qBy1saOsj5tluHwNfvttGOVASZyjvPfcmr+1KztYWOlar7Nb7nJ8ndRVGkz8/P/4Gqqn98tEjJE+N8ezNrfMEYTzmJMyp+yR1WQCQMrQD0ysADkaj1wDeZguUvvvoebrB4+PTJS1PZnx+aoOKG3F5OQnyfRy7ZVvKQMRYcljscj0ZYCeJHgvLRjtfK34q8aZw/FMMwXYFs+aU6QAkcpFUPP7nqm/jO3/010p0aAiX+fKvVkl63PB1koQrbj8R4UKoUpEaHJoZ8cQDtTke422KpJMiVIs0g4JtMvikaK9gErMNMpWFlcgJuYsSgtpeh6kmyGY0b5IAZ88iTZsiAo2TpRuUKgVeMKn4MruR5+TFSDjHHH0/H8dItnvlJsYg6RdJ3YlpBHgv+F3iJUT3OteDTQRaxdDUyfc3KQrOyMAtlpPMVcbjxd+XVAsGXjjab2Q6dBgK7BbfdRCdQEWRL7zrnJX3Od60hrU87rPKIRlFkzM7OvkfX9T9cDfiu8sdY9c0PXebKlM1p6jCgrgTaXoPCSsAlYPYyH44E4hOZeI/3wxN2BHMjBUaoCeiGDMzhpKsYcLxYpRD5LRTCJr758b/ALf/+VRT1CO22LaFDjbojXXcskxQnWBhIg/DAQAWdThv5Aq22FmyH5ZcZ5Apx/U/aSsskzOhI5jfwa0THa7I9IiOTcK9GiNVCnJBj8NUkLU0m4ITWEZ00gZI8LafewBejReA48jPJFE9ZWeDJ52Nyn+5CRkxCjBbM5+X0LCcp4XQV0WJLEI/dQafblkk9m8lJuSrv17LSyDBMqFCBmS+Kw40yM8PKgy49OinZ4RZ0bTiNBrrtOnyvjaDVhhPp8NKld5/90l/rc77He6I+xs/3wfcxHrAjv5zgOz8//x5VVf/waE0WJzr5rvLHWPXN5dJ1RWjOSsA9Hvie6OT7aHzvo/0CyfpPFox6wCVjDL6cftVQgaanZfmlh134i/vxt7//Jhy442YMFzKoLbeRTqfQbhPgiGmRJH0xbGZwsCLB5gyhyeSoaDDgBj7KAwNSB8+TKfN4Cb5xpm86znTgtGhaMFOZeBGXGDEIupx8hfcl3SAOR4I9L0BiCif0aS2GKC3sTlu0tW6nI+Cay5EGYCSlJ8DL6qDYrRhzu5yCOfnKyS4IhaNl0A7/MCOCxg1WDPXAt9Ohgy6CZWWQzmYxMDqOgfH1yA2MIF8ZgpUpQ5NwnkDAN7S7cJtt2J2GgK/XbKHrAa6Zf9c5r/j1vtph1a+yh99BH3xXeUBvu+02Y2Ji4t3/8UJ9/+PlfFf5I6zJzXvg+2gLNiFEku6wRwPcY9EOj/XjK3+xkPkITGijSouLR0kgiqkXXU3BpyNMcbHjxmvwuQ+8D63pg8gbsZ6ZGQ3LyzUoio5u10Eux3xdF+PjY2h3WlJqycwExdAFiIdGR0THa0gnmwWDfC/BN5WALydcmXitePJNnG/kgOV2pB+E800aJyQYnVcHsZyECgtWwXfbLVn02e0WGvUa8oUcioV8bKDgiZCMhB/zwQLgvCIJAsnxZRNJq9GUr41DldjQHMgxoevONK0YxIUP5jFTYGZzSBcZqlNGaXgMA0MTSOVy0PUIoecg6HZh15uHwBddGx1fibxU8W1nv/w1/QLNNXmlHb6TPviu8oD+LIBvDxSPBNajAfETDb69JdMjH5ZYXqaRj1ZChGokkjj2likBpH7H6NZx5Wc/gVuu/DLSgY1OoyogxI0+M21NIyXSLIam8xK/Uimja7cEeFnD03E8eIGPgeEhmWZ5O9IUhizdGKxD8DXjSVcoiLQoIvgnbi9OwJd/Jw63Q8aXJOyIUzvDbrhKpexMmPrAx+wMO+UyKOXzcsKQqxDBYMrhaMjwZdIlSDcaDel5k/p404zBV1EwNz8tX8+0O8rmaB1mmDpVGJJpR0OFlYevmDCyeWTyAzCznOxZU+QArougY8O1m3CdFtB10HbD0LMKb9n+yt/sh6mvEiuOvHkffFd5QJ9s4Lty8fZoqoWjHdZHW8T1PtejaR75tXTgcQ0ZxuBLMOMleKRADUNkI6BxYBc+9r53Yv7eOzGYM1FdXJQQcjoAG40WUin2qeUk38IwaPtVkcunBXyZs7m43EChUkE6y2JManZNCSTndCvxnWLRTdLNyAEn5guCc1w7xCaL+Hay6Epch2IxTjQarhNTBZkUGyYcqfmhvKxWq6JULMrH+btzotUiFmkG8HwX1YV51Os1mcbHRoZlwUiAnjwwKYHrhWJeJHeMwWQYPGMzafhhNgTpD9Ih6UIRhcExWPkB6BIUH5tIHLeFZm0Z7eUa7HodTrcJz2khxWhLmJFeGnn7pa95c99evEqs6IPvGh/AZOEmtMORqWZSpnhE4tYaf/s1ubvjTb5HLtOOVD48Xs73KPz5w8LBV35eof1ZPhCDL63SvJSmKMCIQuQCD/tvuwl//e63o7ZvHwaLFtotNgXrknXQ7QaoVLIolQtoNGpyGa/pCsbGRmSR1fUiNB0fZzxlm8jDHM+VSXhwcFCC0R3HEzDNlYpI5/JwSA3oBnKFvIAuNb90xElGhm7EzcmcgKkkodOM5RWJnIv/TpuG5OdS4VBjY0QUT+IEaQKvKE68QKbcanVRzCP8fKlckr43giuDcKYOTsn7/F5DgwMoV0pxgefysuT5VioVAV9mVmipNAbG1qMyth7Z8iBS2SK4JPT8Dlr1GlrVZbiNBtrNGlyngYJhckoOo+zAG8995W/+7Zo82fp3cugI9CffVT4ZemoHTdP+kGDbq4zh5HNikZKr/AHW4OYrwbd3dz164WiSsqMpG05kmbaSxjjeSWnl/cnXhvTyxVxvz4Ydu/wA1bWR9zq48Wtfwr99+hPwlquSR6yqBLQ82u0YnIaHy9Lu0Gw1xHZbLpdQLOWEL11sdDAwtk4yjKv1mgDv9Mwszjr7bKEuast1LDfq2HLyVmTyBdS5jPJ9jIyOCcfr+L4sthigTq6VgJ8SpYSG5eqSLMPUwE3C1CETLpdkzNC1u21UikVYKVNqhPiiJIe9uLAgmbzpVEomWzZRx7GTHlrNpuiCmfXL7zUwMABHQFgX2zO5bbtrY2h4QFyRjh9ItkNhaAwTm09CcWAYVo5VQikpGXXaTdQXFxF0upJ57LltGExZ85TQT1fe+JSXvroPvmvwWnvYQLHG9/eku7sEfN+radr/7IPv4Yf/0ZZr/NzjAV8xFChM9xJTscQ4sh+Ciza9OovP/8UHcftV38FQPoOZyXnpuBseLklsI9t+y+UCqstLmJ2tIZtVMTY2LODLxLDFZhsnP+VcnH3Bhdg/OYmRiXG4XgiWjzYaTZx62mmw2a8WQWrhTz3zDNaOwvMD+XepXJbYzfUbNmF+YVGCz2lDtglmqopWbQlGxPr3psjcZPJttzA7M4MiF225nHDABF+aMKpLVczNzmKwXMbg4ICAONsu6rWaAHCvHHNqakpO+Js2bZJyTfLC5K27HSfufsuk5GdZXK6jMjKKyEhjZONmFCrDSGVKAr5QmKzWxfLcHJqLVaQYccFsj04HLRdRkC68advLfr3fXrzG6NaffFd5QO+77z6zUqkQfN/XB98nBnx5r6Qd4qnXF56X9RssCmL9UUZx0dx5F/7hj96HA3fejlw6jW6LyykPlYop1UoE31Ipj6XqIhYW6rAsHSMjZeTyWdHGRkYGm59yFn7hGZej2myg2enIkm2pWhMgvPCiiyRTt9ZsYHF5GU85a5uUT1Yqg0JR1BstCUXasvUkmZjJG4+OjWFpcQkBOdgOOVROlHF6WOAmTrbAl9ZoLuI4HTOfgtPu5MFJWDp/xmE0mw0Ypi5AXVuuSi0QVRKZdBr79++HZVlST58yTMwzPJ0tx0EkvDBpFlIn07PzyJbK0DIF5CpDGBrfgGxpEHo6gyDsisGiU6tjaWZW3ICmEUGxHaod4Fult5798tf11Q6rxIo+57vGB5DgOzAw8D81TXtPT2rWi3js0w6PPNiPtnRb+dWP/DqCLZ1/rFbnto2xlwYiLYDm1jF724/wyfe+C52pA9I353ZoNwbyefLuEBDLZFKYX1hAvd7C+PiAgHIQ+rDSacm5Hd2yFdsvuBD3PfQgJjZugqansNxoSsj89u3bxYDR6rRRrS1j29nnoLrcFBXB2Pi4LLnaXRvrN23C7Ox8bNBIp1EoFiXM3O22odE6HAQyifuuI4oLqQRKqAQJSg98mXiXq8soZjMy1Xa77XjpVl0SaoHKDCuVkmUiaQeZsqmBZswl09ZcTwJ+uGwj2FO/XG+1UagMYGzjSYBhwSoNoFAZhZXPw/XaEqITOS6WZ+fR7dSRTqnQ2DHnK3BTxbdte9lr+2Hqa4wd/cl3lQeU4Fsul99vGMYf9MH3+JPvkcu5Yx3+R3DIsTgLEVzR+wr4knZQA1hBE7d8/fP4wl98GEanIdU+kReKSYGLNXKwlHHlC1nhWWdmljExURbgo624VC7CVTSUxsbw7CuuwPTCIrquh5m5BZxxxplxhAKA+cVFbNy8SRQH1AzTFczoSNH2WmksLVVx0imn4ODkNMoDFeFkaUXmi2x+egaW5NCzL5imCaaaeUI1MEqSsZJ0wtmtNg4eOCD24jxzg5lNbBrotFtCU1CmVikVZZInGFPFMTY2BstMyXJtdnZWpl6qHlgxbxq0QafQ7HaQzpdQGBxFulBGeXwC+dIQFNMSzlcJmZoeg2+7WUXaUqHxhOIBjpl7y7m/3O9wWyVUPOLmffBd5RHduXNn6j9eCDRYvOunHXyP5mQ7cuG2Uue7EkhjsDycL3FszlduhZDiXLEMJ396j4P4EEgxxB84VGnHclEJFPKST6gIaGSIPGTcFr760Q/j3qu/DTNw0HK6cROwmZZ0tlqjLsDNy/TAd9BqdTA6MgArbYkBgwWmVAKoaQsTGzaInGyp3pAK+XXrNqBSGcDU9LSkoK3bsFH43YXFZVlkrVu/QQJqlpZrUjRaqlTQtW0p0BwYGhCbdq26LCCrEWj5RwLV+YfxknG0pCzawhBOp4kD+/aLOoKVRDxWnF5NXZcAnGUqIxQF69dPYHGxilazFZeBJu3FnLg5LdPUQTOGuAINAy3bkd9RzxawcespKAwOI1seQii5wxFMFejUG6jOzcHrtpAxFQS2jcVml+D73kt/9c1/tsqXSv/mRxyBPviu8ikRRVFqdnb2j3Rd//2fVvDtgeixwJefX2k9PhJ05XZJAhtBLimZP9zzlhzjXgUQzRGBShCNxGrLnNvYSivsrnCncYyMgkAaNUTUC53ZDmK3DeFrEXwtRJoT4+wcPvf+9+P+66+DqXhohTY8N15qmZYB22VkYwQzpUiITSZjYv3EqHwPApOUcBLcpIVCF+0rsyK4MCNvahimxDJamSxUsRPH+b7scmOuA8PWlcRkQb2v43miC87mMtBUTSZvmh1C144TyyQoJ+5sY1YD3WycPNms0W3UMTN1ULImKGmbnZuTSEz+Lguz00gZGgYrFSm7ZNccZW5UWbTaLaFUSqWSWJCpAiEXXK81JcN440knS6iOrxjYsPWk+GSTKSDSTGRMFaYG0UXXFhahhx7SaoilxXnsX6hBK42+94o3/EEffFeJFX3Od40P4N69ey3Lsgi+7/xZAd+jGSmOD776oVS1R4KvxJAliVsxkEZJGPjhsz9LKMMkLD5p4GAyl2QWE4wJ0hE0tjdzVqXDTfNhBS46e3fjk3/wbkzdczc6yw0EWnwqKGaBXCErrRPkZFUlFGcY5Vhj4/HSSgJwWEqqqshVBqU40w4iZAsF7N6zD0MjIxgaGpQpOFcoodZow7SyssTiSYAUx3KjgcrQkBgZOLJOz8xJxi+Bm7wrQ9yp0yWvypOLbupwbE+szCnTQLfVlt9QiXy0a8uYPLAP5UpF2kpm5+eQz6ZFXjZ94ADyuazoeckjSzylCphGWqbhdrMuSzvT0DA6MiJytKVqFdlsEblSGcXBEURGCrlSBYOj41DSebhhBMtQoCvAwtwcnGYTKTVCc3EO83MzMIuDyI9u/p3zX/kbn1zjl86T/u76k+8qnwIJ+P6xruvv+GkH36PZi4/UAK/U6j5sYl7RKnw08F1ZwEnlghYaiYIhSBxrsXlChl8JRY/piDhIHPAVJnspMEDrLk0MdN+6SCselnbvwD99+EOYvPsuVKenJKWxZClYP5ZDsVSGy+1/FIkZgX84cWZzaQFG/snmCuhCwfCmk/Dzz3oOFmoNjG/YiG99+7vYtHULzj3nXOzbtw8nn34Gbr3tdomRPPe881FbmBUt747du7B560mI2O+WzWLHQzuwfv0GufwvlIpicOhSZTE3K9TH4GAM1J1mS+b7pYV5ZKwUnG4buawlIH1w/0FkMvHCjpPs5MGDcfpaNiegzhQzmii4cEunM3J7v1kVSRunbMfpis53dHQU4xMbMLO4BJ9GkEIZRjqNDVtOQW5wGB3mF4eeRErOz8/BY5NFp4lOdVG45Q40dPTCO5/xurf083xXiRX9yXeND+DPIvgeK9PhkRxvkiV7lILMpGMjyflNIuITIpd2CY3+YM6wrCxiapfAUNzWrEa+KHilncJz6fxFoLhCQQApABYCmHGQfODAijzcd+MNuOarX8L13/oOMmGALWNZVPK6NDJLKI9mCvXQarfFNcY3K52SVLPKwAD8VAYjJ5+BZz73Bdg/M4fTzz4X1/7gBkxs3IhNmzdh185d2LZ9O+69+15pKd5yyimozkwJED7w0EM45fQzhALIDw/h4J69YrbgiaSYZ0FnC41aFa7dxcjIiKgVKE0jJ0vXGi3GtDqzzmhofBSze3aLrIzB5tvO2w7PdrG8tIix8QnMzM1KSNDmk08Su/F9d/wEF198iVTO337NdzFWLsB1bMzNzoiVWsw+egpOGGFgdAyRnkKuXEGmUEauMoy8dNl1hdJot5uImM/pdqD7nvy7ybjOyuibL/vVN/3NGr90nvR31598V/kU6INvHLQu4d5JwcLhOiOC8+GnmMy1otGVlVscGi99cVzVMevWRUoN4HVqCO0GIocljk0oITlbXwwBRqYM3RqEYhQRaRaiiJfwXWQ0YGnvblz5T5/F7ltuQUljY3FH+uzI3QpVrOrC1S7X6qg3GhItye9eKhaglwYwcvLp+Pln/iL2zS5gfNNWVJkHwek4mxMVwdatW9HutGGaaViWCbvbEj54x65dOPm006RZJF8uwbGp4VVkKl2/YZ1M2stLS6gtLMikzWmU/cOcNHm1sXHLFvnc/r17ceppJ6NWXcJtt/wYcwf24dmXP1t+3lang6decikOHpzEPffej/Mu2A7D0HHf3Xfisp+7DHNTk7jt//47chqkC44LOpozpqYn5cTDUPl8ZQBaOosil22FEnKDY8jmC5LlsFxdkPp6PQTcdgPN+bm4CbpYiYJc5Xe2v+R1n1rlS6V/8yOOQB98V/mU+FkA3yOzHR7P5NsD35XTcfz+I8FXpFYq+cpQplwNPtSwCy1so7M8A6c5B3h1mIoNHQ60yIcaabC9EA2mJOoMBp9AsbIRqlmGmsrD9gKkVQ3R0jK+94XP4yfXfB1qdwGGhNrEhZPM5Q1pU9ZNVGs1tFpNWFYK42OjCDn5btmKZ/7iCzA5twQ1k8f6zVtF58uTQ61Ww/j4hDRb0ErMSZUnBNbI799/AJs3bxXjh6IzDAcolMtiHaZMbLlalWhIjVwynWxhKJkQnMRnpqexZesWkZd5jiOgXi4VsTg3g7tuvhEXnn8hHtq9Wxxqz37Oc1HjFN1oYGLdBExTQ7vVRDZtodus44Ebf4Sw04x55HYb2WwGy3Umu6UxPD6OlusjW2RrcU5aLaTRIluA73aEdqAuuVmroTZLWVyAQi6LdqhGjll4w9kv/rU+57tKrOjTDmt8AHvgq2naO35aHW49wDwW53s0udmRFATpgkNddLLNj0GXt6W9tnffEtMQKfBZbaME0GFD8+twWtMIuvPQwhoitwo1bMHt1uC6TTEh6D4phBSiFMPKmcfLBoYKjPw6pAe3IMxQ1pWC4StoT8/iB1/+DH7y/SthqRFMpu+wUt404/JNRYcXBFhYJDDpWLduDKGqYWjdepx59rmotmwxIpjZPOdxkaOxXiguytREPZEvFtC2+bERUSY0Wx0EoqiwUF2uYWhsDI1qFSMjo2L5ZT/e8sICiqWi8NCcfBu1mtALm7dsxPTklCwAR0aG5Fh1G01cf9W3ce4522Xq3bf/IC562tNE0VCrN7Bx4wa02g1s3bIF8zPToOr5zh/9EKOlEhYX5rC0sCDAzyuMXL6EdKGASDeRLpYwMDImJzIzX5JmjqyVgqlraNQbqC9X5XhZCtstHHQiLeoauTdvf+nr+pGSa4wd/cl3lQe0D74xwMaTb9x8TA5XGIbe0kzKH5M8h0RqxYWarnmI3GW0a/tgRFXAWwS8KmrVacmTZY7Brt17MMbwGs+HoUYw0grSKR3FTAml3DhclNE1h5HbcDb0wgZ4gQXNVWBPPogrP/vX2H3XHcIJZ5QIBhUW/E+lnIzZCh0JPC+XCkJ/0ChBzW7A+ngjDRg6DJ0182y5SElamURHGilZWkW6gnyhKA45TtSkNxiyw/tl2wWPC6VflIUxqYxUAP/O5fPwQ08WboyDzGQsON2OON/oVmN4e5OpZFMHkGKFkWnCZXjO0JB8j6npWbk9A3vWTYzLwq6Yz2Fq9x6Yqir8MhsySOuQ8x0dWwc3DGGHEMVDZXgEmWIZufKQvG+ZGppJIwavFAzK3uw2PLYXBwxTz7/l7Je8ts/5rhIr+pPvGh/AJzP49ibbleDb613uURfEYbq5FJVSqmQSjgIYkY3Iq6PbnYXqLyHy5tGoHcD9d98iXOrWzVvx41vuxOzsEnKZPNKah3Jeh5VWhBcupy2MlEYwMnEKouw4ZoIiKpueCqOwhUkwyMDF1F034l8/9XF0ZvYjG3kwQ0+kZpx+mdErET1KBNMwJOWMsjbFsCRmMa6MT4tlV/S+TCijttfKwbAyCFQFRoY5v6wTSiVON0MCzF2PBhJVpuv4LZQwneHBIVFAiEaXtl9qgF1bYiV5MmJ2RODFdUGkNNKIsDA/h2azJVN31+6iVq/Lwo4nuGajLooH3k7qhvxAlpS8vaGxpy4+6YWKjkKpIou2bGlAqIeNW08Vw0U6m0On1QBzhnm/vuvBZuSmY8OzW2j7iFwr/9azX/yaj63xS+dJf3f9yXeVT4EEfP9U1/Xf+1mVmh2LdlgJvqLqT2gGcaiJ2SJZxiVKXQEIZpFF5D/n0KpPQVNpiKhicX4PFuf24eqrvoeNE0O45MJLcNMNt2LP7oPIpnNIGTY01RO77IE9dfzCxRPIGRqy+RwGJ7YgPXo6WuoYimPbkc5tgBLqUH0HP7zyS7j2q/+CtF2H4XaQkuVbzPtS7kX7sRRcsm9NM8VkwUAdcrfSZMF/G4Y0FausCTKzovONdB1m2pKFGy3EMUiz8cKE7bjwgxCqEUeoM+iGdEulXBGBBiVzUtfue4dMFsx1CLlY9AL4LNgMSdcS3CIAACAASURBVMnQiOGhtryMen0Z+VxOJGWMwLRtR2zOTFXjNM3v4REwqSd2HWm26GWLGKkMMoUisqUKFDONtuth3cYtUiPPEwo1xFze8XfoNJpwmg0oTke44E6oRI6Re/M5L351n3ZYJVb0J981PoAHDx5MG4bxZ5qmvfXJBL69WMhDyznZjQv8iiNNPs/3Q5Y+SmcOZLiMQvhODZ3afVDRJDRhsTqF737761g3NohSIY2De3bi6ZdeitrcIh564AGsH6eVdkGiGzsdD5OTizhl6yCMqIPTT10HzdCQH1yP4sg2dKMxjGy6ELDG4fsKurP78I1P/zVm770NhtOCxUZhhaE8bBcmYGpxa7DBaqCMNA9z0lV1DZ5Pp1rcRMxJmfIsusQiLSWZvqQReNJJZzJxjRApCVWH43sCikY6JUs+Tqyu52JoKDZ2cDIV8HWd2GKcdLZ5rivHictB6nj5dUw5I+fdatbFWlzIZuRnarfacZC7YYEV9aLmEOonOenRziwmFVVcedBNWLmCcNn1jo11GzfDzJaYEceSZaRM9tvZ6LY7iOyOLO6YdNYNlcg382/c9pJf/cQav3Se9HfXn3xX+RTog28iMUPc2HBo+j1kmIhkCmOmQorgEHRQr+0Hwj0IvTb275/BcnMZN998PWYn9+JFz78CE8MDKGfSyCgaarML0ltG3lU1MtA0C3v278Y9992GsaEsNozlsPPBh7Dt7LOxact2pHIbEGY3IbfufETmMNRuC3dc/Q1867P/C3mvhbQCaIou0isKiHWDqWeRTIQsl1y/eYsAar3ZwNTUpGhlt5y0Fa2Ojc2bT0KkpjBXrWNgaFgKOOlSm1tYRKlcwcT6DajX6uhIpm6IeqspHC7lZ5xOKTMj5RBFgRghOrUavG5bAnYCzxMbcsTaeD9OZCOoEpBZjOk7XakJWpqflwUm75ca407XkcZlLv16dfJUYlC9wMeDPDXDc1S2Maey0FIZOXmkCyUEqoF8aQC5jCEnSeqOO80Owm4Tod2G226iG6iRmyq88dw++K4SKR558z74rvKQEnxTqdQH/kON9JZei8VjjpTsyQQe7WdZaWTgNewaPnJHsxOv/Jiwlitq5XsAu/JvUNAlbRO0SrDW3Y8NFIidbAyVsZQWOo29aDd2QFEOYG5qGVd/5yfwUwq2bJnAzIE9+PmLL0W3aeO2m+7Grtv3oz5bRafbgZlSMTRcwcknbcBp540jMpqYm9wLu7mEUi4Lz2Few0acf+nTUDcKyI2eByN7KjwljfrUXnztEx9B/Z6bkBdql2lozGzQoLF+XgN81cTIppOx5SlnouN6KA8M4fvXXovtF5yHsQ3rsLSwhDSNGj5k2WZm8jJVFooldBxWz2cF7GiusLuO5C5Mz85KxGQqkxZetlGvw8plkS3l4TJk3XWwcOAAFE65kSfxlpEXQSdnHIQItRA+9c2hiPMkeIeqDaab0ZjBYB++kX6Q6VthTf3hcCOpnOdzhXVWbGK28nKSAbnrdBa5ykhMRQSeTOB2uwOn04LbakB1O3A7LXRDNXTN4u+e/eJf6UvNVokVfdphjQ9gMvl+UFXVNz9u8D2Rn0nUAzFKE+L+q4GvdKwlEWQE31CNwVdRTYCARS2vu4D6wr0InANYXtqLmQNLuPfe/bj9wbvw9F94Kk7feDIeuGUXbvzebZjetYxMJ0JBBwzK0wKgGwCtFFBYn8Nll2/BOds2otWZgZGKcPOP78OGdUM457zzUN5yGjTrVJRGL4RjDCJoNXHLN76Im7/w98j6toAUJ1gG1mgaoxw1eFoKA+s3Y9OZT8HMYhVbtp6MO++8E08552wY2bQAUzGdg9txoKYspPI5yafIFYqH+uQWFuYxPDwCBOLoQLPdkhZhOvMKuRxmp6dhZTOojAyjtbyMbnUZit2R6Zch8VQwKHSUeRGUIIQNGxEzLISWYFkoqRtF+GPm+pKaoF3aF0pHRcqIF4SGntTWs26eWUJQ4LJCXjXlpFGoDGFgeBRWcQAmqQjflewJBr673S7c+rJwvqFvc+EW2kbxt8958a98+kSepv2vOfEjsIbz04l/05+lr/xPA98n8KCtxeR7GHwZ0BjINl6q3WnvZcoXHPjNA1ieuxt+dxp33n4XfviDGzE0Ngo9G2Hb6Wfg/hsfwLf/z92wnBAnmTkMaUBR90XdYCgG2oGB6UDDnm4N1VSEF734ZDzzBdvx0P7b4Ck+MrkSVMXCGWedCzN3MvKD5yHIrYcOHUs77sWXP/J+ePMHkVIIugY0GjBYm87gGz2FwXWbseWsbdhzYApjoxMyyaZyGSimDkPRMDY8jma9ibseeABnnns2xiYm5JJ/sbqETKEgIejr1q1Dp20jn80KVdJ1HElMY95uu1pDx7XlawcKeTiNBpYOHkQY2IkigtKCAGqSRRxoPIEFMjWzPjT048wLUTAQcElLeJ5QGaw7cm3m8pJnDyU9jZOvTMfksM2YaigNjqE0OIRsoQw1W4JhZSXQx/dsOJ0OfDYqN+voLC2g3VpGy4siP1N662W/8sa+2mGNX4N98F3lAU3A9wOqqj5+2mGVP8Nqb74W4JtgQuIsjoGXUxfzZEO3i5TSxdzeWwF7HxbnduKOO+7D9Tf+GPliCS968Ytx701346p/vRWlWoStVgXD0JHz67AUF1oYwYggCVyeZWFBU/Fgt4ulbIQXvOoMXHz5KfA0G9/53k+Q0ot41tPOw9jGs6DkT4Y+9BRoWgFqq4mvf/yD2HnTtaB1wlR1WWyRVwXjHmmymNiAk7dtw+zCsoDZGaefhen5OaiWAYu8aRRh/76DaHoezj7/PPhRJADMws1CqRw7z8YnxAJcLBQwtn499uzdI0s80t3tpWVRRpQGB+DbDoaKBRzcvVOyFcgDB6EHeHFym2T7Bh24viPHVORwqioWYFXRJBeYHC9dclRrcBymfVvAV9qPKaSjplkVzTEzilPZglTG0+GWocEiX5ZoSU7UgWfD7dpSpLkweRALk/sA3+F0HCrF4Tdd8IrX9xduq32hHXH7Pviu8oASfE3T/FNFUd62GtrhRGjf3o+61g/a2oCviHjj69wkBF0oEi64wg6iziymdt4IxTmA+an70Xa6eOD+fVDCDIbLW/G1f7wKmG3hVD2N4TCNLCMc1Y6AUAgNhsx+PlKGinoUoZozcSudaEMGXvPWX0B6xMXNd+9EKVfEU7dswMSWbehmNsFadyHU1ChSvopbv/mvuPZfP4O000CG8jLOkVQs0PmmqMgVCiiNjYtVudXoYmx0XOIii8MD0hysRQpabRuuqqI8MirTc4WNFQqQyeUxODwiKoSZyWn5+srgIPbu24vy4ADWTUyg3WyKTndwaFjC3u1mCwvTnHxpwnABoRcAhbGZvo9Wqyqdc3x8pKeN2QxabF8m5UDuiVw8eV4edv4cskfkbybqB+b6qlA0Q/7omQzMXB5WvgiLZo5cWZZxOq9VPAddFmYuL2P2wF4E7TpSlEGkc5Gbyr35/Jf/Vl9qtkqs6HO+a3wAE53vn2ia9vbHC76PBXhjzndt39YGfMMYfAV5e3m9BAcbaZWLpbvg1h5AbeoONKq7oRgBtKiAsFXEFz53Pfbes4BTUxomQhMZR5HcspTiUpoAl7ZhmEiRPA6p9w3gpFXsUzXc2/KwfnsOr3nnM6EUAD0KUex0kCpvRCd/EszRp8LInQRdyWD6jpvwlf/1AWjLk2BHhHDURgqR2cv1jeBoBizRFafRqDZgZDMIGWZupWWaVRgPSRWBlcFgZQQWAS2dgUotMAPYVV0UCqIRTqRoDHAjPWC7tuhzmWxGjtaxbcm2QOiJNjf0XbDgg/QCSzeXF2ZBHjnOIDYxNjYOnXI20iTUAouBhTplNjlHcBVfznailODHqfVl3oRqQKeFOJOFyXxhTr7FIoxsCQoddFqIMAHf5fl51OdnoXkdNOs1uJoRGeXx37v4v7+h3+G2ti+7NX8dr/GP91//7hLwff+RTRY9xQOnj54mtjelHPlbHa1y53jV6kc7MivNEPHWO8HC41S1Hwm+jyVYp6eC4Lfjpa5gbygvfwEHTfGh+VVM774JaO3CwQd/BLgLCLUu0toQdt9t4x8+czsGTRPbhiowGjZyRg6jI2OoLexDJ+igMrEVRlvH4swsimNpaK0qomYbQTqPu+st7FI9/Nb7L8K2i9cjCpZhdVvwjUFkN1yKjnEq0pVt0LQyWgd24Csf+xO0dt6BAkUAqgGPU2LGEo1yqpBDemAQrRZlXSkU82UxW8AypcKIizRqflk3NDwyAU0xBYxN3l6lC86SCEu61AR8Jc5Rk8DzjtNFEIUi59Io8WLkJBs5PEcAmJf9bDSmyYLTqmM78LtdOI4jS7V2q4XxiXWS3Rs/XvFky9p7UhK874DRmzRn0MUX9qZffp0GndQDizOzWWQKeVkUqhabOUyYeiSaXk7Tc5NTmNm3G2booNNqIjCtoDyx5TfPedlvfva//qvxp+snXOsh6qfrt1+DnzbpcGN78btXmiyOBr5HA90eyK4E4McDvAJ68qJMMhQSJ9WJ/IqrAd+HnTgilkNyAo4LLnnpq6kOvPYkZnffBKW5E3vvuh7dxiS0dIS0sR7f+9YBfO9H83jmRdtxxWWX4uZrr8epp56FCy++DPt23osdex/Cpc94Foy6i5t+dANGThpFe/8kuvumUMoUcdOuvbi9Poeff9FWvOq3LketvRuL8zsxvvF0DG+8GK52GlKD26FoA/AWJ/GNT34YM7dfhwKnVzUFn8u3NON9FKw75TQ842W/jB9871q43QDPeeFLseehBzG8bkwkdK16A1bKwuDmzQgdG5P7pyRIZ2DDeuzZuQsjo+OoDA0jsB1MT0/Bcz1sOmkLVF3F4uIccrksDh6YhNtlN9w6qbxz3C4GB0rwux3MHtyPdqONYrGACgPXVU3cbdQS79ixA6effobYmNlywZNrrdaQxZ7B6vkgkIjKytgYlMBHY7khuuJmvYG5uXls3LxZ7o+Fm/liHmm5XR6KoSPFGEqnKxM7aYeDu3ZAcdqS+WBDD/Xi0OvPfumv/8OJPJf6X3PiR6APvid+rI76lWwvrlQq79V1/X2PBXwPZR+QFH2C3k70ezxW8D3apE7LLpdG4KUvr7MT8DV0F53qTszsugHe4gPYd9cP0a1NwyxYCLxhfPOrB7FjXxNXPOc5eOGLfhFf/srXcNElT8NCtY6Tt25Co9WQVuCtwwNotepYajWgd0J4M4uo79uP6dl57K/NY/Ss9fiNd70Ii8EuHJi9F2ecuQ3rN56HQDsVVmU7FGMUUXsJV3/ub/DgNd9Eng4whRkOOjRLQVcxsO60bXjRq38Nt99xN2q1Ni7/pZfgnttvRa5UwP69e9Ct16FBxfanXSLLNbZLnHXOOcgPDGLnrp3IlypSZikWXdtBKmVI5KSqKVLtw+S3qf2TWJxZwBlnngndYmiPgXajDj300W02sHfnbmw57VQ4ni/Fn+VSGaXKAPbu2YOJiQmZ0NlSvG/vXiiKiupSFWefew7mpmdgdzqYWLcB+/fvR7vdxjnnXSDRmQf37MFZ27ejbduiK85mstJunMoXRInBCiHP6Yh22O0w1nMJzYVZOJ0GWj6glkbffun/eMNfPkFP0yft3T5xr/wnySGNosiYnZ19j67rf3ii4PsIUExSv1YeskMT7GMA55X3uxJQaXE9FlN8JMWwkrpY+f6xTBbxz6zKZW4ELwZfcr6RJht+LWqhU92B+V03onHgdszu+Al034aZNjA7Z+BrX92LjJ9HcXAUz3/Fi3DT7bfi4qddJPm2Z27fjupSHYuT89iwYQgdp4Vmg84tHRk1QjA/iYP3PoCdO/f8P/beO86ug7wWXbufXuZM16gXq9mSuy1csI0xGAyBcBMeMSEJvRsChBZiCNyEQHKT3DycBAi4AMYkYHDHcTcytmTLTbJ6md7n9HN2v6xvnyOPFTmQK/3eHy8z/o0lTTkzs+fstb+9vlXgdSbwwT97M7rWK5irTUo1UD63DIp+CmLZzVDMXvj1Eu773nXYcefN6ADVDia5B5gEX+hYsvFsXPCa12J8tgjHBdasWYs9Bw9g8fIBVIslzIyOyW35losvxsjkBErVKk7bfLrkPJSqdeFUWelu15vSsVbo6MDwyLAc+qXLFqNRK2NmdBxH9h3COeeeL66zeCqG3TufRdBssJsDtWIJ3f196Ozvw9DICIrFkky6KzZswNC+fZgrFrH2lDXy5/DwMGYmp3D+eedJ7RD55NO3XICZ0VGMjI9h46mbYPs+ZicnsXjFCpTnZjA1PIyYYSCbycJMZyXjQlXYnmwLB92sVhE0qrCLsyJBKzkebD39sTP/xzv/9r/JKf3/2Y+5AL4neKhb4PsZXde/+JuA77FTYwSy0s/7Ij5yb9W26h77/f2a39iLRoy20yni/H4T8OWXOl6mb/vtbWqj/S29+LMoLZ6XzjamnfOb1CVpSwvrqEztxOSBX2Biz1bMHdqFJLfzho59h2zcfccQet0Y+hYtxat+5y24//HHcMGF52BkcD9Wn3MO5mbrKB2axPJlizFdnoQSU6GlcmgUq+j0HYzs3IFtTzyOcQDv/ezrcM6li+ChgUbAOIMeJOProCc3QDEXIWhWcP/N/4gHf/AtJN0QiVgayUwahuXCDnWsOPUcbLrgAjh0ijFkh6Hr5SJyXXkcfGE33EoVcDxc/KpLcWBoBIEWw7rTT4dtO2iwhVg15NfG7rRkjB1xcUxNT0pVkWZQreGjPD2Lw3sOYPPpZ0BjKlrcwODhg/wkqLaDarksaWkGa+wXL5VSy5npaWw+4wzs2f2C8L/ZbFaUFKyNP7xvH8466ywMDg7DdjyccvoZGBk8gsnpGaw/baMs1Pj80lVVaoymhoaRtAykUxloyQxgxaCFvoTrMNmswWLOehVetQQldFG2fThW+pObfusPvn6Cp8rCpx9zBBbA9wSfEgTfiYkJ1sZT8SCRgeR7X47zPcrLthK/GJpChxGnDGo2mQHATXb0Z9Rs1vK0RZm484rZo+aeVpwNdbViQwUsFiqmmVjFWYq/4tYC7Dg/6/zp9liQPd7kOx94X3w/t20MceHU60TYG0ZtxnpYR3H0aUwd2IqRnY+iNLQPceqhYgk8tbuEXzwwhlW+iq7OPlx+9e/j0SeexhlnbMDE9GGsOOsMTE9VUR8uYnnvEhwZ3YMjM3vRuWwdAltFvwKUhl7AE089gf1VH+/+1Gtw+etOQbk4Cse0YGQH0JE+FYq5GmpsAHCa+OVPb8DDP/oOjIYNu+5BMw10ZA0oVgwrNpyBdWecjZlKDaoRQzyVhOO56Fk6gKBWR212FsMHj+CMc8/G2HQR8VyXKAeq9Qa6+xdJC7IRT8BtNlCv1uS5kMpnREI2NDqEeDyGXDqD0sRMlOlL83VMjyzOQYCZoWGMDQ1h8fKl0DgV6yaq1Tr279+Hcy68ELt27BDgZVA74yOZIXFw715sPu1UHBkcEhfb6tPPwPTYKGZLFeGbGeRODnlyegKJeBLD+/ZJMaZlWIjluyQwXoUn1UM0aTSrZfi1Kvx6GUrgoCTgm/nM5t96x1+e4Kmy8OkL4HtynwPbt283BgYGXgK+ps40K7UVVRiNtK3ZVgBWUr58T271nvrlL/DULx6ACU8mKMe24bkOHDcCYNHJMvyb9lAutAIFPuVDoS6NA5TWe3Qoha7gcNP2sWztBrz9Ax+ElSvQ+S+fK9Vpx6Ew5tMO7cm2DaptqmH+RNxWb8x/HydrtlOAlUChK5Qvv0eCr4Uaikd2YHb/Yzj0zEOYHjpAkgLxZA5P7i7h0UfGcArjFru6ccXVf4RfPvQszr7wPAxXDmPt6jWYmS1jeqaKNT0D2L9jK5555lGsO/MyVBsuVvemUBk6iEe3Po7xUMHvfOgyvPLKVXjsoQegdeax+cJXI59cDSOxBpq1CF6thm133oyt/3Y9Ejy+ToBqtQYlrKOrfxHShW4k8wXYno8gVFEoFND0HPT19kqIDS+G5J+72MGmqDCtFPwwMjdk8gVoBHzLkmmTCWx8yeXzsnBjASe52oFFAxKi3m73II/d090Ft9FAcXJS0suYWpZMJCTofWSYxZY1rFq1RnrnaLJYumwpLNOSinlm/fb190h7BluaySVTfkZOmr8r5kDoBhdtZVE61OoNWFYCppVAtqsX6Y4OUKhGjojLOd92pcMNzRrsBrMdFDix7Oc3veHqr5zcM2fh0RYm3xN8DhB8+/v7/8QwjKOTL8GXJw4rvwWDWuDbDhpnnCBdRW69itt/9APc9v3rYdBi2lYrtCIZ6VyihpPOJuJme7KlV5+Pafh8HA8uPDjMgvUBx1Vw6rmvwIc+/wWkuvsl2KZdWvlyKorj8bx8228KvsL50gQRuiKbYpgLwZcuNzOooHR4B2b3RuA7cmAXVFbbJJLYM+ThgUcmsSxQ0NPdiwuvfCO2bd2JNWefjtXnr8PEzhdwaGgIp19+GWJNG3d+65+RCz0k80sw12xiywXrcfD5nXh827MYDVxcfc0lOPfSxXhq25Mw8gVs3nI5sulVUOMrAa0bgWOL0WLrv16PtO9CDRQOkKhUpmHG48gWusSMwEYLaLrIuhTWHWlq9HfJ8E1CtxisTj0wAdKU6ZlNF7VGUxonRPtrsf3CRMDmDp9Tah2WGeX/VisV4YZZa8Twc1qBfaeJgE3NioJmvYqZmSk4jiuxkHFyyalM6/fRcrHJ3YXwUxJlJC/SKxeKfrlZZ/aDJ3nADN6h3I2lmQyCL1Xq6O5fgo7efiRzWcmRIDVBLTL5aqdaEvB1mjUBX9fKfOG0N779z0/wVFn49IXJ9+Q+B1qT76c0Tftym3YwmA3L3ICXAV9KgSQm0LVx28034Z4f3gjLjyIABYBFKxs5lwiYPAHpIJVzjZtpzlpKAJMe/sCHE7pwGLcV6mg4wIazzsOH//RaJLr6gdCInFz/ifTs5RZrx769vQScv8w7SkMI+BIEpKMYvkLaIYAelFEZfAbTu7dibNdWHNm9AzG2+CjA4SkV//7wLPpCE0ktiUxXF2rNAA1LR9fKfvjDEyjbVVgr+xFWqjDHplBwSeYmUXTq6FqURGWugYmZKkoxF793zSuw8Zw8PCdAaGbQtXgjNH0AWuoUaGYfNNfBL378XTzx4xuQ8h3oig7NjKNaZ5lmVZLM0sw8oCbWNMVwRpBUNEVAkyHrGidbnalgcakMigBYF+CzHR9eEErOLpUINFkw0pEASR0083I9NwJitloIfgautBvz8hWSN5YmCleUB81mHbqmi2aYn0eNceQijFwU0cUx2hnw+UKtL99Vq9bFYixNGa6LZIZ24hS8QJEsh0q9ib6BZcj29CGWycC37aN2ZbtWi8LUnQbcZo1h6vDjuT/deNXvffnknjkLj7Yw+Z7gc+B4tMPLga+EXZFGEGuSLzUtP7v5e7jnlhuge/VIo8t38YRqFU+KCVYm4LZxIQquAXyZfAnVbujDplDfV1G3A2w8+wJcc+2XkezsRRASuElbMA3r+L/u30Rq9nIqiBeXbuR9I/BlGi3hhNIqM6yjPrILI8/eh9kD27Fvx6NI6hEYDddM3PFgEXoFWNI1gIGV/VATFtL5TjSbPjK02cZUDNlzSAAoqDGklCSCmAndCuCWp3D4uSM4MjwJu1fHOz91MVautxALNQRKEsmeVVDM5YgVToVq9iKoVHD/967Dc3f9EFGMuCoON6pBKtUSPD9ErtAlpZJsq2CAOkPVDSnehDRXWLGU5CQwE0E1o9ogQ7fg8UIIRWzGQRhKaDovmizopNGCf6cGmhTCzMw0ert6ogZkz5f2iVBaLZjHQItbKBdmFowSPDnBShKbZBFHucmua0PXozxifgy5BiajsZCTTc+9PXTD6ajXa4glaKbQMFetIZbMiLKko7MHeioLX9dF4cDnEy3RNu3TnHztunS4NUINXjzz2VOvuvovTvBUWfj0hcn35D4Hjg++bDTg5Etf/UtpB56YpB3Is7lOA7ff/H38/JbvwnB5AkSrtQjQ2sHkrZUZHyvqhpBFDVHaCsg3+nDDAA6nnkBF0w6w/qzz8ZEvfBHJrj4EAZ3+XIa9PPjOl5EdC7LH8sDtf89/e3REhReRb1sghLw0A2zCJtzpAzi47R64Yzuxc+vPJSyHDQ1Tbhz3by9hdNBFT0cn1mxagYEVfdCUGNy6gphuwNUBW/NRSCdw+Ln9SFs5dC5bhEQ2hkTgYdu9j+GpJ7dhYHMPrv7gK5DK16F4CtK5HuR618JProGZXw9FL0Atl3Hnt/4GBx66DXktWl4yUFyPx2E7tjQUL1+5Bl19izDD7N1EEo1mU277qYslZ5pM5+H4IZzAR67QKRRDvd6MlqyGKROvFGZ6noAja9zJFxNoGZROtcLU1BR6uwm+mvSssf5HiNogoqN8cs4Sqs67IU64oXwsHzeioPgcadu5mWAWNYaMj49IE0Whowt205HeOcPUkc3nJDiINw2pXAGZzm4oqgXEk1DjcfqZ0ahVhfIIvQCKa0uYejT5qnCs1Kc2vfEdXzu5Z87Coy1Mvif4HGhJzT6t6/qXXqQdWMjYoh3aEytP9NYdIzlPArDr1PDTH3wPP//h9dDdugAY/fiMC4wm1VaGbxhNv4JvzFzhmk1RYIqxgQs3X9ppef7adohTzz4P13zhWqS6+4R2ECqDFMjLTL6/Dnx5iOZL0OYD8HxeWD6uBb7CARN8qf0tj2D31juhzR3A0/ffCtOrSlBO1Y/hyb0V7NhlI5PNYsOZa7By1SK4NQflWQcmA8qtSEPb15lHbXwKXtlFdqALSiomg/bTj23D3t27cdWbl+OK15+KsYk9sH0dp2w4Cz1LToOXXoNYYQM0LQd3fAQ/ve5rGH/6UWTVqHQyZA2PFZfJle3Ay1auEaDidJvO5bF3/z7kOwoSmk55lxeqSKQyxtknZQAAIABJREFUKFZryHd2oNGw5TIZTybEWsxF2eDgEBqcODkxB5644kxLh80QdMcRDXBfHy+MEXBKloMb1QYRfAmkpA0YdiO/VM6lvtd6bkRxkRKYI+3EqixmZ2enMTk+hhzzhUNFGjW6enqjyZg8NCV1sSQyhW4UuvugGnG4pFLicQkrCiSW0kNxekaC7zXPgWtXUQs0eFbmmlPf+PaFSMkTxIpjP30BfE/wgLbA97O/mnyY7xBJzAxdTgpqKwmmR9UOrZwHnjyaGiJwmtjz7NPY9ex2mXKoGhDA5RTbCgljiy0nn4hv5fui6CoVBowglBOWagdpjfBD4Tt7ly7HZW/8LWhcEnHh1hpMXy7J43jqhmMXbsfyvMeqJKKZXBHVQ9C6NZbFYmDDdIo4sP1BOGPP4YVH70BxeD8Mk1GHWQxPBbjv8RKCUEd3Ogk9sJHQLQkVZxsGF1lOQOrERdx3EXMDOJaKeiyBuh7H8MQ4rJSHd75/A9auzKIyO4OaHcOq9eegY/GpcLOrkSicAkNJorJ/D37wN38Ob/wAYl4Duq7CU3ToiTR8VZMKoSXLV+Kx7U+ip38AazdsxO69e5DN51EodMkkfGhwGCtXr4XFwB0EGBkZkdt1gnOpVMKK5csxMTGBRq2GPGvj7UaLToguuI5ry8ct6h84Cr7MguCkLLLDIJIayt99XqBZO8S2DRpZCM4Rv9u+jtLCXSwWpXae+bu5bBamGZe7HRo0Cp2dgK6h1KjDDRV09izCKRs2IVRN+IaJeCYj+RsMUWd+xNT4hFTHp01VFDllN4Qbz3xw4+uv/sYJnioLn75AO5zc50DLXkzw/bMXwVeT20QBX2n1jbS25BSlolw4X094Ni5ZuPGWcgrqX+UlCk6JAC+6lefUys273Crz/5yGZSji/6LP58dxGhRuOZUCo7cNJl6JvO3l+d72JDt/iv2vgi/5XQFe0TJEX4tTnKGQm25gfO8OHNp+L0oHn8LQ848hDhehGoONDmzfW8XuAyVkdQspLpiCEGkoiIeOXFxCxUSoekhRdeCGqGoKynEDo4GPSdfGha/qwGsvX4esFcDQTdhaEl2LNsDqWAOrdyNiuQGYvoZn774Dt3/7H5D1a9C8htySh7wzMZPwNR1WKoXV6zZK0eRspYrFy5Zj95496OzqRDqTlShI/nyKHpOOt4Gli1Gr11AqldHZ2SmpZlyO7d+7VwCS4EtZIafYaoVZC5bobivVKnqZAcGqIFmaBtJiTADm8yI4Cr7kfr1WGSmfD1yqRsWk/FjbbqJcLEqGA2vfq5Wi0A7ksnO5DlTrNam2T+ezqFDD6wfo7F2EgWWrpU4+NC0EqoqkaI2BSrGE4swM7EoJVuiiXqug4ilQ891//Iq3feBvTu6Zs/BoC5PvCT4HCL75fP7zhmH8aRt8dTOSh4lKQfCU/1PllpwTC3k+liESRikvUjRyhS0XmmyyW7KGo13ArV9TC2CZ20p8045KjVqtBcRhvmo6b/ZFiyoLO4bIvIza4eWMFL8OfNuA3Z6AI/BV4ctIpsoFhT+fNBZ7NpziGJ576Fb4k3vw/IN3IGGX4EFH3ShgppbAczvHMT1nI2MlkVQUZFwXGb+JuEQEa/BVRlCqiIdx1E0d07qD/Y06elfF8Lrf2ox0PIDqOli0eBHshIlFy8+CkVmD5KL1MGM5WK6Dn/zd17H11n/DQC4JSw+gqKFUxgeaJYu3Ql8fMh2dKNUbWLpylUy8Bw4fksr3eDKFXK6Amdmi0CDM/u1d1IepyWlZhPX29ckFk0A4OjwCXWPJZTLiwYMQzUZduuK4ACPg5vN5hH4glIH0tXmeuMxIU0Tgy7cr8n5egNn6TJ03gZcVQrbdQLlUlmevqeliviDQF4uzouPtyHfCcV2UGKSTy8BIxKHGEkjmCoincnCofEjR3WcJ+ErtfLOJ6YkJjB85CNVryvfjmym48dwXr3jvJ689wVNl4dMXJt+T+xxopZp9XtM0hutEixeCb4vzJTcXjaWicZCXo+Ar4a0ETgKvbOZ+bVivgJ0Ad1tyFNWFy2OTJyZdTCupxOqyQEca3wSAX85k0QbQ32TybYPuseDL70emXkWT22uO4JyDo0bdALrfwKEnH8Dc/idwePt9mNj/PCbLwKynortrEUo1D48/P45aFVhkGujRTaRsGzFpsVARmkDZBdRkHlNhE0P1EgYKCi5/9VosOWUFtj79NByvifPOPwMDKwbQNXA6Uj2bYHQvgUk6Z2YC3/3S57Dr4YfRk88hn88iDB2hHmSyNgzku7tx7pYLUXNdTMzMypJtYOkSUROMjo4jm8tjZraEBjN5+xZh1bpT0HBclMsVJJIpuf0nCJLX5YSboBQtZsoCjUHlbKXgwo3B6KQqhDKizIzASvB1o+p4Ltsi5QOjISM5odANvFMKPFTKZTg2ZWsOpqenkYjF0d/PlLQQpeIcujp7YRqWqC6ajo1KvRZVB3Uw+F2HYsRhJdJIdnQKrZOM60ddeePDg5gcOoKkriLHnrp4GpNN5SsX/8GHP39yz5yFR1uYfE/wOdACXyaaMVzn14Kvz0xYoQ8ovrdRnpuWtCyV4nhpJeYr6Ybo79SY0mjBOhjJgKDbjbeyBDYyF8Q2+XerysAPYcbiSBYKcksZwW/LpPwyDreXUzgcC8Yv54aLDiEvAJpQHSqLHlvgSwihDlYPHZSHXsDgjvvRGH8Bv3zkdowM1+D5SeQyMegJDZOlCnY/U0OjDpghkGMrLzT5Cchp1xGg6AYoqx76u3Vcdk4PlgwsxkSlgYOlEnylgeXLevHaK18PNb4C3au2wE9mobtNHPnlQ7j7ur/F1L79Yq4o9HbDNJk2xuOrS8CMLNnyeSSzeQyOjkkGbm8fGys0UUIwYYzTvaqa0GIWcl3dSKSyArpisqjVEI/HxZBB+Rg1vvEYg2to5vDRZHZCoyHLxXgsJhMuQZYqiID0Aidfvo3/lrB0/mJbzcVcrLoO7GYdVVbSJxLyWOSECfhUVPBZMDM3i1QiE8UPBwGSqaSE69QcW5Zr8XReqAfdSiLQLSSzOZl8fbspVMb40CBKUxOIKQEsQ0ct1FBG7AsXvePDCyaLE8SKYz99AXxP8IDOz/M9Fnx569maO6Pkr5YpKTInUVxv4/67bsdj99wJ1W5E4EueQsA34nDFYcUCxLbbTYt4Sp6Sqtc2NIQioJeFmxtixboNeMvvvwOJXL6VuXC03ecl0+98MH1Rr/tiLvBvCr5taRwVDpHTjTOwH010pAxkrvdgNGdwaMfDsKf34YUXHseTDz+DsGLA92eQyCuIJSzUZ3QMjXk4PFtHvRFdkHjvQN7aUBVYSWDRsiROW9+J/lwKg0PTqIU64n151O1JvPKVF+CU9Vtgpk5B57Iz0AgBtTqDf7/hn7DnntugN2xMT80iXehALp+GofOypUJnowUn5HhcZHIuTS6ajlwhJ7+SuJWAZlgwyOsacWh0wVFCpkfysohS0qRCnrfypAroUOPkS9WDL9pcV8LUO3I50QGzMVjAVirj54EvNb/Sw3b0Xkmm36bwy3PyGH09PS3AjfrdGIQ+OzsLchue4wntRX0yWahMLoe5WhWZjg6kcl1ihSbweooljRaJmCYUFumMyZFhlKcnMDcxBsvQYKQ7EKQ7P3XuW9+7IDU7QaxYAN+TfAAFfLPZLygKPtsO1TGodKDqQaN6IeJA5wNvtEDz4NbK+Nkt38c9P7geludEoCssRShuJb5wYjLVyKVGlxNrwQNNEQBmNgQnJEK8S9OGr6DhApvOuwjXfP5apLr6pZss0olG/GE7m4HfW3vipYGDt8r8nvl+ftzLRUgez2zBt5HzjciQ6HGFFmklWpCr5CSsegynmcDuJx9GDnP45f33YXxwFBOTQzBiUd15IduNJl1udoipiTkR/fOhdCtEpsNE36IC8j151GwXlaqLetPD8OgY1p02gLUb1+K8Cy9Hxcmif/UrYGV6YfoNTDy3Dbf83VfhjQ3K7fTcbBmVZhP9SwdgGFyM8qJnItu9CBu3XAAXKp566kmk0xn09HeiUili7cpNKDcd9C0bkI3m4aFhpPJ5MVCwlYJcr5hLKBMj5WToSKVSYtetV6uS8cDshcHDh1BIpWFXK7DYPmw3ZZEWTcFstOACNhRgpu6WWQ5cqNIRSGUFmy0ymazIEbng6+jIibKiVGIzsi1fs16qIGGZsF1H2peTmSxsL0BP7wCSmQ4U602ke3qgM9Uty8bn6PGdGjvcimjWijhyYC+8Rg25rn5YhUUf2fCmdyx0uJ1k7FiYfE/wgP568I0434iZjVZvIqYPPHjNKu685Qe45+bvCkgIOdCSmjETQCZKLst01tjIGgthSPdYCI9SB9eFLpa4QLhDDxpqnoLTX3EpPvzZL8LKd0vW7FEqOYxS09rAy7+3A16iYsa2pjQC6WP53WN53vnyszb4Sqljq0STH0/tAzf4/FNurz0HY4deQHHvVij1aWzd+gAOH9gHm629mopqxUV/Tw8M1ZDcWZY7GhqgWhqMGFCpFTFXqaPhK6g0dSxZvgTlIpsaunHJ5VfC1TvQu2oLkt2roGlxGMVxPPKvN2Lb7f8Gy63DVBVZRE3OlaRKJ9uRFVUK9b5rNp+Di970VkxMTokBZt+BQ1i+YgCTk6PYsP48VFwfqa4cVJdcLV2FJFWArkIBtUpVWiIKPd0IZWJMSTXP9Pgk0sk0crksXKeJ8uwsZkaGkOFU2myIltfjc4FSQ9H8Uijtw7PJ2kfaEfK8tBtPjI9JaE+WEjbm7Nq2gHAyZiGRiKEpYU0+mqUyTJX3Hj6UmCmTLu+M8vkuoR1qng8tk0UqW0CmowBFCeA0anBrDXgNLt6qmJkew+zoMPRYBrn+ZR/Y9Nb3XneCp8rCpx9zBBbA9wSfEgTfbDb7p6GCz7108tVk4x0t015MNZMpUQDYhdco484f3Yw76XDzomAdWazwVbhh8ot8DJ6PvoS58N8UzXsMQwloFCC4MYUL4mCqeSFOP/9ifOiz1yLR2ScTHXu92iDLPwnU/F457ba73vg1o2LGCHiPN/n+Z5xvq7hcftb54Mu38/uT3IfAA+8KvPochp59ALXpg2jUJvHkYw+jODuD2ek6SkUXqWQGpVIFvf3d0A1+Px6ajVDaIHTVRalUQ39/HhPTJameX7V2NdZtPg3JwiIkOleid9lZCLQE4qaBg48/itu/cx2awweRYGMblSa6jplSFQ3XQf+iPhh0j+kW1p19Ec561ZV4ftcLGOjvxfjkFPKdGYxNjGDz6RdL1KSRisNgdC/NDboik2ohl0elWMb07Cx6FvXDSiVhJhOydKNu1tItdHcVMDczjma5CMVpMn4OCu92aAv3PLhuU6glSg/5mJyCxaoduHAadfgs2KSuOwwxOTWDZDotecGe4yKdjMP3XVQbVCgECBo2VN9HPJOCYpmwklH6mmWlYPtAkuqNrm4k0x1ICl9soFaahV2poTI7h0ppBoHfgMOGjVgGWrrzg6e/7X0LOt8TxIoF2uEkH0BKzQqFwhdUVf0c3USM74u43wh8I863bbRQBQjJrykqsx1quO37N+GOf70BKlPNfE46XFjJOSkTGRN1dOpRRdIfKR18oqzPd9FUYbdUBRqaYQA7UHH6eRfhg5/+POId3YAWi+iAVlYEAZcvTzzxBA4cOIDe3l5cfPHFAsZRISNtsXpL4hRdCKJhvZ3JFnHCx07BLwe+kaY5ynyg/IzXIy1woTSmsP+5rSjPHELabOLxRx7A+OAQKiUHlbKH2ZKDbCGBhk09riHZu81qgP6+OJKWh858RhaRPQNLsf7Mc2F09AKpPvSvOAOp3GLAd+DMjOHWf/kn7H38YaS8JnTPluUX08kaboCp2Wn09fUinUygDh2rz9qCK37vndJYsWfnTri+L8qJ4YlhnHXOZZgqVtC3dABWqGHP8zuR7GDSWIiBvn7hYcfGJpDv7IQet0SaVq1VMToyLku17o48eruzKM9MozgxBpNTrmtLmhmPjec5Ep7E1mKCLzlevr9cmoPTrEsAD1USdNRRJ5xMZ5HJpAWkY5aOiYlxCcwp5DsRNl1RV+QKeeS6OqGYForlCjKpAsqNJrI9vehgGWc6DyuRFMVHeXYaXr0hTRrV8ixU1UNtagqeYkDNdH70/D+45u9P8qnz3/7hFibfE3wKEHw7Ozs/pyjKFww6246CLyu5Cb7RTX+U5xuZKLjNJs/m2U387OYbcedPfwjFp8wolE28GnJpFaWZcaKhWi0gLyj2ihAGnXI2H4NLNj/ih1UFNnNcmx5OPXsLPnntnyNB8FWMo7wvp1zmut500024//77BWxpDviLv4gyU/bv34/TTjstMnQcdeO9FHyPN/1GP2EULHPs5NtexvH75sVCgDgIYMBHszyGob1PwisNSvTk4N7ncXDvPhSLVTSaHrxAxcRUUfJtWYVOkMrnkujI0FpsY/PmzRhYvR5qvg9NqwsrTrsQqpmH6hvQ7Dlsu+Nm3PeTf4VaL8HybMRkeamJCYWOtokpyrQMmXIbioY1Z56HLZe9Hrf97HZMjg5j3fpTceZF56BYK8KKd6HS9GElLBSsJOxGE4jzogjksjns2vkCpmdmcc5550HlRdiKYXKK9IWHQj4vvGwyydYIDxNDQ1Jxz9JMQ4UAL58T7MDjJBvZjW1U52al0Xh6ahz1egWLFw3Al80eLc5pWapR70tqgpyvq6ii74VDDleRluJA11D3PExPz2FgYBlS2TziVHT86vduxbNSfUTKY25qEvViCfVSWY6tQrFio46Gp8I10p/a8s5rFhZuJ4gVC5PvST6AYRjqExNjn1ZV9c85PYoywbBk8uUt9oueNbkBjyZhWUhxw+3g8P49OLzvOQnaiRICOfkyuYpDLukHppXZMgXRtNCoVzGyfx8O7NopUiOCpMMFmUxzIUIzjgte9Rq868Mfh55MQ1GZyMWan2hyveOOO/DQQw/ht3/7t4VmuOuuu/DBD35QQPkb3/gGrr76amzcuPHoMu7Yyff/BnwjGoNTb6T5FRkd+90CB0FtGpMHnkN16gAMvwSnPo2ZyVGMDI6gWmmgVKwhbLlKDNbf5HMYWLwIfYt6EU+l4OhJxPtWoXf1OVBindDUmMRPDm67F3fe8L/RmJ6CRaed7wltEcVdqiINoyyrVq1g9YplUms0sGYdlp6yCY9v/SWalQpy+QI2nXc6cv2dOHxkDhqzfE0dlhuiq9ABWw2EAmLcZKlcge8FYrygAsIiOOoGAoIpKSJNhRGLif25Wi5Co36XJgbmN7DGRyRmka2Y4FstlzA5PAwtDJCIWTIJ03acTKRkqtZNQ2qEaNogl06+3GRGcCwpvG2zVkegqwK+is52FWqOE8h3dCLX2wMzk4GVyEGPxQXY4bky+c5NTaNZK6FWnQXvmco1F0E8/ycXvfcTf3WST53/9g+3MPme4FPglltu0S655OKPOY7zNQrnVYKvboFTcCS8IsUg/49st1yc8ahz6dYSzYduM6KGGZQTUNvbMmQQpGlD5gY9cGQ6fuahh3DfbT/G+JFDsOn7p1IhBBpeCCudx0WXvxaveeOb0bVkGaDHROpFyRIvAs1mA1//+texZcsWXHLJJTh06BB+8IMf4D3veY9syb/97W9LTfnHPvYx4YLFfdWqpH852uHo4ZPa+Ba9ItrUNt0SfcR8KRv/7bM6h9GLTlOm0tLkICYGd6M4fRhJK0DSVKReqV6rQSH4korRTCCWRsV2I6tsXx8WrV4PMzcAxDqh+jriCHF4xy/x8xu/gen9z8CSKqNQHIX8mUKR82myuCKlMcVyyf5eybvVkyl4Omt1FMR416LqaAQNZLvzCLU8QsOCFbeQNeIwdQ1hnGHpIWqNBjo6CkgkIlDkgpTaYRocqPXlsFqp1qStQ2SGR/OcHaFiCMBykaXCQdMEVKenJlGenYOpqUhYFjpyGSm4pHa3UmtIDbymq4hbsQjM2ZCcTsndkldvSm29Ax+5zm6JyIzFkoibFjwvRLqrAIta41QHoHOPEErdvMKMiaYtnO/U5AjKk+Oo2yG0TNcXXv3RP13Q+Z4gVixMvif5AIZhqExNTX0gDP1/oNCdJzizXhmCzfAcgqwsUlo9akwj40tkOG6FMYgUgk43eoal1EWoBL6f/V6ckBqT43jw9ttw920/RVgvSiA5q8CpSW0GQPfAUlz++jfhgstejUR3r7QH0+EWaWyJ3z5GhofxzW9+E+9+97vR39+Pw4cP48YbbxSwzeVyeOCBB3DzzTfjK1/5ilTekP89Xm3QsdNvhK4vBd/5S8b2IT8KwAwCJ/jyHa4nhoqYRr6zipmJIYwN7cXc1BBMxYbJn9/nhBjA9jQ01TRyvQNYtmY90h15sQUb8Szq5SYSmobJnU/izhv/CeO7n0bMt0UNQjCVS6GE20e6Y1IDBLKJ8XFp1ejt74dvGEAiD101JVYxw0VaswzVUpHK9MNM5QBLR8wLhX810kl5LHKw+UKnOOCoQoieB5rIBBkzyRD0YqWMXDYf3ak4DmIxQy4+DTpKPBeWYYidl1XwjusIjcCLcaEjj3QqIVIw0zJRqdSkHDOdycg0XS+VIpcew9QRiquukMlhZGgYlUYNqzdulEjJwwcOw23wIs8MiyQ6Fy1CKtcJnaDMi4jTRLNSlaVbrTIH16li/PAhQI9DT3d/dsu7PraQ53uSsWNh8j0JB3RycvydAL6pKooiTbWmJRpNUTtQkSATVzQHC+Qyc0GWVhEARTYCqgSEzoMnCWWMEAwQ2DXse/YZ3H/bz7D76R1wajUYKm9lbWnLVa0E1py2Ca/9rbdgxcZNMJK0zUY2X7oDyG9KvkIQ4tlnn8HPfvYzvP/97xeud/fu3fjRj36ED33oQwK+zz77LP76r/8aX/7ylzEwMCDg2375dZPvsSaNo4B7lHhpT78tDXAk+YgChmQhJ3FBUQRisw7PrsKuFeE0ipINIdNoogNaogtqnHU4Sa6pEAQ2DAbTFEvY/8Qj+MXPfoi5w7ugB640OfDzjq49OfHqGrwwgGFF5oipqRmp3BlYthIDazdg88WXS5fezNgYxI2oedi77wV0dq3A6ee9AvGONKZHxjE7PYMV69Yik8+JyoGmjIEly+R2vzhXFMsxf++Lly2TC+rs9BTCpi35DLmOPLIddMsFGB8eQsI0JUeCdygH9+1FZ18vRoYHUa01sJxlmgrQ3d8jUrbi5BS6BwYkF4KOuuee2YF1605BIhaTZLLBQ0ewfPFS7Ni2HUbMwjkXbEHddaHYLvbuekGGg1yhI6IoUjkY8ZQE/oSujeLUNErT5JnriFkKimOjqNoB1FTX5y567yf+50k4VRYeYt4RWADfk/B0mJ6eeHvg+9/5VY+bVi5zW1zGksWLkIzHoejRsi0KzokoAJduLQnejpxsYqDwqOdVpKFArAoaUJmdwi/uuwcP3/tzTA0PwiAv7DDggMs1nsRduOSK1+CCK16Hjt5FYpGV+nICHnnWViURLwT8RW/btg333nuvTL4E3z179uCWW27BBz7wAZl0Cb6kJb70pS9h6dKlJwV854dVtJdv7awLyqi4eFQ0Lut8mfhDLhkZ6E19M91tNGcokaSOWlUoaYRKTJZUuuIihgbKw4ex47678fT9d8OfHYEVUEHA6xkVHC9WKImtm+YUFliYdKEB9VoTExPT6F++Cme+8nJsvuQKDI2PiUnBbTgIvDoe+Pd7cOEFr8HSU9ZjsjaLjlwe9VoD8VQGE5OTWLpyOTwpKVVRmp5BId+B8fEJAeSVa1ZDNU3MTEygOjkpao+B1atgNxsS4M6FKRuNCeacZj3bhpJKwK7XMDI8hFQygUMHD2DL+edh+/ZtcD0Pl1x+hWQYM5yHOQ+mpmDnc8/ilZdegpmJSage8OQT2yT28ryLL5Lks+rsDCaGRhC3LGTzWVjpJDKd/XLxFpOHa6NRLKNWKsOzawK+zeIcxqaKUBKdn7v0Q59eAN+TgBXzH2IBfE/CAZ2YGP09hMF3Y7GY/uT2bfjR97+Hj3/0QwK+M5PjWLZ8ucQUqgRcKxkBMcGRFlLOwhqlXZxQI+0uralTh/birlv/DffddYfEMloEcd+FoRmoBxo6Fy/DW976Npx5wUUScQjDjFQNba5VArcJ+u2ENE043n/8x3/E+973PixZskTUDT/84Q9lEubk+8gjj+CGG26Q6Zd5AW3aQWbUl5Ga/QdK4Tj87vE+RqUKQ0o6uVB0BHypneVUykJKTeVtOLNreVzIjtvCo8LTKVWIUiS8Ep5/7D48cdetGH3+KWQRIKa4km3LCTpyEr4IvvwrqQcuReVuhBGYgYaRkTEUFi3FaRddiovf/FYMT08I1VMtlZHSFTx07z14w2veirqqYPfIflz26isQuj5GRyax78B+vOKSiyUzt1KuYnRoEOvXbsDQ0JBQDL3LlgjnyknamytC1xQsWrcWI0cOYWJiEslkCiuXLsO+PXuF7126bDncwBUdL4N2hocGsWfXTlz+uivxxEMPoGE7uOTKqxA6Ng4dPCiytLhl4BePPozXXPU6lGaLSJkx7HjqaYxNjmHdxo1Yf+qpMBUF+595VswUNGkopoZ0JzXJdMt5wq+Lw22W0rYqTCPE2KGDmC7WkOtd/seveM8fL0RKngSsWADfk3wQR0eH324a+ndUVdEOHzyI2398C37///ldHDl0ADd//yYUOgvo7VuEpctWoX/JMvQuWoKu/v7W9BXK9l1KFgNXGo0P7HgSd/zbLdi/8zl5m6ZG4dme70qLwmkXXIbL3vA7GFi1JmJ0dSPK8G3nAXOnJH1qrXZbeZ8hzi4C6/Lly/GWt7wFBw8elIUbaQcqNah2ICCSA6bW978CvjRWtC3F8+3F8w/1Ua64zWmTNvF16RzjNYLh6SGciE6QYkjeLegCkr5GswWgOIClGNBCB43pQdz0D18LE9g8AAAgAElEQVTF9rt/gk5NQVx4UQtGMiWtzjovZkfLQ7n4jMh2Wn+52ORizPcVjIxOINXZg3OvuBLnX/Um7Bk8jFQqgUapgrSp4fEHH8CZp74Cmd4+7Bk7iLPPOxeNagPNahOHBgdx7gVbRHFCXXCtUkFXoRuDhw4jmUyge+liWfIR7IuHjkhR55JT1mB2bhb1ZlMAt7OjgAN79iGdTMriTzVUWQSuXHUKJg4fxLNPbsPll16KF3a/gGbTxpnnnCuWal5n5/hx69fi4M7n0b9yOV741d3M+jVrMXToiDjnFi9dKndAXT1dOPDkDtQrZcSTccTSSVgZOtx6aGKPNMcNG/VyGb7TQKU8jZmRYTQ9Fdn+pR895/c/sqDzPcm4sTD5noQDOj4+/ke6pn1L1RSFiw9yiNmUhfHhw3j4wZ9jbGQIo0PDcOsOLCOBgRVr8I73vw/di5e2wtI9yXotjY3goXtux4N334nK1LiEULIwkcwrGxd6Fy/Fq193FU6/4FVId/ZCUVstFTRjtDJYhGrgdj/C89btt9yDyz8pM+O0++Y3v1kCuO+++2687W1vE9MF/07gpdY3mkojedqxeQ7tt730zxdZ3hcPafsbaAW9H/2G2mZrgiAXT1ElThiykoe6ZobFswSTR4C381H4DbW+chEKQ5haCL84hlv/6et46IffQYr8rMs83bj0qlmmLrbkiH4g7cqFGx+LeM53qNCZoxxqGBkdg5HqwEWvfyNecdWbMD41KfDPFuCVK1dg7PAhTI/NYe2mTdDjMcnRnZ2ewIplSxCahmT11h0X/YsXC4tfmStjamIC6UwaPQOLoFD/HYthctduaYvoWbJYpGi8w6Hml3pd2o9ppjhy+CAKhQ6MDA2ir6MTMcvC/t0v4NSNG7F/3z4J0DllzVrseGoHVq1ahcOHaYFege7eXgyPj2JoeBjr16+Doao4cPAAYjFLLrYTYxOYmZyBGYtBi1tSkWSlO5BIZqBQc+404TVtkbiVpidRK04BrgM1loaR6f7I5re+ZyHb4SRgxcLke5IP4sTExPsURbmurfPVNDaU0XnEKpYGquUZzI5P4ODzu7H7+X0SbPK77/wjLF+/HqHktnooDh3E96//Np55YisMePDthixVJBVBj+HUs87HW972h1i8biNHNwSMQZyHbRFKRjpikdG23tcGTm7EKSPjC5ds1113nWTKMg6R/C+rba655hpcddVVRwOB5mc3HE/hcDxQfrlD+1KpWRQkz6k2CKLsiag3iJE2DCSmeYEpY1xOevJq+KQbAtCV0GTQjqFBqUzinm/9L9zz7f+NgvSQUV2iIGYZAmaGGeVV0Lwg0ZyUh7ExmHcGCh2IJnTVwPjIGDwzhtVnnInzL7oEdc/H8Og4LwNYumSJdLDtev55iZRcunQFRifG4TUbyGTisOIxDI6Ny93HshWrpOFYFHoh6+YNqZSPp5JR0E2pArtuy9UglohJRGSlUkKlNCdSMTYWcwFnmRpMrRXIL2YbIBGPSzNxzDSkLYOyM8ZXcunGhhQmmPHPRDImDRdUUZRLJeGMM+ksEsk0Epm8JN0l8h1ougGS+U55Ozl12pdphy7NzaE+NwPVqYvxw9PjQLpwzaY3/eFCh9tJxo2FyfcED2hLavZhAH/XznagmJ/s66Hdu1FuVLD+1A0icOctM1OuSvUq0oUcrJiFWnEOz299FA/c/lMc2LMLBm+VfYc32/KdZQpduODSy3HBq69EemApwBp43YjqbyTyt/0rjJZ3UQqhJo0SnMKo+yRxqs0DY0Ybbt++HTt27MDo6Kgs2y666CKZeHkb3A7ZOR74Hm/qPXY6Pt4hPRZ8JfWdyg8CrXxvke5ZSF6w+ZhHgBcSEhD8/lWEbiAV6C40+YhYs4JtP7kBt/7j11EwFZFqeb6HWrWEZCYlx5cTr3C9PAY0vej8B4tKNZh6BL5TE5OoKz56Vi0ReZ5psftOhWnEYJmmaLa5KHX8AF09PVAtC4pmoVxpospwdEq3eroRT6YlRjKbyQmXy5+kzNaLXBTeY7G6x2XOhtJqLGZgTh12o4a52SnUKiUJ1GFIDrN0pfWEtfGaJpMsudlqpYK5uTlZtvF9DO0pVStib3bdAHkqGcxomctENL5yGCDF0juwVJx9qUIn9EQKyXwXkumMFGWy8JMfyzYLlbX1XgNOs4Gqr8DWU58683feveBwO0GsOPbTF8D3BA8oTRYXXnjhJzRN+0uZfDUVMUsTwfqjDzyIn/zsVrz7A+/Hhk2boXDNLqDoSeJU6Nl48PY7cPuNN8AtziLkBl+LpGEixFdVrF63Hus3n4FYRxdUMwZFM8D7aUqmovwIiu2j6EqVgn6oyOS70bdkuUzIHoHmxZ6MowE7/LGpN+UrT1ZqU4WrVRRJy5ofOfmb0A7zD+Oxhor5gB19HG//2c3Gv5NOiJZftFS/2KDEj+GBaE3yStTwoGk6Aliy0U/6DvY/dBu++5d/CrU+C00LkEjHUSlOQ1d1SUajNTkWt6K0uFbbr+hLVE363vhxnP6LThOLTzkFHd19MHQL5VIFuXROOGTbaYqd16XaRNPQ0dsXRTNWXUxOz2LxsqXo6esVntyxbWkxTqUzcJgw5nriyuNLs1ZFzKAxwhT7stesozg9iXq5KEuz4uy0hKPnc1lRQTBgn5SGTyccQT2bkaYKOt040cdicVkeNuoNUUHoOjMlkvIcbNpNGJqOeq0urRakGRLpHNR4AlY6I6WhZiobGT9CBhdVZYrm0s1k/ZNnw25UUfEA18x8+oz/8a6vnuCpsvDpxxyBBfA9wafEAw88oK9fv/4ziqJ8KQrUUWHoCowwxK6nnsI/Xff/4oqrXo/LrnitnBgMdZGMBup57SZuvf563HvLD6RjTNogxEbK2McoDNtj2A1nQhZhKpEBg/pQSq9oX6ZlN3JuRalmTqDi3Asvwzve+wHoyQx2PL0Ts3Nz4qojELWda21wlaJPXRcA5oKNU/DKlSuPcr7zp9/jTbi/HmhbcNvmQeSOXEy+0k4hgCsB7AYQMLeYE7yHkATu0folTvIOQoW0BIHaguqHSAUBJp9+FH/7mQ+jNjWMTIph55DWDLZ8eE50MUlwwRSPtZpAoqmXx4EXN5phmraNwakitlx+JV7/h++GMz2Lp596WmiP5cuW4ZfbnsCFF18EJW5h246nsOXCi5Hq6EatGWDXC7uw8bRTJUfBrVbkGCayHfJ1i9OzSOQ6ZFLmZBn4TWSyKSiug+bcFAYP7sPo4EGpauezQrr2mD3h+XL7H2ccqO9jbm5WwLkjn5foypnZadRqdRQ6CtANQybgRDoN1/GRzeZksdpoRtZzArAVT8g0H6iGUA6BbiCRK0CJJ5HK5cWI4jSjyZfHFW4TQb2MZr2CeqASfD+z+S3v/MsTPFUWPn0BfE/uc2D79u3G4sWLP/urJ/q1Ee2gCp8Hu4FH77wTN3zznxFPGli2cgVWrlqD/mXL0L98qUQPKn6AO75/M+760U1QnapMnwxWoWqBIjTX9yQfQEoe5RZckUBuNlgwXEdMy3SWkRtmKEuooer6OOP8i/HxP/uf8PU4vvXdm7DjmadbVeOhTLp8IfXA6Ymv7fB0/p3Uw2c/+1nhE9tLt/9s8v2PU+1/BNtjPyaaeAOhFIjDSqhDCZhZrAswh4qNUGlFbCJ6u69wKelD8UNp3lUCBYnAQXPwBfzNpz+C0b07kY3HoIc+kgZdZC5cP5QUOSsRQzaTFvqA+mECuNAR/JMUjqLgwNgMXvm6N+PS17wOu/YfRKG/TxZvXb29ePrpp3H5qy+Hpxt48rFfYtPmMyRBjMsrutGyuTTqtSqatYosrFYsXyW67X37D2LDGWdK7sbs7BzS6RQyyTiqs1Owy7OYHhnE9OggUibLnqK7HbYPy/EOAqEkEnFyuDY68lkBRwazs7HC9VzhoNmATKceLyLJZBpNx5HJmEvLKK9ZQzqdE8oky263ZBoNP4CVySFV6G7VCJkiY5SaolodbrUM2DWZfGukHczMZ85YAN+TCxy/vq7xpH+9/989YCtSkh1uLNGU4BUtZsDwPMwcPIgnH3kQg4MHMTwyhHKlIsWWvUuX4oMf+Sg6Cp2448bv466fXA89aER8rTiS2x1u0eF6MWWsBVqSfBZpeAm+kVY2kAURw9TPvOBSXPP5L8HKdmFytiyTXXuiboNtO9d3PgATmKmAoAZYlkXzch2OdbAdO/Ee13Lc+m0fdzom9En7BeuGdIQ+QZAXGQehbiNU69GtNyxoSAgXLMs4TszkP6npZQFmcQTf+ssv4vGf34usFkPeisHyPTiei1K9CUqDzZiFdDYlFxROldIsTf5XZQgSZXohDkzNYPPFl+G1b3gzHtr6S5x61llwJAQIIvvatOk0WeYdOTKERYsWS7kmh8SJyXEsHugT/S77zyYnJrBsxUoB9kOHh7D5vC1y51KrNaIeuGwaSUNDZXoMw3tfwOTwYQn9YcYDDROubSObyYg8rF4tyx1JPB6DqeuynIvCiRSJq2w2msL/9vT1IR5LyGKQtnTXc+T3R/6b1fOdnT2iA1eMBMx0BvFsDvFMHpnuXpixBAzGlHq2fO1GtQanUiJHIuBb9QAnnvuTM3/7jxaCdU4yei3QDid4QFvV8Zx6PxOBr4HAUGAFASy6Z9lS0KigOjODI4cO4/nduzFbreAdf/iHSOc6cNeNN+COH38XCGoypUQRD1GsZFvqxeVSFMbjy5QT0sVGqyzBgcAbuPJ2JwCqboizL7oMH/3MtUgWehGqVhRDKI3CvK2N1AXzZWTy9cR0EPWMzQ9Vnz/9tg/V/El4/tt+0yk4+hxdOFzWIvls5NAsNKlzVupQ4+TEq9IhBs+E72iImbFoMdQsy8eZyRgSRgCUxnHXjf+Ch2+7C2HRQTo0YDSaiJsxNJsOdMuQEB/NMpDPZCMLM0PqKWMjZWNSWxJiuFLF6rPPweWvvQp79h3EilPWYZputc4umSDXrF4jNMXE5DQ0zYzsw7ouUq5sOoHBI4dalUAhert75Hc5OjGFdaeejqbnYXR8Cl3d3aK/zqeTcOslDL6wEyMH98GplhAzdJTmZkXFkMvQIh6iWimLLZwXxDiXszXyslWZUJkX4bqeTNTdvT3IppktzKB4Tfhe7gI4HZMjz+YLUDUDWiIjQerpQidS+U7JqmC6Gy9lDPfhgo2TL7+fsFmDU6+h4gZwzOwnz/rdd339BE+VhU9foB1O7nOATRa/kmwRfD8tvW28tTVUxDRdlm61cgWqpiDJaUb4NA+Oa0t3GIHztptuxB23fg+hU430rQK0lKhFejHeHDORi3rfSAtLG4IKMqLc4EdmClIHVMiqqDs+zrrwEnz8c19EjDVCqi4TNcGbC5X77rtPNuOcAtsdcwTeNufb3d2N9evXv6Th4liwPSngSyqBMY9aFDcZqD58zYZvNbBn8Flsf3YrYpaJVUvXIGllMVuaw74DOzE5OQRb8ZDMp5FI6QgrUxjf8wJqYzNQKiHMBmBWGzBqgOpEYTq24wqdUchkkWAQT6hAp/JAhYAPdBVTTQe9K9fg9975XjTLNRw8NATH9rBqxUpJqpstFuGpiuQuUHPNUko+7sED+7F67WrEUilpqRgdGUVXZzds2xWlw5LVqxHLMJGMtfF1pONxSRGbGjyI2YlRuLWKGGsYqj47OSm/m2QsjnQyJalmfI4wNL1eqQqfzKmWC1RakS0zhgbVCboukjI+byQTmM+L1sWUv2MuNVUrjmQmj1gmK6/xXAeMRBa6EYPGY++wGbkp3XLsFgwbVWnQqLiAG8t87Mz/8c6/PblnzsKjLUy+J/gcIPimUqkv6rr+J+324kDxkbJiGD10BD/+8Y+wZNkyXHjRRdj19PMwDRPrN29CIkVONcCORx7Gtq33I3Dq0gvGLFehBpxIJsROLp5wgetGW272e1FFTNeX3wrh5ts8D7bro+q4OPeCS/ARNlnkukT9QI0r+YzJyUlcf/31GBsbk6/RVjtQ47tv3z6xFF955ZWS78vUrmONFsebfF+Ofjj2sB77cbyt1lQ90jkzF1etoRZOY8eBrbj3F7dj75Gd6Mh3oKezV1o9mkETk7MjUEMHvq6i6jYRqgFUr4awUUPaTEBzdJh2iJQHxOo6lIaCSqUOx/aFU81ZMeT0OCyX1fS8qLHo1BSAroUBakGIFStPQWe+C7PTJWRiaeSzOYmFLM6VoSfitNBBjyeQyeclS5exngzKoZaXwCkcayq60HIJxqYI0iTkuW1O4gq/LuA0qpJm5tQrKE5Pia6bFUdsJmHwOtuNeYHg75zEOK3ODG1iUScpE148+bV4VeWx5AsFjhKGJO71KBA/uquJMqaNRApmKi3UAxeBZjIHzYyJrZ2Tr13n5FuFWynL5MumlQXwPUGA+E8+fQF8T/DYhmFojY+PvwR8DV2Vk525DP/ynX/GVW94PTo7OvCv37tZFKpXvvFNeM1b3gwjZsqCrd1gSxMBwYgTr3R5OY4AMLMKyN2Rr+Rkw0mWJ7c0IFCG5Dly0lHW1HBcFHoWYdM557dCUxT4XMqJzlUTM0Vb8dAGYC507rzzTnG/0eF29tlnv2TZNp9OOJbb/b8GX3K91CyHLLSsQknUsfX5u3H9bddhtHwYRlIRmVc6nkImlUHVrUqCGTXQATTU/UAaiA2N4eMOLFa5+xq0QEFOUZDTMjDCGBzHF1BSXB9KzYbe8GHUfZhuKN1qViwm8ZKeCmn/rZQbWNSzCHEtBro5UnocCdUUGkNXDJSrDfT2DkAzdbkoeq2gJIbnMCw9R1AzTNF1M5/BZ6Ql5YCGIRcRJWROsgePYEvayHNRLs6iWppDtVKCW68JRcTMBtf1xa1HqRyjIrkwlMp53xdOVygo7gRoHGFmszw2DSWRtpl6YiF4mGWhmdBiCQHfWDYnigw9mYVuxcVJSc7XrtfRrNbgkvO161KkWXUBZ2HyPUGUOP6nL4DvCR7WoaGhuK7rlJl9gk9ySnvIKeqhi1t/eBOefeYJvPtdV+Peu+7A/md2oa9/KSo+8M4//oT0aAWhBo3Sp6ib+MXv5qh9LeJqW3KFKJxAJp2WRbfF5UZnYZQH7DtM6aG7igln0YdKjWerGqj9J9/Vrorn1EbXGwH6wx/+8FGAPh7Y/leXa/+BC6Z5gFqwkAYQ/mwOjsw8gxtu+3s8feRR+IkmQiuUSVwMDo6HVDKHBNsbplnuqMFI5NFgxbrfhBs4UOMxuCKjCKG7DcR5TAlG4kSJapksRUMcBgxXQeiyMdgX7a7bSrh3XV7MFKSMFOKwkFWTSPsGcjCR8nUoNR9pI4F8Mo+4FRfDS6VhixVZjydFC5zO5OB6geR5iCZZ5BykVni/EnXpHS0p9dyoedoh8FXQqFVlCiYXzowIu+6gq7NTQo9MBgUJ1cQLaRQMz8eVVhD+yVc2H0cfJcAblaMyIU+P2ixiSRgE33QW8WweejovTRYR+DZl8m2Q3qgSfBtHwbdpZj9+9u/+0f86wVNl4dMXON+T+xwYHR1NqKr6FU3TrmnTDjrdUypw909vwYP3/Ayvf82leOTB+7DlnPOxduMm3PCDW3DV2/8A604/Cz5lVjIB8g6SQOvIbSZvQSXnVgAlur2UE4znWus/fpzwrxJZyZQ0TjtRoAEdWcRpOfkFfDXBubaRYj7wthuM2evGMPW/+qu/OppqNh9oX07xEOUvUAynSESvfIdtR908D3RUjaRGAUC/qnt2YcM36nDNIm6973rc8fDNKPqTMNM69IQBzdJRa1QZS4xsLIt8Io9MIgmN4ZqhCZvCZlqFDbZ5+JgqzcB2GU4eBZRz+x9jhTtUSQNjsy+/HWbc8yLJsPN605bpNAqD492BgZD6YCeA4anIqXF0aAl06mmkPBNZLYV8PIu0mkRGTUMNIrkaZV6M9GwwO9dkXXs+CtZns0nL5EJ3GwHbJUjKr9qFwlzmgPIwW37vdU6ezag63nebsGgnZtB6q1VEmqiZuyG0TdSQEsEtlS9th2Okb+Zx5vVYJl8OBvEUjFQWFm3GBN9kRsBXVQNJUOPka1eqcGpl+HYNfqOOmhvCMXMfP3MBfE8ucCxIzU78eO7cuTPV2dn5VUVRPnDUXqxTHuXj4N5d+NZffw3lmXFkskmRl+09cAAPPvwLXP2BD2LVhk2RuSBk9RDPf67RmvDqZQweOICJkVF4tgddtUQuZVj80xQeMZnJItORRyyVFl6Xt52aYgmoRacjHWQ+QlrB2GoREOQjkG5PovMXZ5x4n3rqKfz93/89rr32WpGbkcpoA+78SMn2UWt/vnQosIqGX5t4yB46rgEFeAkLrXmMbrswmkgRsK69hqY1iccP/hzfv/ObmCgPIpZipoN892h4TVD+C81H1kojplrIprJIxlIyoSrgZp+0iwcjRvWCi2J1FrZdllt62nzJz5brDVSbDmxOuoErLRq0DfNIcBHGgErdpGsQkrEri05yqSyi9DXEQxNpJYGMkkBKScr026Fm0a3koDZ99HR0IZ/JSTrdbKUCi8tVacoIYRkmEmYMacOCGUaRmEpgAHYI1fZgUVxnl+GFTUkh4zAcuhpCjxffhuRdtOWA8rto3/VINVKkUIl+p1GTNZPUHFbPR2JqiRWlEYPWSU7nVjongTrU+VoCvjH5udlk4RD4q7Q7V+A0KwjqDAwC3Hj6j8/4nfcsREqeOFy85BEWaIcTPKCTk5OpMAy/rijKe9vgy14tNjRQtbp7+3Y89O/3YGDZAM48+2x87WtfR76zGx/45CeR7+6VVC3hPet1aHqA/TufwgP33IY9zz2LCjfsDuVk0W0mFy1sR5YlSTyOtRs24sJLLsOajacilsqLfItnEs9P8oGqFsLxmjB1S3Sn1AK3J962w43/5uKNj//888/jq1/9qrzOb7JoL97m0xX/AcCl7z4KlIkswjIPtyzEUXVoNPlSOBeBhaOX8eShh3HTPd/AUGkPEh2WTKGUiDVZPKkF0BO6KCGSdGWxmFTRkM3kUS03kIgxvSyOYnEONt1jObq4HNhOLQoY8hQYZkzol2K1JpwuLxI+82sVX2y3PC6O7cgSjNZuKUMibWRQCkerN1UrCrxmAMvToHkqiQskjQQy8SSodstYCWSTGTiej+lyGaWmjTppjdaFSA9V5OIprOlditWFpeg3CkjbceiOGvH9Ld468FiU6gl9wFcldISrnw++URFqBMJs6hDwbTFOvOC5Pi3jHnQjqrQi+NIp2QZfysvMdF5oh6Pgy4Q47hVoL642YDfK8hqwSt4J6HD7xFlve+9fn+CpsvDpC7TDyX0OTE1NpcMw5FTwLgFfcr4KYMXoGvLEDGGXi9BbKVaPPPQQli5bgRUb10uRI29befIwQ3XrvXfhrltvwdjh/dCkE423yZHGVyZJlm6GtCFASjMZKZnOd+Ciyy7H5W/4bXT2L0agWFBkGSNjT9Qa3GpNPsoVtg6BPF6LByYA33777RKo/sUvfhFpLovmFWgej+dtT75Hp68W/rZzhDn5ko44+sI4MQEKxpI52D/xPL535zfx9PBjSPRqqAc16UNTNVOqkDi8GXEdmsWf30Hc0JFgg7Cio9kgX6ogmUhKgM5ceQaOV0dHIQ0/dFErN9CoMe+AFT0F6S7jYzeY1gVPspHFbq1paNCMEUb9ZzozLiQ7OZRsBn5l3w1FdUJA1BWZk+XiYmjh/2HvzaPsqqv07+fM59xz5xqTVAIJSQgEZJBR+YG0Iti2CLZDoyJodys4i2O3UyuO3e2sraCgAiqoqICIDCKizDPIIGSqVKVSc935zOe877NPFSDLd63fu5L/uoqVFTLUrdS99+yzv89+9udBgW4Jygf8O2kmzgZYtgSaxpkOr+vD6wYoFVzYmYIVShnHrT4cRw5tRikrSmdNvy6TrLPQlzgfMMU4pbMlX/J4xmu9qP/L76V557v4GpKKFgYedu3ahXrfgGjPlCrEe24YgrVk58uYqbz41mG7ZaiMU9IypGGApOch7PTge20EXhNJr4dukCK2yx884oxzln2+e7d0LJ5Q9/KD/m96OBbfJEm+oqrqP7P4chpNw7wc+TQFGY9yQQCzyEghTaDbLB4w9bz40vuLGHf97gZc+cPvozU5DkSeGN81plcs2ojE40sbETshXuC6KQm1jD0OMhXHnPASvOZf3ob+ffZDDK4kU87I/b20AtNbysei15cFd4lctvTzk08+KSkXTDY+44wz5N+/VJxzLGN+vH1uosXSv483EXa6eX1lQGbO4X0GKrw4W5MnJoKnzeLnN16Ga279GYprTMxF02gHbRg2w0dthD4HYjEMS4dVYCcaQddTuHYB7WZXuMi5UyJAX18Nuqmi1VmA7ZoIQx+tBU8WNLhM4RRcWVTgv73rtRAnAcKYK8xEMeZDSToZqPeya6Rlj8VX0qEVoh1zySYkrMbQZQ2cNj/q8w4HWWQJE+vIJGDDQpBm6AYJekGKRtND6MUollw4BQNGK8JwWMTxq4/EkasPRTkrQY80KGEi6RQKLXSJD0YsSYQewUKLcgMLrrwOOboulxv4Gqs8vQQYHxuVG2a5UkP/wFAOR+LqscF/F3X04jPFt7pYfCm/qLy5PFN8KTsEfks6YRbfxCp9+PmvP3d5w20vF7Zl2WEPn9AnnniiVKvVvqQoyr8uFV9Lz7GME+OjuPaKy9GcncW+G9Zi/aaNWLt2P0mj0CtVmcKzM57Y8gi+8fnzMbFlC+w0RdHkcZJm+USO4ZL0K3pqLGhIDnVoa0oCLhSTHKxCKRRxwitOw6ve8laYpX5kqimdIbtwKYdZKv7er3zlK+L3ZWfLC5nLFXQ6MFLoqKOOwoc+9CEZti0V3KUivFR8n60TL/0Zf9ZS3i5ynZf/3mejhvMgn2cCNDPNx9bW/fjaJV/AeHM7CitMjLfGYZUsqIYjhdXvkqrVkyw7p2jAciI4BVLDYhSHLhoAACAASURBVLQaXERwxYssaRtqgkqNK7kx4iyUAMxuK0IcMiUjXyDh0KlUdPKcvMRDlLIA52u4PJb7MSPgE7GSxSGZCJQduA2nSbFl0Y0i8ibifEFGOvoUapqiYrvQBHbEm0GKrh9L5HqrG6LTpWUsg1MwYRVTKdR1pYxVWj+e33cAXjByGEpdC7qfk/BS6twJCzDJZfliotzwFiH5rLZ58RUNR7pf/jlf23aLbOYB0XxNy0FfX18uSVB+MA3x+S51voVaH2y3KvlypBCx40486r655svim/Q66AYZEqv88cPPOOcze3ipLH/6suywd98Di5rvf6qqeu6S24F6I4HYN113NS6/4DuouRZ6fle4D2S+rt//QLzqTWdjYNW+CDsd/OrS7+Cay3+IEgd1hOZoqlxAiQZErLYclOVCLlQZmOf6LSPXueEmlinNgDU0jLe89wM44kUnIWX3m8pislynRFgSpk5pgWAWdkjsgpc62U2bNuGYY44RsPrSx7NlhWcX36VC+uxCzMIj5jdOzqVbz1ekxWmRA3XlhsL/IqODGx+7HD/+zUWILA8tNBHqEVS6G/wIpUIFlmZIyCStZK5rwHQSlKtFNBpt+D0Gb2ooFouwHROe34HjGDBtQ2QWZqm1W2wbbYkLSpMYtmGgXHLk77FYx1kg7ANFzVfCZ5pdtD0unmQSU09ZmEmbBlm6mi7Fk2GfaUbwEfPmNPk+6WVwbQuJHyIJuYGWIskM9IIEC80uQmrEegGua8N2QtGctUxDITSwTh/CoaUNOLS2EZXIhRooUOJUrGZ0H7D6Sre7CEDKtV7WXOrAeawS14g7na7k8xUcS4JPuRc5N9+QRYxqpZLnBFISc4swXYZnEqjeB6dYk6TtVIlE9kj9QNwOUny9FhKCdYIUoVH+1JFvOPc/9u6Vs/xoy53vHr4HWHyTJPlPwzDOFei1MH3ZNQW46orL8MSdt+E1rzgZN930G4GezM43ZDh27oc+isHV67D9yS248L8/gaktj0IHAd82Aj+CXiigMjgAs1iQozyHQry4kyAWyhUB3HGnDVvNYHBDi+Bsy8aRf/cSvO39H4Fd7pelAyb45mdTdr85u+G53SufghzATRpY3g0udb7PHrYtyQ5/y36WZ7BlSHiEpVuAgzXq2TySs8MXF1qIRI0wH03giju/g7ufuhUznWnERgSjYiNIIrS7vvz9WqksMUBx2BWaWamaOz1m51oIfALGdYkMKhTYuVEmCOE4pnwfjfkWuj1WKUe8tSy+LFiOo8Mt8JhNRgatXRArGNGRc00PvViD3+NyS1588/BOTaxeoiQpEUyLg09hskFTTIGek00ReUwipvCiieTT7gRotj2omg3bLsJ1LLh2ik7QQavXgQUdI1Yf1qpDONhdhwOq+6EUu8i6mZwiuGCDJJAbFm9cIgHlR4086TlJxWrGIjw3N4vJyUnxBK9cuUpOVI1mDlhfMTycL3kwlJQbbi7Xi+uyXvxM8c015zQIEbRaCIiT9JqIlzpfu/rpI15/zif38FJZ/vTlznfvvgcoO5TL5f82TfOtS8WXR1baxn5/3dW46ac/xnvf9hbc/+CdOPKYI9FqdnHvA3/G6ee8S978t994My775uehhQ0kiYZ2N8LI2g146amn4uDDD0e5ry+PihefKgSczSjw0W1bcfcffoenHnkAJkdInHIrCuxaH/79s1/E+sOOBkBGLrVlFbF0Ss9ovUt6LjtgJloQKM7ud+XKlU/b0f6/Mtz+tveXiEjKDux8FagpLWUcTamCvNTNDL2kiVgP8dTMn3H5bRfiL5OPwEu6MEoWEjWFR84tXQJRhCJJZEUThsZ1ax+VWkm02Pn5NpKERDIVhqXBcigLqEgTMg8UFAouOh0fzRaRknkUDxcUDMYIMWtUY9fKjjJf22V32Gn30O2Rh1BAkmkIelzt5vNFeYGaK7GNLNYx3BLTLXRZAy+aBSmCZCJw+5C+WpFnoaHLI3yQoFisCEtXYuuRoOe1JESTTItqoYJ+vYZax8aRKw7CptJamA0dRmTIRDVLeiJzPK25i4mEbg12/tR7Uzm9MC5obm5OOMyOU5A0bD8IsXv3JEZWrZJNwSXZgW4Hu9IHu1KDXaiKxs7jFNeL026+Xux3m4jCLoLWAjpejKzY96nnn7Hc+e7dypFby5c/9uAZ2Lp1a8V13a/ouv7mZzpfTWSH8W1P4nv/9QUctP862aNqd1pYt24d7r/vYbzxnHNRX7UWV/7gEvzuykuE5xtpNlas3R9nnfN2bDzkCHEt5EmY/MgN9ULx5QUeeJifGMNNV/0Uv7v2V0hDT1i/oaLirLe+G3//+jMBo5BvQHFxYHFIwzViHtc5WGMBu/HGG3HRRRfJVxgYGMB73vMeCVz8W7ayZ8sNz/3/PJ2Cem8uOUi8O/2+/PpqghBtJLaHuWAK1935K1z/8FWYD6fEFVKqlbBAEHmaIZDNsximSScDgTG6xJgXigU0G6R60RZnCVySVjrLZsGlvS5GFERwnSJ6vRCNpo8o5nOWh2cahiqviWbQtkesZL6kQLvazMws4gDQMkcGZhy2pZQreAslzIbDNTEwp9L5ugX2rRqyIEPP80QWIjWMN0k+p+J6SChhsFM2ZeDFYR6Th5WYCxR0VwC246BgFqAuxBhOqjhhnyOxTh+B3tah0W68qDHnmm8egSpwuzQWySEKA6GcUUbiDWv9+g2LkHjClBSM7dyJFcRNkgNBzddlekUVVrmeF1+nIksWUnwp8Xi+FN9eewFx1EPSbaPlRUis6iePetM7P70Hl8nyp/6NZ2C5+O7h22L79u1Vx3G+qev6G6T46gZMxvrQXZBE2P7Iw8JFDZMA3/vehcJLJazlvH/7MPpH1uCSr34N9930G5hKSjM7Tj/rX3Dya85AouhyweZHzXwDS65B6qcS7sVhj4/mxDb86MJv4q4//B5xEACqiaNPOAlv//ePwaj2I0jZ7XLwBCzMz8sSxcknn4xjjz0WMzMz+MY3voENGzYIz4Ex8hy2vf3tb3/aDcEvv1SIn2s3e7Z8kTPXcpeDfIjfl1pHikwLkZpdzGQT+MNDN+K3d12FCX8HUj2WoRn5CjOz80gyFbplyjFZN3ij8eHYCopFU0IxZ2cXJHBTMxzExCfy3qTH0vnSzRF6AWyzgIjDrhYdA1zvJXiGXXkCyzGQ7xtw5RZCD2PU0PzMnDCFqZGniyvJfJ4JY/c5iCLUXjyzdKBAmLzEn89NNSXDjcNPWrkoK9FqSKwjLSZkPzCBYom94PuxxN7T2cAVcLpfZH3ai1DqGThq+CAcWj4Q/WEVajOBISTQvPN9esgmDsJchuj1yPTtSg4f3RyrV+8jz12ejafI73Po5haL0Dh0LORWM8oOXLJg56vRk64mSAMfiR8g7HZEduhyWaXZgBdlgNv/70e96Z2f38NLZfnTl2WHvfseGB0drVmW9T+6rv9T3vlq0OgisExJojBZIUgcSyLcd//d+P1NN2LTvmvx8lefJt3qhV/4Ip6483YJLuzbsAnv/PinMHLgIWCwDPs2jQsWeVJm3lCKkT5viA3yEdIu/nzrjfjmFz6PjiAIVex30GE47/zPozKyDzrEkStcyAWeePxxWR/+13/9V5EXRkdHccEFF+Dcc8/FqlWrwPVixsp/7Wtfk6JISeLZK8XP9gU/u/NlvZXIUCV3ZywV39wGlSHSumhkk/jNPVfi+nuuwTymADemS06Oydx2GxubQMS1XsMQUHmp4iDNyKVldlkBhkoq25xoqIbpSpetWQTIiOsZNkE3QSRLEVmso90MpJhzdTAndCbQDG57MQ04kaWKWqmCiM6IRkcgP2Ip03XpwH1q4yRuqPkiBG8i4gW2bVSKDlrzPTRnu3mqhm1KtlvEjpQ2XwL1pUCGMgQjtc0PPYnxUZmQFmaIfOKBMph8WeMEFcXBYFrBIcX9sdndD27bgJFQTsmHa7lxexHfoTKJhMnHLYkn2rVrXF6/4eGVORNaZrOZ8Ig5cCuWSn/l8xXZgcXXrUFn8WWYaRQg9nx4raakbe+e2Im400KYatDK/R878dx/++zevXKWH225893D9wCLr2majI1/Xd756rD1fEHgrjvvkMh4HvGrgwNi9OegjP5dHqu7s5P4zue/gC333StDlaEDD8G5H/sPVFavlUEZBQdmwYnTgT94pKUGSWeweHdpPfPQmRjFZ857Lya2bhWXBOPl3//ZL2Bwv/0RyWgnB+vceccdIjO8+93vFljLPffcIzQz/pppuNR+WXjPP//8pzfcnq37Lj1Vz9V8ZWdCFqrJ5ZVR1CJnIEakdNFSZ3Hj/VfhV7f9GF29gcSKoNoRbIddqoKYK6xMdg4SjI7NwbQVDAzURHLQzQS1Wo63nNw9CcNwZM2aHmouX1BLJuGY4HXhJTOkNKJGznglTdgZ3CAjyIfPGztN3ri4tFErl9Fp9dDrkP7A0wplA0uGcHkHn+bJxwTWUwJIMlTdSn6z2L5LVsMLhJiTEyEjOP7gMJCx8by0Yol6Z4pIQDSkaiCNuU3Ggsqvx4UcBWocw05U6O0MG6w1eOHQ4VgRVWEHmkRNyYZblGvUAoPXFMFZ8keruSBFdu3afdHXN5AnPufGGNGB++p1kTdoKVNtB5ZovnVJsrAKFVmyEBcHw1SpH88voDk3jeb8pCRuRIqB0C5+8Liz37+8ZLGHteK5n75cfPfwCR0bG6vruv4dTdNeI0GUugGLFCk1xu+uvxaXX/oD7LfPvjjpJSfj4COOgV2rICUHASF6czP49vmfwlP33SOWp6FNB+Htnzgf1VX7SgIFO1/ayQSys7i/L4560SMzxNQhUx/x/DS+/OEP4y/33yNH//La1fjwF76EffY/FElq5p0zUtxxxx0CUye1jD7fm266SVaKKTNQF3zooYfw1a9+VdgOXC9+7obb35IfxIJGuYDHdSWSwRkyS3TJTAvQ0+Zx40O/xs//dCkW1DGYJQ2dXhcFl0djDYGvIY1NRFzhjVL0uhEmd89KwsXI6iqqdQP1AQdxkmJi94zID7ZtSket6AkMLmDoJIVF0FQ6E2zhYUR+JDyLFDZSLUCUMRuNeCEO8VRYho+Ca0uH3G7Rsre4vq0UxK+scLXZ5BAuh9VnWSScBsdwMbO7i6nd8yiUCigUi5Kxl6cjJ+IFppuC8gRvCLblyDIMTythokAJQ+h8zgwbgULfMpnEGdQwgtoNMZT04ZT9XoS16RDKPlGYsQzrQjIoODDlzSBJZaWaA7exsTHRg9ev3w8Fwn0ErJQD5IkPpXWQTYHp2MxTgs1EZna9JJuVa0LBswwVSRBgdmoa3UYLahwiC1rIkhCtMCZS8gMvfNN5y+vFe1grlovvXn4CJyYm+rMs+65hGKcJUpJ+Sm5FKQk6rWnc+fsbccfvb8H0rt049Ihj8NLTT8M+B+4v1p9eYwHf/8IX8MhtN0sxdYfX4LxPfx6r9j8IqWqKxkvzPounFL5F6UHoVUwqVihORIjmp/HF887DUw/ex09AcZ9VUnzXbjqcjuMcjoZEgOk/+MEPpPhyEHPZZZeJ9/fNb36zPD5Xiwlb/+xnP4uhoaH/H8U3L14E27D7zWCzDEEtRHhg+x34+uVfxrbOY3BWpDALqmyRcXFhYb6NNLZJL8TsfBNxnKJSqqDX9dFqeDBMBfttLGDtfkPoeT4mZ2alk3RsE3aBToQYisGIIEW6S563C04BKXkEAaFAZN9ytTaGYhFUr0mXzdy7gh3CLRbQmPfRbfNmSE80i60rummceIDOwV/uUabey0h3wsd2bp2BH+ZDQGIkhTQmAPMMnt8Wh4Jt6ahWS/Ko3U4PnhcjNWyQJmFkKfwkRTcC/IjbcYDGbDkvQd0v48Ujx+DQ4gaUeiT/RFJ8WXAluQQZmgsNeL2eSFw7d+6UGymdDrxBG4Ylmm+LaMgoQrVSlXSVfMPNhemWYbhlFNgRl+swTIa2egg6XXTabYBcCDosvDaajVnsnJyBWu376Cnv/NTn9vKl87/+4ZY73z18C+zYsWOFaZrf1XX95UvFl1phsWAhCpqIgxZaW57Cvbffgdvuvg+wCzj+lFPwopeeIkOwy7/1Ddx2w1WIgw7s2hBedea/4CWvOYNU2nxF+NmUX8bIpzkSkf0Ni6+mRBh/5EF89r3vhj8/J9pm38b98G9f/DKG99mELOOxMl/9bf+/xK3Pf/7zOOKIIySlmMO3l7/85XjpS18qRfjCCy+UQMaPfvSjf7VK/Fxf8N+0mtEUy4RhaqSxAjgppsMxXPDzb+G3d/8WSi2C3RdCMVioTHQaPqKQacIGFpqeeJd5XHcsU+LPu702Zmaa6B9QsPmgleh6ARaaHdF2TUODW7KQ6ZQ5uM2lSedLMH2Fm3txiigkH4EhkjoSLYRhscBaiLxEtrncUopSsYiFOQ9hoMvSBjfkolA0CfEWp0qY2+4k0ilGvVZGHCSYGJuHYRZA869tO89YwehzTn1kKbPplHwwx6qcAF16aOnfDSJkQYiQ68sJh3qKSAos0naso89zcfzAYTi6eiCKHl9k2TGW15CsBvIb/J4n/8/veXZ2VlwqHKwJZpLLH6mKJuOrVFWGu+Jl1lVYbkkcDyI5VKrIDBuGZaPXbsrpyuamX6uDuNdG4rUxNzuJ7ROTMOvDHzv1/Z9b1nz3sFYsd757+QkcGxtbpWna93RdPyUvvpYkxRpqiofuuhX3/eEG2EmAqNPFrqkZPLFjDCMbNuG8D3wYQ6v3wfU/vQK/vPR/oMU5O3XD5sPxz+84D6v2PwCKaUtQJi8qkXz1nNfAxQURHrQEXnsOv7r0Ylz/o8uQeT34SYSNxxyDD372i6gMEAtJ10TO+GUd+e1vf4urr75alimGh4clMohd7sMPPyzOh9e97nV48Ytf/DRJa0lqeC7T4dkDNxmxqZzIxyK7kB4WOT7++OTN+PaV38ITu5+CUzdQ7KP4HErBmhhvotumi8CGSUqbrkAzUhRdG+qiNSwK2kjRwcpVVTRbIbrdCI7JDbUMxRIdBnLQB/RcnyWZq16tSBoIYTgZDNkwCzNPLGaGVkAS0OrVQ63Gjbcypne3EAaLNj4SzxJFSHCqkcIipjLVZBDIYVu9VpSU4endC9AMdvfk5VK7zRMk2AEDlD+AvmoZhYKVL8aEXDeOEUDL16FD2umIr0xFm5ZF5SSDFRsY9kr4u8HDcURpAwq+IgNXcVtomvAbuu0WXGrlUYhmg+6PVIqvLMZIQKqBXs9Hu9MTBwT/LmOkuOFmuEUYhZJgJbWCC8UqyntKVzLYuiaP12u0OBKUztf3O5hudpA4lQ/93dv+7b/28qXzv/7hljvfPXwL7Ny5c6Wu6yy+LxPJgQQp3YCSxfjdb36JK3/4PVQMLS8auikov4HV++KMN56Ncv8wHrj1D7jgS59A5i/IQkQcK1i34UC84tWvxYFHHg2zTl1Oz4MqZFWY61XcMc4QtOdw+x9uwhXfvxDh7AyUKEIrCHHy687AWe95P3S3D5kAcRfdaYyviWPhOJDvsHnzZhm08abB4svff8lLXiLH2CWM4f9V8V3k79IaRYxmpCUY87fjp3/6EX5+2y8w3Z1DseagVAaKRU0CIefmuAQwT4AXKtUKFDUSjVVTU3FakMFAF4NbAoqugYkJDsYy2JYGRUll2UH4u0kIuogl6SGLUKuUkQTkIzA+SUWcqIiVUGQXS3fzdIuwi3rdRKlQwq6dc/A9RbYI6b7QNAtB7ImLgpAe03Dg91LZ/urvL8LQUizMtUDgG/0K7OJ7XiDLL1xmKJeLcF1HhnR+l4QwLmBkUA0Tma5L6CX9z/4i7Yxgdc4J+XhmaGCVV8YpI8fgQGMVCiGXVVJ5zXjaoac3zRIQWdrjcKzVkAJL3/ZSIgl9ya1WR2KMyuWKSBYCdGfxJdWsWEGqmzDdEkoDw3AYoik2vS6aCwtIPA9qHCDsNBCFPbS5XmyV3vPCs9/79T28VJY//TnPwHLx3cO3xPbt24cty2LxfXlefHX5wVDC2fFRNKZ3oWw7EjGumzYKtToUcmmtgiQOz89M4oL//AQeu/tWgYUbqimDJ6tYxroDD8DgmtWoDg2h4Dhy0RVMR7CGs7MzePTxh3HfPbdJAq7Sy6PnY83EWz/8UZxw6qsRqkymzYsve98l+eC5cUJLlrIl5OSzLWX/t8U3hQ7ywRIGgZoJbt92Cy79w8W4b9cDaIZtgXyX3ASDgxwKKWi1M8gGbcpuTUOUdMSzWyzaIj8IjQ0hCkWg5NoY3dFBu0k4OQlnCpwiOb2ZFEzC3A2Tx/tQ5B6v05aTghzpaehSYwHh6IqDAqlpCFGpkD7nYHzHHKJIFYtZwhMGN+eo9qgBVPqQrSLCHjXkACOrBmDqMeZnZxFxUKY7ol93OlwjtlCr96NQ5IZdW4Zd1Fy57RhSt9UMYUiQyWGoluTHZVEmRduL2EMbsD0d65JBnDxyFPZNqzBDsi0JRk8l2YKPW3AdsceJPosU9XpdXl9KDCzSk5NTYjVbvXqNvB/4+vF9SZ6vKV1vBb04Q7GvH/0r9oGiW1J8sziU79FvNuG3GwjaC1J8e7GCuFB93zFvfOdyevEe1opl2WEvP4FbtmwZdBzne4ZhvCKXHfhDhZYm2PLYo7KFtPHAA2G5hfwrs4uVLKDcjhb7Pfzhmp/i0m9/FVoYC5zbUBSBiSdEUhoaVCbmcvGAkG9FkU6KhbLdboiHlIVeSxT4UYqVGw7ABz7zRQytPwAxyD2gOyL3BRPQslRouWBBny/lB+qF3GojF2EJoJNvauUIw7+SGBZ//deyA01x9CVTnwzQTJv48S0/wM1P/Rbb2tuw0G2Ke2G430GlaqHRaCJRHHh+Jk4AdnO6lcB2VRQdS4oxWbsE2OhGiHLRwY5tXXg9Xfy+VkGHaWsyRGJLyOKk64BtKjC1DFHQE48uY4a4MUd5hk+AmtowVBWVooZ6zZZEiZ1bpxExzbhQQJimiOIEpQohOBkCIi7J641U+H4PIyvrEtjZa3dlIYMQHnbYLLyqbouO6wURfC4sJEzNICSHd5F8MaZgE1mZwusFUBMdFjthsc0ZSDop1NkUJ605GocW16HW0WAsyh2+78lKMt9buqbK//ueh1IpJ7st3SDJcmDx7R8YlCBPfkiEEF0SDPDUTTC3g1CdwZE1cMr90gRQdiDInanJBD353HDrNBEGXQnQjJ3qece+6V3LGW57uXYsd757+IROTk4OZln2PU3TpPjy+GsZirBZb77+Rlz761/jvR/4ANZtPkA0OVlWE9cC0YZcwtDRmx7DRV//b9z7xz9CjyLR3HiR0QEh4Y4CUydKMJapNyHqJJlRG2VtZRYZuQeKVcKr3vRmnPbmt0ExXVnUkAuTxRepDNWoHVL3vfTSS+F53tODNQ7guGxBHXgpbui5Ht+/BeTJ/w5tYxwQhojVHsYao/jJHy7BI7P3YLS1A52gJwnD1ZKGvloRzXYXzU4Ct9gnhSeKfSRpD1HShWMbcBwblXJZ7FpQPLiOKZ2v72nQtRSmw2UWuityPYXxO3QX1Mo2ChZxyB1kqgE/zmluGRM9qL1GprhQinaGet0R3u/4jnlZJbbdIrp+gG4vQL3fRb3PQRi10et6OX85jVGr8GSSwZbTh5Vb/mIFXkh8pC84yh67XJ3Flh5jJZcnFoH4rslhGLXVHkIvlJspM9oKtguro2G9vRonrng+hqMSzFYizojYD9Bs8iarwrEt6X75OvIt1N+XF1jRkRUF8/OziGN+b/3i7WWXTfsdI+c9wpi4/FOqyqyhMrBCtt00swBd5RAykvTkuOfBby0g6jbR67TQox5T7nvvMW9419f28FJZ/vRl2WHvvgeeLTssFV/qlpaq4v477sK3v/FNnPaaf8SJLzsZdtFdZPjyuGzIwgSPukw6nnj8UXz9vz6Hia1PwqLVJw5EXlhKouRKKcsxizXN+gx+FAoZN7F4bFdN7H/IEXjb+z6CoQ0HiFuCK7J8fG0RScm/f8MNN+Diiy/GCSecIC4HFmOC1LlazMWLj33sY6Ij8uNvdb7PffbygszlBA2B0oJvtHDD3Tfi5keuw9aFRzEfzMFwmPCRwbET8ekGfoKpuQBJqqPgllGrl5EpIXreAjqdRRRiucK5JTSdna+NJ5+cRafNRYNIBmGkmRk2V3fJ2Y1RdHTUqwU4FmFgXWSqjZDZeEaGKKPntYs4NGCbKgoW05B1xL6G3Tub0A0TmmUiiKmJU9YAqjXa2YDmwjzABAs1Q71aFDQltePQT+F1e5iZbaDbi6GZOReChVyiiHjzFIcCB2b0asdwTFrfFAGsSyoGu3Ea8xQTa7QhHDtwCJ5n7QPXMyQbLvXJWujJhluhUJDCyx/kdAwND4o0Q0od78453WwGpVIZRS6CLEYMSdqFAjRbLZTqfRhYvUaGbg6RkuUl7nMAJYnh9TpIfB+9xhxSr4O5mSl0YmTO4Mg7jj3z3d/eu1fO8qMtd757+B6g1cwwjIsNw1h0OzBiJoGj67jhl1fhiksvg1UwsengA7Bh0/7Yb906DA2PoNo/LAO4RM3XkRkh89Ddf8TPLr0IY1seAyIfNpc16C1bBKrQwsQBikyamIJL+LYC9JIUazYeiNe/9e143gtOEC0y77YUoZ3pBOtkPEYHYjUjvYyuhiWNl08Bh23cbjvxxBNx+umn/3Vo47P04r9dfOmPzeCbLdy78w7ccN/v8KeHf49uNgvVShFlIfoGahhZ04dep4PduxbQ6tATm3fNbomx6xo0nfapHGJDmcIyCCEH3KKF7dvm4XsAzSRukd2xKUdpwm9CJoXoQLVooOQyHSRAppXQ7MXoBG0pvgSaKymLswrbjOAWVEQ9HbvHmzLx57oyc88sp4xutwXLzlCtmmi1FuQmWHYdGeaF3QidhRjzjS6C0EcQZjLU402MQzXKNSy81LWF8pZQ6uGdjCvQzz6qHAAAIABJREFUVN5NNJrEg2bQTAaaKBLMuS4dwEtXHo31GEbaikUn9ppNFCTqSJXXjosVlGSq5Yp0s0zx4Nfj60iLILVyDtkUEKzD+sulb+rrTdG0a4NDKNYHBKpD6cEoVHnGgpqFIj2Qn8z14tbsFKJOI++ENSuz6iveevSZ7/neHl4qy5++3Pnu3ffAotXs+7qunySaL7mpli6m+cktW/GH66/F2Og27BjbIhdQ0S3h4AMPwRvefC5Kq9ZI8eXpmce+JOli9+jjuO6XP8WDd9+F7tw8sjAWaxlXSkW8lXgeHZkkLVBP0HDAIYfjtDPPwobDj4ZmuYgllDPv1gh4YcfLdWQa8r/5zW/inHPOEbraUoSQ/Hkc4xe/+AXuvPNOfOYznxEt8dlM32czHpb03md+jsVCNhntwGU3/xBPLWzDvY/di0qfieEVdezcNQrL1bF+/9XodTxMjM9jfoHsBa7echqvwnIyLmDJUoNbcOQGRqZsoZChr7+MyalQPLimpcC2NbG2ia4a57BxdrS1soVqUUPUbSGCi/lujIXOHBQSzawStMwV1KeudlEpsUV2MDdDf7GGIPYlAt4yq2g2F4QrUatzYSFCvVwR/3Gv1cXcZAt+S4NPNwXZGooGXadVzsxz30JfXiMBAwmKMhaXCrtcfm1FddDp8HuLoZiZDBPrWQGb1RGcMngUBtsuWnMdtAMP1YIDbil3uh1BfnJoW6mUxc4nHe9iPh61Xr5+dFnwRitSB98aTFRRqX0HCKIQhUod9eFVKPUNwCxVoBeq0C0+JwHUNBHNd35qEnO7x4CgIzfARHOy2Cm/5dg3ve8He/fKWX605c53D98DW7ZsWe04zvcNw3ixJFlwoq0ALolVst4fIpqbxsTkOB548D48eO+DSGIFb3//v2HFfhuQcZGCzazstDIU0pPNrR2PPIx777gTkzvH0ZxdEGZsEPTgh75YqGhx4tHzuBNOxJEvPA4uwzN5iKWGmmTCi+VRV7CvEhus4aabfofbb7/9abbDUudLDZGDH64fU5LgevHQyqFFVkKeRiwpuiAjIcdE5rFGpJglSNQQnr6A27fcjCtu+Qnm0yZ2L+xEX38Rhxx0MO578H70wjYO2Lxagi93bJ9Gx0+RxFwtMCR5guCZgaEyLFtFpVwSO1nPa6Bc0lCtFTA52UMYKflgzdZksUL0XiY/iL8Y6CtbGCjb6HXmMd/O0AoVZFokIZymWYSa2IgjD2naQblIO2ABrQU6JWx0ukRaUmtncSQzuIcVK+voq1egaxYmdo5j964WLNWEY9XydeGM+i6HYKYM1VgAedKgB9exqLcDcRRIiGehQCAQV6g5MItF4qALo2RZGIiKeFH9UByq7INktANdNWGVqCsDrYUFeH5PCni5UpTBK9nBQZAvWhDg1O104bquvIb8N/CGxhOFpF1ztdgy4NNbzMGbU0SpfxC14RGYpJsVSGgjKzpE2PMwN7UbzandsJQUSeRh50wjy4r973rF+z79rT28VJY/fbnz3bvvARZf13V/oOv63y3xfHk01EnRSmgP6goE3S2XwTlMs9GUTa36yGrYxQIMQr0JgxHDPgtwzo3lnC0OeTzNN7f4/wxwDHzG3ySCMazU6igIscpc1HdzlK4sZCzayxjESD2Wf3DXXXfhuuuuk/Vi7vw/l1JGtgO33j76iX/Hmn33QRSm0FMdhuiYEUI1RMRuKtZhJioMMms1Hz2ni+2dJ/Hdq7+Gx8Yfhla0MdcdR7GsYmTFPhjbPo0o9HDA8wYkumd05zx6LAaJLjrswlwXzYYP01YlrsdxbRg6O8UQw0Nl1GoFjO6clKEiObzFogWnYCFVydtlrE8GS1cwXC9i9UAZ3YU5NGMNO6YWYFqJRAfRW0yrWavVRhR4KHJDLtMwO9Pl/B+GQXgPYecLsqlXKltYtWIFer0Y27dOYnq6C7dAkLojqE8e6ZkukvtriZJkUYwldJPJF1SH+DOfYw5Hy5USVD1F0KP/N0SghsL/6NeL2BCvxrHlQ7CiW0FVcRgAJYse5D/zxsK7H1ObKSsszl/RanE5xBcZghhTx3ZkC44+8KUYJ5FCiMKUvFVLUpU1pwTVcmEWKyj0DaJYryMNe1CSEL12B+25eXgLs2hMTaAxN41uqibu8L5vO/WDn8mhz8sfe+0ZWO589/CpXCy+P9R1/cSniy8BL1qCqZ1b8avLfyoc2n03rMeBmzZi3fr1KFX6kbrFnOeakbaVW89yFwQ3s/if4MnzAMRF5v1SGLA0srJ1kV+MkrYg1oA8MYguCTECMJI+Iz4xL75bt27FJZdcIiwHWst4bJevucjsXWI7fObz56PeX0fC/LFMh0ayVsbCm8JjUUkNaAG3ooC20pBttqse/Rl+fO1FWPDnYZcrgNUDtC6UTEdngXlkMfY/sC5T+9GdDYCOAb0AJTMR9AIZCHEiz+2sIKaGrKBa0rF23QDKJQNbt82KTMEOl55eDt2IrwyjECZ/rQODFQerB6sIe200fA2js004TgpNY9GmXOHKqjAxjISvl4plTE0uQIErYCFqvQo8DAxUUa1VMDe9gLGxFvxeAtNkRL0j4CLeHKW7jElS43gtg2WRWBbJyYRFWm4INm2FLL6UGxSYlo3EywFCXtqDaShwfR2HGptwwuAxGA5riNtdtOfnhT9BMA/5wHkBXUyOlkRqRZwq7VZTvi+uYz8NPRINOMeP8nP5dfln1LM1+s0rdXE56IUSNBLOuFAT9qAmEbqtFjrcmut2oIU9NJvz6MZqbNT7zzruXz7y4z28VJY/fbnz3bvvga1bt64pFArsfJ8uvoZmQkt9/PrKy/CjCy6QroRJxJy39PX144CDn4/XnfsugbJM7dyB2dlpOT7SoM8i4BSY++VAsywZ3jzdzgo/gcsEEom4WHwXcZPsetjiCPVssSCzSPPXUKUr40X4pS99SeDpr3zlK+WiZgGmZkjJhNHx7Kg+/vGPwxc6l5HHAUmBiRBlCVIWBMVkVjlSpYvIDrEzehJfv+KLeGLXw9AKBjpBBqeSoVxXZUDVnGvLcsSGTX3STe/c2ULbY/0t5ghO+ldNFVEaod3uotXxpVss2AkGh2w4tortOxh5X5YMNtrMwjRElATiEaaDQldiKb7rVw/S54GdMx52TDdRdPk8hWJnY6dr67SLaQjCHuq1GnaPT8naMVkMXb+BFcM1VKs1TE/NYXqiAU0vwdQqyDIe3SPpSPlv5U0uaEu0MDRTRanElV8PnV5TUpLJDuYNwrJ0ge7Q20xym62WYBkuvLgHhy6L+RjHlA/D4cUDke700F1YEIhPX7WGim0LO5Td89KNUqx9aYapqSl5/Qb7SC3LbYlcVOY9gcNWvtZ50eZ7QsnXiO0CrEoddrUPTqkGq9wHw6HlzpfOlxt5UbcjHF9vYUbSoxthkqDYd9Zx//yBH+3dK2f50ZY73z18D+zYsWOtaZqXGIZxXN75EuGow9Ri/OSib+DRu+7EP736VfjNb69FGvXQbXWhWRW84+OfRt/Iavzi+xfjhmt+BUNJZfuKup1tMd3BgVsowHIsAY5bi0XZKRTFk0pEIL2cFjfneBFz0GcwssaUC6s2OCwasFjaSOXi6CiK8Kc//UmwkscffzwOO+ywxY6vi1tvvVX+7OyzzxboDrtqTszZ2QkcVkkEnchFAlrXMgQI1AZ2+tvwk5t/iD89/BsU+i1YxRLGJ+cAI8Q+a/ugJAkWZhckDHO/DX3SLdI2NtOIkVB2iCOxb7mVnNWQ+5/zxQ7biFGr80QQYfv2HuLERbFYkI4yoHabxVIIGU6pph7qRRPrVw8jjQLsnOlhdyOEqvPGwRtPhl6H2maCksPNvxjVkotuu416uQ5Vj6BbkVDROu0QzQUfJWcI3Y6C6akO5ufaiBLyHnS4JVNwR/MzDbmp8ffqfVzlzRDFHsrlAorlAnS6NRxL5ILx3bvR68bQEktCUm16mW0X+nyGA7P1WB0OodDRUKHkwpsR9VnhQkS584TUMwLboxymw5t0sejKEkiyGK6ZMTmaJXhxiUfijeR+rEG1LBj0E5dqMMs1FASoXodhMWQ0lM6XAzev0UR3bgpKkPOCG36cqpXBNy0X3z0sFH/j05eL7x4+p2NjYxs0TbvUMIyjnym+Biwjxe+uuQLX/PhHeMvZZ+LBh+/DkYcdjHajhSe3TeDVb3un7Npf+d0Lcd3PfwwtznmtIhuQXMarRvQFbljkpK2MvlBamGgdU9XFaTbh2lxpNkR6IIzniBecgFe/8Sy50JjksFR8d+/ejf/5n//BbbfdJtNzFllCWciEpdeXv/4//+f/yNd2C0VhAmw++EDsu8+aZ4X9aUiVGN10AU1lCj/944/wm3t+AdVpo9xfgmrYmJ1voxc2xS3AGwrBMmQirFzpQEk0PP74FKbnUqGJccWYsiY31ooVCwMr+xEnEYKgC1XxMTTIQMgYO3a0kKSOQNQJLefwTzfoftAkEp67W1XXwLqRQfjdNrZPtTHVYv4aO0cWIerLtAHEMNUUppFIobN1Hf01EsFStLptiaaPA8oK9ATXheugKuQJZ9It+2FHYO/EOXYaHSl85AvX6xXpQBluyV9Tt+a/k0s3LJ6zjXmxxNm6i9TPRA+mxWylMojDzc0YDmqopi6ylPY17qHxbkm/dyR8iPnZOXl8as30/NLFIGvD3CvkyjLJZWCh5s2GbxvmZNBulsN/dMuCWSjCKtVhlPIoIS5cEGjPU0PKJYxeBwtT05ga2w5HSTA7M41GkKSVkXVvPukdn7hkDy+V5U9flh327ntg+/btmyzLYvE9Yqn4Grojw6K5iW344ic+ioM2b5Li2VqYxJGHPB+33HoX3v7Bf0O5vx+/vOi7uP7KH0FNPNAQL5IBM8fYvchFxFBKKg15OCUdCnFGD2meyCCx4otxP6miCSP2BS95KT7wyc9Ad6tIOb7Ja7espXLgRk8owTo8ylJmoAWOf7YkQRDcHfqcyPs465/Pwj++5lXCImDx4oDHS9rQCymufODHuPK2yzHhbUWlprHOi7k/iFmoWJh6cKySMClqlQLqtQxB18fYaAMLbQPjYz34XW5uEazDoM8YtQEXNhcgEh6Fu1ixogjHIbd2GrpRRJQm6Pk96KYO2zGk6+yr8Ojcg2tmWDVcE+1ydKaD2S5vZCZi0WY5+VdQsAjWaaNSNNBfq6DAwMwgxtj4AsZ3d1B2LbhuGd22h+mptrgMSiVHBmZ2wYCqZzAsvjaRoCB5o+JaNmWbVrODdrctAZrsNnnvpD2MuEpNkpZVqImC5kwTFbeEAb2KQ2qbcahxAKptB0Yvgx+2ZVgX+IxHysUE3ih3bN0myy+rVq5YBKbn72NJyuZpIU5kyEvoEicF/P0lxCTdFrSJaJYDh7JDhQsWdemALRbyLBTSW0ag+vQ0pnduB/wuJneP0+2Avn33f+cZn/z6stth75aO5fTiPX0+JyYmDlAU5TJVVQ9nJyKyg2bKgoASdfHUY49L1lYv9HHRhd9E1PNQrw7ivH//OEb2XY0rv/sd/Obnl8Kg15JAcmaFSVx5bhGTTkYM+zJpkeGbdMYKzfGMyknkcyTwMVXgpQpe8JKX4X0f/zTUIolopsgHHJTziLxkyl/y9i6tELMAL3Ed4iASmxlN/Lqjwy2T5mWCv69pGWKzh0dmHsC3r/4qHp9/GEoxRK1qy4YUNVhFZ4dGC1iEKGBqhAPX0VAqcsXYxdxMF40WSWU+pic86FpF/LoMGaXNzmBnaaaolBWsXFHEiuEiZmZouWJYD4EF7L5zZ4jr6FIwtcyHpcVYOVgVWM1kM8S8Z6JJ6QH0DZN6FqBUVGDqEUq2gRUDK9FrxXjk/i2YbyhwK2WRHXiDSZNYwil5U5LnjIWQq8WWCduxJNRT17niAfhBIAWRRdYPopwlTDsg2cZ0aGhkOGiw3QyOYSP1EhQMG9WogBetPlZkB3tegRmmiFNyjkNxUHS9tnCNu52O+ISpUdMTTX/3kl7PKKI8X5W3iTxoU0JWZeU7y1Gd1O5NI+98izXpeAvVfmjFMmzXhZaGaC3MYoGd7twsOrOTsuJOROcjW3eiOrLxvWd+5pvL68V7WiyWO9+9+wzu2LHjAMuyfqSq6mF58TXEN4oshKHkVCteLF4U4M4//h6PPvgQVq/aFy95xamCTbziO9/Eb3/+I+hpKEWXC6cCv17kuIpjkzsFtFUx6Ix9zeKFniWxrKfyIguZiKvma8ZHnfhSKb56uY6EVDPB3RLEHYDSAy9cIbCxG6IPdBGow5/Z/bIAyWxPSWVQKAfZNF+FJe1rHrvxwxu/h6vv/wUa6jQGRipQ0wyh78mSBL992qrYAXY6OQGzVi2gXs2Ev9Bp+Zhf4NAoRLuZSJIEC2vPC9HzGXRJ9KSKajnDyIiF/TcOyw2n5yUI0wy9MELXozVNR9ExUXK4JRgCsYdahaSxCFPNBLNNFYGvImM+GmE9VgDTIPPXwUBtAK25GFufnMb8ZIiOH8MoFGAXbIG1kxXBdAzeOPl90C3Aotrt+jAtB7U63Q+5jOEFvtjOTNPC4MCw2M0IvpG1X0mgyBCnoXiYOeyzOZCNMwxldRw3fBQOSNaiPy5Ci2L0Qsb3ZGg321hozCIIPQntHBjoEy8uH09cLM/qcDlU5c1StuqEtZHr9ZKMnKYiSXH7znRc2By0VWp551upQbNt+K15QUrOTE5gdvcEzCyE15pHt9nE7paf1kY2vOOMT339O3v3yll+tGXNdw/fAxMTE5sWO9/nP7v4qgrBKSng+YhSwHS58pvAn1+QKBeFtqU4xi3XXIlbr71aQCbdXg9ez5fiwU6UG1LswCTFWCEMPH+5+Hvsgg1OsRUaD3JOb6Kxf9bxwpNejvM+eT5Ut4IIhnS97JDHx8fxyU9+UiLjmWpBli8HNyy4/Ldz2HfMMcfgzDPPzPXnRdNbJtxGaocxMt3DXxYewPmXfBJ/6TyOyO5i5cpBCcBNowiua4m3Ns4CWX9eaDJLTUVf3UWpmKBc0MXnSrBOp8uRoCM83fmFlqzqNlqeSC599RJWDVlYsULH8DALX4Zuj/E7Gbw4RTcMYZgmCrRrWVxoIX4rEOYDFy9mmjEWWgp01V0cEHpw3QSuAwwNDGBmsoNtf5mD17EwN+MJj41RwtRILZNdegFpEgn1zbIc1GsDaLc8jI1NCfOXicpWgYU1lpsiTxX8mbavUtGF3+vJTdOgDr8IUYrjQG6q/D0zUTCiD+GElcfggGwtKqElDpKO35BMvNY8sZRzKDgmatWyDNzoguAgjq+LgJVUVQJT82Tr3K5IeUrsg3Q80OjBHEDDgGZaMmOwi1WRHpxqH1S3lBff9hxSLu+Evmy4+bSYLcyg125jphvGxRVr3/zqj375sj28VJY/fbnz3bvvgfHx8Y2aplF2OHKp+NJb4FgKxrc8iqt+cjk6nR72P3B/HLJ5E/pHVsNyazL0UAnEaTUQtJqIw0C8myzAbZrd2y10Wg206PlMYrQXZhH6PSlwu8d2YHJ8VDqzvAuiyd8EUQndRMHxp7wc7/nIJ2BUaogVWvYFwy7H11tuuUVy2lh0CU7nv/nRRx8VLZjMh3/4h3/AqaeeKr5VLh3wIk4zdu+0MAVIjAZ+/+R1+K+ffw7z1ixgxBhZsSJn03Z9WJQc9AAJApEHMsUUehtXWMsuV4CLEoPD7DLbLiGJ+PfzrpJg8TjlkR8oOQXUyxqqVW5sNbGw0IYfaWj6Mdp+jDDNcYmWzqO8CkfLOQnVclEYwTMLJKVZcO2i2Ny63TnYVoz+eg2N+S62/GUGrQUVzQafQxP9K4bR6nUQeF4+MLN19LyOeIjr1IbdEhqNFubmmnIzoSxERjEZC91eR5IumDjBDptA9TgKZUEiiXKnRa7hUzOmtBShoBkYTCo49cCTcbC+CVorRqcxj7nutAwlFW7zLd4IeJPl+CyOQySUgkSWYjfOmKTcE54IVlNnYpH8maEZiycRU7zATHw2meFWqIjXt1irw6r0IaSEkfkybPM7uc93emw7mjOTssHYgx4XBtecddpH/nvZ57t3S8ey5runzyfdDoZhXArg6KXBi8gOcRc3/OoK/Pz7F6OvXEaz3RC71Zo1+2Jkw0E45Q1no75iJbSMHU2u8fJD9DrqvVLtyESMZU2YXYkWerjn9ttxw9VXYtvjD8sFTmQgu6AoUxBnKlau3YjT3nAmTnzFaVCsAiKm8jKfLOGigYrvfve70lW/9rWvFY4vP7hezAULFubXv/71OPh5B4uHVpPkZA0Ru16mjGkheuokLr/9Ylx8y4VoOW0pTutXr8Wu0XF4XRLIiig4CmBEUExVvMrcjvO8BfRVCnCtAjqtrvh0i8UqOq1QNHKX3WLQQy/wiaOArRso2TqGB1wYWoTp2Xn4sYo2u+NeLN2vyCcKZMGCyyqmoaK/Xkecpmi1uygXS3Adl5gZSeJVsghxkGHblhlMTTKvzUKpXEH/cBUdz8PUzLwMPHOQkZQ0rBwekGGb5/XQ6nSkiHJJggD1OIKgL9kdJzElJlUwkbxpGRpDVHPaGCUjRdHRbgUI4lD4FP3VCspdC/905D9is7EBSivC2Ph2xFqIgdowSmYZ8/Nzctrpr1dRoVY+PYn52Wlk7HapQstCjYzdcgwoXSAZZJmD9Dt+D1Hoy/vLsE2YdlFOXWQ8ENYPyxU5QldCNGanEXodeO22BADMjI9KZJJe6U/s/pVvevl5X1wuvntaLJY73737DI6Nja1fLL7HLBVfZpIh6uLnl1yAx+6+C2f90+tw3bXXIIt62DE6DrO+Eu/41Oewcr+Nkv5AXyaLrmyqPcMwk9BGU1rbAM3J3bjpN1fjhl9fg/bUOGwlhh+QAKaReAjdcXHEscfh9Ne+ASObnyfrsmQyhox1Z6JBloml7Fvf+hbe8IY3SITQs4dvXLRgYeZF/Pa3nyPDpYx6CYeAzClj+KPioYlxfPf6r+DK+69AWGGRUTHSvwLbt+5EuxGgUiqjr68As5BCcyi3WICeYH5uCiWLMPO8KHC4RrZtlvAZ0CRJmDauOPbR83qyiVYwNIysGBT4zOTkDDoMnzQtZIaDTkg4TSgJHQ73tongVFMMDg6IR6DTbaCvUkHRcOF3u6gVy4i9BNu3z2By2oehV7Fq5RrU+suA2sHUzAx27ZqRNAfqqo5tU30XrZVshAaP4uQhU/uNyE8GmvOewPJZ9IlHYrHlDYtqU0FnNl3usU4UDhNj6eq7fg/lehGOpmEA/fjI687DobXnIVzo4S+PPID+Vf1YveF5UCMd2/98P8I4wobDD4eZAa2pcTx4+x/Ra7XQPzQEu1SGonFNOkOpYGP3+LhQzdZuWC8r55HXw5/vvAOx1xXgk0mveLkqei90Gwp9v3Q7IEK7OY+F6SnRftWgh8md2xAFPtRSPdWqw28+7UP/tWw127ulY7nz3dPnk8VX1/VLFUV5uvjaJk3/Pm689he48vLL8a63vg0P3303TjjyMEzNzuK+LTvwT+e8C5WhYQHvpJyMM1ZGzEU5ilASwrIUUa+Jpx5+AFf/7Cd4+J7bofFoG/nyZ17KnQUT9ZF98LLTXoMTT3m55MIxVYIsWfo7hfUgQxjg7rvvxlVXXYX3ve99YlvizUL6vMW2m8sXP/vZz2QLjmQx0ixZhBN2wdwbU2NM+Fvw9V9+DneM34oGuoLLXLNyJXY+tQtTE10ULBeVuoZijX5kD3bJhGHq8LpkxmowVCZn2BIo2evEssIcxqkwE2ixM7g9puTgGPbb7KwH6gPoLHTR6nXhVC0khoJUjtUZkiCDpehQEi5d9OCWTRTcAhqtFvTUgNEzsHpoFSy9gK2P7sbYXBddBag43HYjtlLDUN2Cpdnwugm63jzipCcgHA0W2i1ffNZtdoVJIjKOnzAt2YIvL0BP7Gt6nMCEgcFyDYev34y1g2uRRgqe3LkND217EDvmZ6G7JtxqAbW+MqbHF7C2tBGfettnRPttje3CzK5RHPr8IxBmDkzLhT83LqnHlf6VWJiZRV/NwX3XX4V2s4EXnXo6tPpKqGZRlkroLpl88inRdusjIzIniNpN3Pvb6xA2ZlAwAavgSHabWxuQVW1GyJMFrWb5XGF2ajfac7OA38bU6FaU3AJ8zU7MgVVnv+y9n1vWfPe0WCx3vnv3GRwdHV1nWRa7ghdK58v8Nk2HrWfYteUJfPsb38ABGzcKpNqfnxGU472PPYEz33EeVu+/Uba0FMVEGtHVwOk4OQAEnPmYHN2OW2+8Dn+6+Xq0pieREvOX03dyclmlhsOPOwEvfsUrse6AQ6A7RQGt5xsZS4kZi0SyJJXliptuugnvec97BJwuGuEi34GWs3vuuQcXXHABzj//fKwcHkbMpAZyDDjGU3QEmYfRzhP46pWfxsNz96HNaHVDweoVKzG3aw47tzUQRxrKNRW1fhOKFcJ2uDpMT7IBLTOQRAsYHLTQ6xKVSE3ZFFRk4FPzTaXoFYuG8BhSrhBHnlDOOPDbPTUFu2zBLFqy0ReyM4/pdNCID4OS+cJyYEw8h2OWUsTK8lp4XorHHt+JuekeIkLWAVStGGYKDJb7cPTmTVg3tAYD5RoCfwZIu3AdA14nEh2af//J8e14dGwndsw1EOoFhPQNZ4BjRDDTSB7nqOcdi+MPOQ7rhlajYpSgpDo6no8t01tx+2N344/33Yle0kKQBDBSFyOlTfjYOZ9DH/qQNduYHh/F/ps2o92jHs5ljGl4YQzNqaI938RQvYD7b/gVGguzOOW1b8QCHNilfnjdJmxDQW9uQQD9RtGV+VtBBe789VVIF6bEA80bKTcQzWINbrEuna9brcpNqMcFk7kZtObmEDXnMP7UY8JMTqxSVFmz35tOPPc/Lt+7V87yoy27HfbwPTA+Pj6iadoPFUX5u6Xiq/CIl0bQ0xhb//wI/DBAq9XExd/+Bvx2B8XaID7+hS/FpDUwAAAgAElEQVRj1cYNiJVM4DPs8phUyypM0Ml9v7sO1155BXZu3YLU94SIRv+X6LuahRX7bcTLTn81jnzRiSj1D0k2HDto6XblQLOkW+bfoKKowur95S9/KVSzkZER6Xgl8pxoQtMUzfeiiy7Cl7/8ZfTVa4jJxmQPnvmiWwaqh8dnH8C3rvkCHms8hG7G9d2cLxB3Imz9ywy8HmPdTZRqBqh86BbzwxSUCkXRIaNoDn39BhrzIZLUhqo66HWAifFZdHseHNtEpcoYIVPsZmnclUUK3Sxgx9gucR5we4xLC8RZ0k/LVAgO/MqOjlXD/DohGvMd9FX2QWMGuPeRrRidaUmsD1MoqlYRdtzGhpX74dQTX4njNx+FlXYVuhYhaI4iaE3DVlPELHyUGSwdu70F3D+6BTc/9CAeHZsATBVJ0IOjBDhk4xocf8SJeP4BJ2DAXi1pdtw301MFkZ9BsU00ow7uffwu3HLXDXjw0YeA1MYB+xyL95z9cRSTGvqLNYxteQorVq5Cy0tg2QWowQw6PQ86i+8Ci28RD9x0NZqNObzoH05HC+xka4KtNLUU3fkmVMuGUqDVMUVJV/HHX/4UaE6jbHP7jgxhSzrfUnUQulOC4eaaOGFDHLrNTExAD7toTo0LCzrSC1Fl9fo3HvfWj/50Dy+V5U9f7nz37ntg27ZtQ+T5KorysqXiS+3W1lJZGaZnl9tFgd/FLdf9Gnf+8TZs2HgQTn/DW2BVKkiprVLzZYJtGmFm2xO49ieX4p5bb0TYbQrUJl9RM6QTdat1HPyCF+EVrz8LI/tvzD93MZIoz4WQTMlFGlqegkFVgSuoHAx9+tOfxt///d8L24FFd8msT2bAD37wA9GFaUeTrjimVUvNoTRajNgKcOuW3+JbV/83diXbES5u3FUKRRQdF1sep2bIzTMCgRKJ8IHGzDkuQ1iSLOy6TLUwMTnTQBCo0FQXaepidqaBmbkFscTZDjDQb2HN6n6hjAWBj2J5GDtHp4FElUEac9xihPCjnqxZm5qKPtfGgfusBDnprWaC7aM93HvvTuxq+uhphPFEqKUWVhkuNq9dgbNf/Ra8YL8XQ4s16RIRN5BRdmjNQvMpe+RZbLGlomckGO1M4aHRp3D5b67BfKeJoWEdRxy0CkcffCjWDh6E4ephyFCGoTDJmTyfBEmLHbktjOe04GF0+i+46Y834fa7H8K+Kw/FK056E+yohv3Xb8LC9DSqA31o9WiZc6D6DbS7PdjFPsxNzWD1cA13X38Vet0Gjn/ZK9FVXdgFOka4mp6iu9BGouuorlwhrpO018bO++9BNDuOhd070Gg10GZg6tAq9A+tgVmsoljrg6Wp6HZaMtidGB2FEnSgRR6QRPAVOzaGVp/5wjd/cLnz3bulY1nz3dPnc2Jiol9RlIsVRXkFiy937NlB/OnmG1CwFLzopJOhOw5inz7KHhQCUqwS1EJFhmyKpE3EmJscxz1/uBm3Xvdr7NryOFS6GzLiEHVxLGRmASP77Y+TTz0dzz/+JXCp7ZJKlnLtmCMs+jvZP+cx8Ys961+DKRUFl112mVjL6OUl3YwfLMJk/dKCRhfESSedJF5ZpEsT+xCxEaClzuHSW76Ln992KeJqIBjiJEpRMC1Uyy5Gt06j19Zgma50WVEaClycBdgt6CgVdfTVFfQPOhgbn0O7Qz5DEVlqwg8SgcaoGm8W9NZmGOgviUOB/tl6/0pMTzfQmmuj5JZRLBXhhR6irCedOS1nq/ur2LzPvlCCDFt2zOPuB8Yxt6AiMly0E0buhBjshji8r4YzXv0qnHTcaSiqq2DE/DoBsngOadBG1ukCXiQaNTV43XUQmxGmvSnM9qZx+31/ws7pp7Bh8xBWD7rod2tYv/oY2OZGaMqw3ABTv42Zp7YiaGVw9Crq/QNIrRiJ1cWuuZ34f9h77yjJ7vLO+3Nj5dS5p3ty0mgUUQIhCQVAQkIIiWAbm+j3eM2uA/aCSfYueI1Zm9c+uzbr9dpes7YJJhybaIIAIYJQZJRGmtwznVPlulU339fPr7pHg1YmeOb9yz2cRjPdFbpvV33vc7/PNxx46iksY4Qbrn81zXnJsNhEbWWZ8oBUuwfKSRe2q3R7AeWhcUU7iEvwka9/iXarxk2vuItOZFAoVFSur5xxG4sr1DsOm3ZspzRQJmo26CzM4C6e4viTB6i363iioR7bzOatuzFyJbLS1xfHNGtVMrZNbXmRzsoiduwqx1wPO9bKY7943S+9e6PJ4mzBYmPyPbdHcGZmZsAwjL/Sdf1OAd+UYfD1z3+Oj/7NX7JtxwS/+4d/QLPZ4Suf/YIKqL7q6hdw0fOvIVMe6QemOy0OPnY/X/7cJ3nqwA8IJUs1DJSESlxLkuOQHxnnhpfdzvW3vZLhyc2qKkjZZeVtLnEQKoxHpFdSH9TP+lVuJ7XCW0ukVHkDusp0+MhHPoIEp4uud3R0VE27Asg33nijAuVsTgJepLFC3GEhmoSAWw5TzlF+96/ey6HG49iDBm7gqcwH+ZmHhrJMTy2xNN/FNArKkeb0HGUCyOVNRkZLFAsapTKMDOc5eaLK4mKHTDanoitF8SETrNiLJYZRanik5l20zyL5Gtk0pMB5dnqRODLJZgrEYYxm9NBwGB3KsWvzZgZSFU4dWeGJIwss1EO6nk0omhIjJqsHXGh6/Mxl+7nlljvZNHExBuMQ5MF3SMKm0roaIVh6htDT0aw0QiPFVghmh25vXumOTy4cpNqdJm1H7JjcS6V0PqnsfrSojBYGVKeO8dA936a13FHNF5df/gLKwxWSjE83buIKZUKOie2XENRCTD3F008+zujECAMT0iCdMPPoo7Q7LnvPv1gl1q2cPMYTD31XOd0uuvxKepGof02iwFcacKfdoTwyyrYLzlfa3tljR3n6gftIWlUSt6Okf+lihcGxLeSKQ3i6Sa5SppDJ0Kg3CLpd1XIdtutEnZoK8G/4CVFh8N/f9Nbf2SjQPLfQsTH5nu3xXAPf/61p2ivFuOA7Dn/2wd9nYfY4r3ndq7j+llv42N99nM9++jNE7RaVoQqve/MvcdMrX6uqx7/52U/x8Y/8CX5LFj2xlL0r7a5YTL0Ydu/bz50/9/Psf+G16Jm8ohCkL0xpO2XGXU9NFwReW7RJ6I44riTJSkT3cieRQa0v15rNplq+/dM//ZNyu42MjHDbbbdxzTXX9I0L6TSRAJuArzi4dB/HrPO3X/5L/vYbH6GX7uAZXbKFjOJbRWq1ZUuZ1aWG6kTzHF0tvGSBZqZ0shJWkzcp5hPKAzqTY4Msz3Q5fGiZYjFDqVSh4/SUGUMWabLkKw9U1MlEshWE9igNQLGcZerUEqJE81yNYi5LPhWRS4fs372VYqbC/Kk2p441ma02aIkkzE3wJRtY6nrMhLv2lnnpzhGuuvqVZAb2AkMQF6DWorM4x91f+gq7duxhz94LSY1uUcc0sG30jCxSu0TeEmFvkZ47x+zSU6r6aXRsJ4XSeaTy+9D8nHxzHLrvezzwzXuZPj7H7Mwit7z8FTz/6mvQ05FKhLOKslisoJHHSDIsz69w4shhZdqY2LxJKRgWjhzD90IyuRKFfF51qyVy9YQUp5p0g1jph4VjlhwNkaWVRkfIDQ0R6Rqrc3N41SWiVp3YdTCzacpjmxgc24qdkRNBmoGxUSqFopqepY3Za7fw6qvEnYZadq52/YTypn9301vf85dn+17ZuP8PH4GNhdtZviIOHz48VCwW/xq4XUonI6/HH/3n32Ewa/PW33obbqvN+3/vA8plduftt/LAd79Lz4/5jfe+j1SpzCf+559w9z98FCNw1G3EiyZvKFkOCZ2wc89etu7ehZ5OYedy5EW7msmTkWDslLTtZjAzaUw7o7JdTTNFYXCEQrlCLEu4NSpC3Eoy+YrBQqZk+V4F2IQHFpebnDiUa8qUjN1+LKFYmkMCunT47qF7+NDffIClaBEtrxFoAaYl0Y4J2aylQs+lka1Z93DbBp1Wr2+BtqVlWM4QUnXfppjXGR8fIXRTLMxVKZcGVW9ao97CEWu1dKCJMcGW2ndL2WUlTCaX6TE6VlEVRJ2umAciJRfbNJRl58QgWctmYa7B7GyHpUWXeqeHFycUS1llzTWjiMl0il+9+UIuH86y+7xb0FJbiLwshp8ilgzfU/N89fNfZHrqJJu3bueGO+9i7Lx9kCmQ5PL9jr2wTtRbwnem8XrTGHZMujRGrG/CSu3AoER3eZUnvnUvRx45wBOPPsnM4jwve8UdXH75lSRmQNurUxzKURkcxNBSnDw6R321gSbBSJ2uunopZHPkUpLZECoTiuf5ijc3tVhVKankMpnKlYlGMiNEzy0mOhPfsgk1aKwsY7hd5o4eUlSYnrZVoM7gpu1UhibRczkKQzL5ZhX4ivPQk3qiZk1RHr7XpepFcWpo8k3X/j/vFCPRxp9zeAQ2wPcsD+by8vJYGIb/R9O0mwXQJGns/3z4v3Pyqcd5w+t/jpMnTvL3n/0sP/f6X+Dlr7qTg/d+m0984tP82n98J4M7d/CJv/gffPVTH8VWNeD9GEKxJyvCQNeUdVgkQn0aIVbZA7ppI2lWku0qleCy1JPPmVYa3cpw9Ytu4q6ff71qqJVMLxXYI4Hqmsbdd9+tfmJZuAlN0qcrdGq1Gg8//LDKdpDwdrWq0zwi02O6Ps2HP/3HfPUHXyA1mKYXBOr7y5csYiMk1gNGhtNk0xaNagczLuJJdq7YJ1SgTUpl8iaxRDT6FKW6Rs9y5PC00tKKxlbaMST6UKgFT2IjfVcpQQRExOSQ1nuMDA6q2vVqvUkc+OzcUmbfzgmGi3mePHCI2bkGjbacMGwKxQwrK022bx/H73XprjS4aLzMr91xLXsHKoyMXAvJCKGjE664tBbqtJbq1OfmmZ+e4uDTT1AaH+Hnf/PtlHfvJ7bzYEo8p0/sVgnbU1jRPHo6IMkUCKJBdGsHpjZE/dQcT3zrW0w9+SQPP/gQARG33H4rxVyO1eYyS7U5tu6c4JJLLqRSLtOqdaRZniQ0SEKTdrOnrlIqZVtFSgrF1HPl9aHhez3FK4mVOZDCzjAm8iLVcF2wDNrdLr5t0+72GCwX0bod2kvzSornSatyrsTI5E5GN23HLBRIFbPKTSi18QK+vYaAr/x8NTy3QzNMIqMy8cYX/dI7N5oszhIrnn33DfA9ywM6PT290zTNj+i6fq2AmW3qzBx5ig/+zrvRJO0qjCmPj/P23/ltdmyb5JGvf4NPfuIzvO0d72Zoz04+/pcf5it//zFSa9mwKuJxrRJc3mCi11RlksqCLOsfuegULrifliWTp8it5CvSauy4CTfe+nLe/r7fwyiU6IWJSi6TJZyEcv/hH/4hV111FTfffLP6/Lri4eTJk0piJkqIm2+5ReXDRkYHV3P4wv2f408/9Ue0zTqBnuB2xK4r7rWQJINysg1VMpTzaZr1JhmjokJ1er7TD+xJ50hnbCUBkyJNjTSZ0gjfv/8Juk2fSi5FWsBXM9QkLlNvIEyvoeNKipdlkrGhnBNlRKTMACODFpdetIuxgQGWF1ZZWZb4x5BGu0e2LFcGeeZn5sjlpDetR9TqcOslE7zx5beyfWg3tr2PsGMTNgNqT8/y0PceYfrUDHqvx65NI2TTGscXZrjqtls575qXQGUSLV0kinwSr4Huz6KHU6DX5OxArI+R6LvQGaM2s8zxAw/y6Hfv5dGHf8DY5CauvOoqup06jz1+gCPHDjKxdZSf+dk72Ld/l1KUzEzPcezQKSyjLFG6KqsjdhqK0snlC3R6HrlCQRlIxCyRSOC867J3zz4OP3VYlWief/55rNZWqLo9qq02O7dtYeqxx5g/eghij8jQKI1MMLn9PAZGJslUBjBzKUV1yWPJ1N1tNvBbNYJ2VV3F1f0o0stjb7rhl9+7YbI4S6zYAN9zfADn5uaEOJQOt+fLBJmWOp/Q5btf/zLf+sZXaTs+d9z1Kq69/gbu+9qX+cwn/55MvsRv/af3URwZ4mN/9Wd87TMfxwy8vjxM8nCV9leRtf1IQkVGrLVYqJqCtZJNqZeR4hhVJSaWXakzN7np1jv49d95H0apQiwJ54kQAvDEE08oOdnb3vY2JiYm+ru4tZAWmTg/9rGPcerUKd71rndjpiwio810+wR//Hd/zLeP3o1jSVC4ht8ylXvMLoToJQ0ra5BLSyNEjlp1hbgnUC9ijBBTmiyEP9Z00qk+aOtJmnxphCOHT7I61yCrQc7UqOQs1U/neAGu/CzSUSlkhjTvSn1P0aaYjUjpHS7cu41yvsjiQosTx1ZZWfHRzDRmyu4H3qTt/oToe5LmSzZo8pLzB3n59bczNvQ8bH2HuLaJ6l1O3vcE93zp62pz2Z5bYHVmij27NnPx8y9l2xVXUrngSihNomeKSp2SRC2S7kkS/wiedxLd1knldoB5EVqymdZqm5nDj3P/3V9i9tgJdu7Yy9joGI8feIhDhw6ysDzH4HCe17/xDl5w3cWESY9atcaJE/NoSYkL9z8fzSqS1Gs8+djj7Nq7l5ZYpIdGKA4MKC7/5ImjDFXKqvNO5HfCCTdXVqg7bXqikLNt9mzfxpPf/y4rU0fRE1/9Tse27mB4cgfZ7CB2qYwhnXiaTNTS4dZT4Os1qoSdOqHfpeaFkVEZf8uNv/zeDXvxOcaOjcn3LA+o5Pmapvk3qVTqCnkokQjZcYiuBdSbVYJI4hFHVMrU5z76N3zxi5/j5a96Nbe95mcUcP7Nh/8b//Tpv8MMRVcq6x2Rl/X7isUWLJyeZAKL3rSfbSWYEioJlkzJ69ZgBYqJhhfpXH/ry/kNiZTMl/vgK8kDms69996rPn7lV36FUklqb4y1avNQ/V1MFp/5zGf44Ac/qALUu3qV7z4tXO+HmOodxSpDEpj4DYOUlsXKBVCIiO1+kMzYcJF2s0q34aqfwbLFYGHh9qQmPiZliW5fHGkpxoeGWJ5dor1Q58Kdo+zdNkKlkMbWdGrtDkFs0XACTswsc2q5xlIE+SGd7RMpdk6WqOTzTB2rcuipFktLkgUsF+j96V8syqms5CobKjQ9E0VsyUXcddUmXnr9axkcegG2PkIc6tDxmX/kKb79hbvZtWkzjek5HvnOt1XrSHG0zJ4XvJDrX/cWhi+4CtJ5pcbQdJfEl+XXcbzuYTRc0vltYF4G5m78bkJndYbDB76Ps1SjmB6gXW9z91c+T0eUBEnAxJYK191wCZdeuYNY6zA/P8PySouLL34RJ082efyxY9z+sldy7MghFaS/c9duun7cbyDOppk6cYyxoUEW55cZGhohZaVYPjVNZbjCUquJF4bs3DzJ3JGnaS5Mk4huV9cYHJ9UJp90pky6UsGU8HgdAs9XCze30cRtVdX0G/oOdTeKjIHxN9/01t/e4HzPEis2Jt9zfACPHj26P5PJSI3QpevV8RLGLbVrEi8opZOKtosT6quSo9tiZNMm0tmcujT/3j138+h3voFTXaBWrdJuNeh2JNqwq8BXJl9JJFtvohWwFUG9fMjIq8qJpZ04RiWbdWONG2+7g7e/7wPo2TyxhKkLlEex4nS/8IUvqMl3HXzl3jL1yqJNCjQ/+clP8v73v5/KUJmatsz/+Mc/5fPf+ywd6mCGJD2JPhTgt4jNEDMXkK5YKj5ydKRC2kioLSyooJdMJq0UD64vxZJ9qZuhWRD4DKZdJjI2+0YmeOGFe0iZEXZGJ5MvkEkXVcRk2/OZbzg8cOgYX/z+kyRWxM6twwwPDjMz2+DAgXmWF2KsOEU+naMX9NSiLbHEkyJXIWlit0shgYk0vP0XrubWm19NvnABelJAj4tonkFjcZaD9z7IyUcO8dTDD1GdOclI3lausq5e5C3v/A9c+bNvQRsaIjZFFy3tG020aIGkc4LEr6LbBcheDPY+EgoEbp1eY5G0b7J6qsqBBx/mBw/cje+1KRbT7Nu/k627htmypYipt6gvzbC6XGPHziv53kOnmJrtcuvtr2Hq2BMsTh/i5970FuaPz4GVxUhbTB07xHm7dqsTiHDqHafFQDlPvbbK4soqjuNw/u5dGHHEwUcfUbSClZJy1TL50hC50iDZ8oDSoAt5FXqeUup0aw16rVV8mXzdLvVeEJmlyTff9Osb4HuOoWNDana2B3R6evoCXdc/blnWhevga9pWP15QFmF9dFSXtCrkWrEJCZFs4GWbH3jQaytLsdTRuL0uHcnybbdoNRq4XYeu01n7cHCcjvqcbK+lbVa+5vY8xZX2wohuBNfd9FLe+vZ3kSqUiJTdWEeLYubm5vjwhz/MG97wBpVqJgHs8v2tVwp99rOf5b777uP3f/8DEnrFtDfFB/72A3znqW+jpyLStk59uYrjSEOuSgonU0jIFnUk6EAC0AfLWZxmba0GycQPNDxf8oalwUF0wz3V2nH57jwvuuBCtheHGU5L4WiiQnokvtL3JLGsS73TpCnFjkaaJ+dmOTw7j5WqML3g84MnllhcDDE0KeVMyNoSLO7hSWGmZhIHQt/omElELoL9QxrveOOLuf6Gl5Ir7MZgAKIKRDliz8WZWWTp4DEeue8+Th05BJ0WbqtBLzZ45Vt+kSte/XPow8OEVqK66fSoiRGuknQXIKyhmxpadidkzyNMBlQwkilW8bbP3KETPHzfd1iYO0i3tcqu7Vs5f//5lMtpTJHs2U0lYWs36yzVdHxjK8Xx57Fz1wU8eM8XeeyBu7n1xpfgyHSvpRmbHFUW48jzKWTLNFpNGs2qku3V66JS8FldWmLzxLhyA9ZXq8r0YqezZAtlBbz5srQXVzAyaTVZh55L0OnSq9Xotqu4Tp2416PRCyOjNLEBvmcLFM9x/w3a4SwP6okTJy5KpVIfN01z/zr4Gipcx+jX9Ai4rfvN1pQFqitN0ssSWZYJH9rvjOhzDX2XhKgT5Gvi0U9k+o0laCZS+t0klPwHT00zIhGSDxHEu66nsgBKgyPsvvBidFveWJLlK1RGP9NXlmr5fJ43v/nNP5RqtrS0pL522WWX8drXvpqQLk9UD/CeP3sXTy4dxM4Jr5ilU2+q8JxES6teMCsTkbIDspaEmccMDpfpuB3qTYcwFp4hJcQteuCSTnx2bEpxyd5xLt83wZbBEQxXwwrD06YSx5HsX48oclWZpBwPTaRWKZOZlsOBIyt87b5FjkxHhKGGZpiqeDMjEcpeQuhC2iiCRG66XWUUKUYxl49b/Ic7L+H6m24iP7IfLRmBsARhThhhaDs4MzNMHT5CfXmVFJriQiWgfvslVzB03n70SgnPCLAMHz1uEXVX0bwGBg5h4kCqjJnfQWJuIY7TGImuXGbN+WmefvQBFmaPkLMNtmyaQE9sJSOrlC2GB0X+N0+QtFl1LCqbX0h5x4uIezqPfOHTHHvifkZKA/i+TnlkHC9yVYGn6HtL+RI9VzTVotN1SNmWytGQE22lXFKuNVEySO2QbqVI5QrkJdthYIRUoXwafCPPI3CeAd9eu0bs9Wi6UWSVxt54w6/95w21w1lixQbtcI4P4MzMzIWapsnke8EPga9uqGlPPnd64j3judeLK4WLlV4ytVRbb4ORtvjTt+1nM6y1x6wBstB36+dNAei14HUBbHG5ieVY6UBTKhdivQ9OlAdPPfUUH/rQh9i7dy+vfvWrKRQKyuEmyzahH97znvcwOFQh0rvce/wbvOvD72CmO4eVk0aHCm5LpvAILxQ+N0WuaJHLaWRMCSfvMjw6jG5aLK1UiaRXTLIaJJfY99gzZnLt83aydbTAcCVDPl1Aj1IQRASuRxwkKmZS6pVSYjMOHcwkxnelk62FXhliNc7xjR9M8/XvTLNchVw+xdD4MF7kUK+1SFyNvDFIlPg0naZawo0ZsC/b4w3XDfOy22+juP1ykniCJJTuuQIkRSQ/M6yvcuC+B3jqwKOSMM/ubdvYf/HzKO7YDYNjaBKzqQcYZghelaCzrCI+DV1kX1UC3cXMjmBl94G+CS208FsLBI05pg4+QnVxnrxl0lyp8dRjx1iYXWJ4qMSrXnM1gyNdfL1GYBeJsjsY2XE9xAM8+cXPMX34UVZnF8nmK2zesUvFdEo4vAgSG9W6MmZIk3PQ9YnDRMWFSk2U0Fb5bFZlY0ilfSJyRJVkNkhxaFS1GOtpKdyTaE4P/4zJtydqB7dLy02i9MCmN7zoV//TRpj6OcaOjcn3LA+o0A6maX7cMIzTtIOafIV2MPoT8Dr4ri/I1hddcskvKgWlODidx9Dvu+xHQj7zd/VvlWzWby9QNYkC1up+Z0awK9hdUzEoPUP/Tmu5vQKwYiX+8z//c2U1lucWykJoiDe96U0q8tKyDHq0+dR3P8oH/ub9NMwWds5meHAIR5xgLR/fT0gMk2zWJJ8Hw/AIfckoGKVcLrK0OE/oOhRTOjvGS1y4fZRdowUG0pJ1IHK6RFl4ZXEn05lm6LScLitLdezYYFOlQNSt43U6pFJFZsU950WUduygHtk8cXiJ+++fYn5BXIMjtHyXettRSgq3mdBodonMmFQhz4geskfr8cYXZrnx5usY3v8iEm0PUZDHiLNoSREt0on9gJmjU3z/nnt44Fv3EDgtLrviCq580U3sufp6rKFBSImlO8RtzoC7ihHL71ko9Tp+tExs2uQql6Cl9kCQxmtM01s5ydyRJ2nML+E2ahx/+jBPPHyIhfmmWg7eedcLecG1m0mVHMKMTZgZYXTvDbjLJt/59OfxGqtkDbFcZ3AlrayYp1TKsbKwQFGqgdI2YRRg6TaRJ6YMnShI1GJPrr4k8D0xpNg0h5UvkC5KjdCQAl8jk1HgG7oCvo6iHZzWKgp8e44C39TgxBtu/PX3bYDvWWLFxuR7jg/gc4HvOter9LVr4Lsu6Vp/evn36el3nXpXoeZriHoajs+AZXWqlLIY5UzuA+ppaO2DsFAViuhI1ibpNXpD7dykSkgWgAdyQD4AACAASURBVIBYjEVWJg0WMv1u2rRJ0RGKniaiE7f5X1/8E/7XF/8UryBWZZOhwgBBu0e71sZTQThCmSRkcgnZfEQmrTM6WGaomMHtNBjIWeyYGGTX5hHGB3PkLWmdkCcIcX2ZHjVS0mQRCa8rNmaNULIEWl1G0yl6zVXajoOdH6DRkxY4A6ucRpf2BaPA7MkOBx+f49jUEg03En6ShpPgOAn1WiRRv9hlkyE95toRnbfdvIWJLcOMXHAtduH5hH5BNWmI+kIT6iFJ47dcZo4c5cmHHuCxh+9neWWZnefv55ZX/SzbL7iQdKWAnk6Ig2VwFogjJQKEpIMfzqiGjvzgReiZ8yHO0a1P05w5SePkSY4eeJzFE8dZXVhSGRVg40cRExN57nr1CxjfYkJWqpo09MwY00cijj86RdxxGMgV6bouXpIora/qmZOW6yjGzqT6/H2kEQnXLVSXIYYdyUtOVIuFyNMsifUslBTXK2lmGQW+2WfAV6gX4XybffANum3aHrGA74t/43c3aIdzjB0bk+9ZHtBTp07tX5t8LxLQlUv703zvGvCuL7We+6mEcui7wf6vP4kINkXnu05CrAGxfH4NsKX1ot9T0f9afxLuf6h7rT/ss37Tfb75medcPxGoz2sx9aDOH33y9/jCDz5DLy2XrbFK7wqFdqg1CN0YtweZFJx/3gh79o0yPpqjlLMInRpep0E5m2ZydBTbMMhIi4JtqLp31+8S9HwszyAVSn5DjZ7ItQYKbBqdIKuZuNVlluamaPba+HYG18yg2Wnk3BFL1KWWIWcPk/g2Tx48zvGpBVY6EdOrLsdmetSrUBgo0TMcSnHIC4cN3nvHZVipLoN7LmBsx23E4TBxnCIORD2SR6OE1wpJvJB2o0G32+LI0UO0XZdd+/YzvmWS8nCRVMlAC1egM08QyHG0sCQoJ17ECzrY+c0Y5X2Q5GmvLLByfI7Fp4/z/a9/mbnjJ4i9iK4rumSLTq/N4FCGn33NjezZW8ZIt+nEdXqhztMHA9yaQdDo0VqpKsWIlU1RGRkhY6fIy/FQjSWoXIeUaeMHfQki4oQUdYkMAKauGi5kyrVyJXIDIxQHh0gXBrDEEq9B4LoELQHfKt1WlW5zGa/TohuZAr6vf8lv/peNyfcssWJj8j3HB3B+fn5fkiRCO1zyrwHfNbvEGpFw5jf3DFr2wbX/R4Hq2m5OYetp8JV/PQPKp//2Y8D32SCsAtYJaUQ1/uzzH+JLj/4Dru3iuz4FI6UWU0nP4/ydm9XWfnigwN6dMjVLBKGD5zVpri7SbdbJp7KUC2WKhQFV1BgQ40tQT+SRdD2CloeV2EpnGpsxWkrkaptI6Qnt2gJOb4VW4OAkCY5mqPYOK9JIkSNlSCtxgZSeobZcY25mgYWqy1wt5MmpNjNzIaFmEqQTcnHCZBjx2n3DXHB+ni37t7P3ojvA3gFJCc/xCHwDy6igBxbddk+dtOy0oQwUkjFhpdLquMT4JLYP8Sp6d5kwiDD1NKY0iMRNotCBdAGjuAWsCkHD4dijp3jkWw/QWDjCwskZFueqeEGCXZRWDYfnX7Wfyy7ayqYhoXC6xHqdju8zPW3iVC0s3yTqBKoPLpH2Y8PEMmwV1p7IxGtoqglbpl95Pal0O6G0kv6iVtQ3hrgvcwWsglTH92Vm+cIgqVyWWGzssrxtd3DrNZzmKp3mKl6njeORmIObfuGWd/z+BvieY+zYmHzP8oBKdTwgaofLBHwVAAvXKzKztenjR02+69j4HHPvv/idSX7EGuu7PgCvzb7rkNv/tar//wnB94emYC2kqzf5xLf+gr/+6p8RFSLleLb8mJTncs1lF/C8/TsYLGbUh560Cf1lXLdNID1nIntrd1RZZs5Kk8/lMQwLLwroep7KqVC15G1x9aXWwnxC7JTNQHmIOHZpdhbQ0l16UZeO6ykNs45FxsgoNYOWiMXWInJ9EsklaLZZWemw0ko4uRJwYingxHIP38iQwibT6DHZ8nnRlRZXXbODF77oTqzBiyEeJZApXhZ94njrxPRaXeWMszMauYECqXxOVe8IoCVaRJQRl1udpLNI6Dmk9BSGllVN0wLO8j8zW8ZIDai4ytqsx/Gnj7K6eIjWSpOl+SaRZpKpZCgO2ezcOUwxHZLVOqT1NobVxg1cEm2U6UMNglqMGcp6LSbQQiKpoJdxNRJVjFA/Yi4RH06fhJK/90G4P/0qykl2ENkcqXwZuzigFDH54iC2WJXV5CuhOh3F+fY6NTxHAoR6tL0EvTLy+pe94w827MVniRUbk+85PoCS7aDr+sdM07xqHXylLVjxvoZxGoCfrXg4E2z7VuKf5s/6ym0dYX+IaFh7oB9mgxUjvEYzrPPPZ06961/rfy4iNF0emPka7//f72Q1rJJLZ8lpJueND/La216ETYuU5mHikklHNNrzSuYWReKmswlcH0tSHLSEUk4ChxJqspnPSNA6dLoOmpHGkw42y1S8pKqC11Nio6Pn17ByPqEugewJWbNISrNV3KZIzDxPFRaT+CGhLOVkERlqLK50OTJd48lFn4OzMY5nEcU2tHyKiz5X7YJbXzzOTS++mcE910J6J4ln4VTbONUWMwePM3t8Sk3fW7aP0Og0VGjR6Ph2JvdcgD04gJ+TICMXuksEnRXMBCzy6mQgzSRe0sRI26RSwxANk4R5Aj/Aac+zcGqOlfk66UyBdClFaSSHoXfRghZW0EKP6lh2F82MSKIsRw7M0ZmXzjdJePPwE48wNpVZRY9EEeIr8JW830Rcj1rfbi7JdJJgJwvWULh+26Y0NEJpeIx0eZBCZZhccQArmyESUO916TU79KqrNKtLdDurqr7KjQ3s4ck3v+Ldf7wRpv7TvEV/gttuTL4/wUH6UTeZmpraZtv2Rw3DeOFpk8Ua+Kpl29r0+1OD7w+h87O+A4XWZ460z/Vr/JfBd/3RzgRcNSSfwQNLUtl08ATv/6t38cjxhwmDmEwML7niQl59+wtI6TW89iJp08fzanSDNp2ui+uJDC4tMlukRSgF5CxdXdYGXsiWbTtYXF5hcXWFsfEt1JtdRUVUxgaV3drU+kEvRA5R0pGdlKpHL2kVMkZa/VsAxnV9nIYEwTSVM6uYzWIaKRYWGkzPtZhqazxywuPUyZhubBF2I4bbJttTPq9+8RC33nw1Wy+7iSS1FZIymg+NmSW+/U/f4IFvfVuFqu+/ZC+1dl0Fmu/e8zxufc0vMLBrD17GxM7FJO4CQXNO1UWZiF5YTC0QaA00XXrYhkHbjKQPBVKMKmESrk/k9nM8ElNTiWeycIy9JnrYwtTamCkX0wwJ/YjDD59i+VgD3ZWf2yM0QqLEIBLjSqJhi9JCqJxQnJABrU5TRXMKBSWvv2wmo8LxU+mMkphlpTaoOEC2NKDMFnY+q1Lz/F7/6qFXrSrwbdUXcBo1Gt2I7Pi2X/qZ3/2zjTzfs8SKjcn3HB/Ao0ePTuZyub/Vdf2G9UWb0A7KYLG2cJNYxb5Qt//n/x50ReX7XH/WAXT9q/2lmty6n2/2DOtweno+44HkMrX/p58UfCa10O92e+Zj/XbqNkrHFlE3p/mrr/4pn/rap5RudKJc5g13vpSLzxsiCebQQrGgrpLEDo7Xpd11aLXaWGaGtJVWVeqREyoHWhLGpLNZtmzbQk9q4TWpKLKYmZnDkZLMgQxxSkLkdTVhF2RjH/mkJYPCLmIHWdWa4Rseba9Jz2kTOz3cdgsiH1uq3s0c3a7G7HSLmWbC8cWEBx+ss9AJlTSu3EwxHni84vkFbn/JBVx2w62E2a14nk1ay9Bb7fDY9x7nge88yPETU4RmTKFSYmBwlMuedy3XvPhlFLZtJy6k0FMeib9A1J4Br6sWgFAhTBJCo4mhhVjWIBjb8IKAleUlFk/OE3aaFDMGGUunMjiMnSmg6zZa4qvAHst0SBQAi6km4NhDx5k5uEzi+CR6oK4EJCw/DsGQ4xq5eJ4E0UsRaqjUK6adUlpfQzfJpGRJKVcXNqaoHaS5eGCYnALhkuJ8hXYIFXXTwamtqoVb0G2oYPVq28cenvil29/zxxvge46xY2PyPcsDuri4OBLHsbQX37I++Uq8X19mJpyb5DxIV9uPO9T/EvewXou5DtvPKHv7sLr+p1+Wua56OL18Eyxd0wsrRliBa9zf2q1FUooETU4OKrhHPYQPeoeOscjnvvdJPvPVjzOxeZCrLjmfC3dOKH2rrbVwnUUMQ+raDeqdNm6vx9LCIhkrozSn6VSWnhfgeYE690gc46bxEcoCqLFBrdlgfmmBSHZVtmRnGgoEsprBSK5E0S5QKYyTK4yBkcINA3pei5XaHIkUZ4YuTq1BIt1vtqX0q1a6zMnpFQ4fq7HSSPP9A3WOL4W4nkWuqzEceVy6SednbzuPl958J3Z2kjAM+gs3e4B21ePYkVlmZpZptjoUCiXGRsfZs/d8RnfshKEByIsxoUdCjcBZArcrbDRanFVTqBhURJNtpYZAG8F3uiycOsH3v/o1jhx8nHwuxeaJCcaHxzn/vAvVCSY0YiLDI066ZNMx6ZROErgcevgJFg7Pko5NehKEb8pCNMbtii7XUyaWVEpXtUst0TkbFrl8VqlupALKFNCVHYRlY+WKWPkyqaIAsIBvmXQhr06O0jHYa9dxpDeutkxYrxI5PvVegjY6+dbb3v2Hf36Wb5WNuz/7AnbjiJzdEZiamirbti15vq88TTusTb1n6nxPZzyc3dP9iHuv88DruuB+RpoyZfR3MwoAhZ8kVuVCqiJIdVasgbOyLitdqMtq/UkePXIfK91pSDtMbK2QzyTofg8r9rC1ANetYVgBuhmzUlulmMuzMDtH5AfK6CE5wyE6vcDDsHUsCfPWYyw5KcU2Xc/H16QJIkeo7NOhCt3JWxbldIkMBUrpUQbLk1ilIp1IbNRt2q0lvG6VxvI8njjfhONMNLLFAYxsiY4bc/jQIrPzMfc/2WS2nkfTK/j1Gna7w+5yzKtfsplXvuR2CulRun6PxC5SHNiJbuRZWely/OgcTz/+FKvzi6olYnxyjPOfdym7LrmU3PgESVrU0C1ivwW+hxml0BOLRAtIBESxMM2ioiKEl3aW53nga//Et7/5debmZxkqVhRnOzE+yW133YU+kMOzEvKlDFlJY8umSeKAg9+/j6Ujx9A6kqchIWwurW5TLXWzdoGcnccPOtRqC6oHL5crkstkVBGpuj6SfAuxYJuidiiRKg2QLlfIlgfJyOSdzaN7IZHv03Ga1OuzqnooaTTAiWgEBgxPvO229/7Bf///7aX7b/SBf9w49m/0sPzkP/ahQ4cK+Xz+LwzD+Fm1MBJZ0prWV8B3feMsnO9z2Yx/8md61i3/pUH59G/0GXOGwLLU8ciXxOPQB18BRwHm/iQVi4XB8ImSHp4/T739NB13AewubljF9aXmxlVTpjQV57IZXLehlkDSz7a6OkejUVPmDbFVI7kGYb/up79MQ7m5vLCrMibiQELWixQrQ2imgR86qrU47PUYrYxRtMp4rZiMlWdAZREMEyQBjlel01qmunCK2vIcvY6DbUr+sVQhDZDKVvB0nen5OsdOdnj4sR6Hp3V0e5BuexW95rCnBHfcOMLtt7yUocFtxGaObGETZnqMKMzQqrvMTM3z+COPcOzpx0iZsZraB0bHuf7Wu9h36QuIbWmU7qHHPYmFw5AcCzm6ekii+0TqKiKNRgFTN0lcl6UjT/PEgw/w6MMPUJtfYHF2HtftceV11/DSV72SzMgAmWKedC5DQSbSOOKxe77Jycd+gNENiaRBRPKMsv0rKnlO+bn92FP6YiF6bEsY87WroCRW8jPX88XBTTpfZnBiCwObJshVhtCLFVK5EkYQq7yQRrPG0tJJqjPHCet1RCfSJY0xtuXtd773v/7Rv/q1unHH5zwCG+B7li+M+fn5bBRFf2oYxltOc75ngO867/ujjRY/7TexLjVbn27/hV/j2qfFpiEaVbXIUogrmbQimwpIZHuuOXSiZRxnka67onIKTLONHzQIgxZOexnf71Aul+j2ujhuF9MySKVNotgjlYJOe4l6q04YJ8pQIU0SBjrdRm/Naq2pBmG1hdNNLE3ajIex7LQC7VjCvomUdGyoMEouNUDgSnymTiplUMiUSPRQ2Z6dZoPFk6cw4pBcwSIMXTwnxqn7ZAslOolHJ9I4MeVw6HGfbz/QoBWmiJIIq+Vz4YjBz9+5g5e9/MWMTOwFc5A4KpEkRTqtGKcVErgRYbfLyvxxLKkOil0l09q+73KKI9sgJYE+HZU/IdO6roBXcpcjEs0n1AwVLGRoBQzdUknMjePHOf7Yozx633eZO3pYKRXkWJbHxnn5a1/L+J7dWIUCmXIZKyvArXHywEM89LUvQrOjlopCyPtxV7Vf6LEUpRrI9QtmjK1ZeNLD5vUIQ2kN6ff1qeWbnaE8NEZ5dBOF4VEKMvWWyqRzRQw5SXoe7XaDVnuF6twU9ekZQickkhPk9r3vuOs9H/x/f9pX6cbtf/QR2ADfs3yFTE1NpQ3D+CPDMP79aanZGu2wbjM+c/o9y6db43R9VFSYKgfqh6Wf5g7OfILTv93+bCu2Y1UFr8l05tKLVqh1TjBfexovXKHRmSGMHIaHy2QNlEvNIqBZXabTbTMwNES2mGd+dZml1UWK5QyZrEUSe2pj3+l2iKX9OJNWkjEt1NADnbDnkS8UVChNqMfkyxWGSzuwjAyOIzRCg3Iuq+iDqBcQ9TS1tMvlCmhaTKtTp2RnZcOEqzt4bZfuapdNw2P4msNSdY50nKG55CD0dZQLiewUU8frzB9OuOe7dY4tRPQSyHbhxguL/PIbLuWq664gO7gVPTtB5OeJvAyBZwqFSxJopE2TVnURXfOpVAqkygNQGAQzg4phC5skgcSB+mq5pex3AoRGRCD2cdEwGwViCXhHI1ipcuoHj3Dv5z7Lw/d+Uz1mcbDMzGqVm195FzffeRepwREoFpSdw7R04k6d2cce4gf3fAtb2j08l2xaVzSB5FGYia1qpWT6lSsK6eKTzOg4EZ5daIgcpmisAzDTWUojmxTYFwZE+VChVKmQSiT5rEu9WaPdqRL3WvRqDaVJlur4wvZd73ndf/5vHzz71+7GIzzn23PjsPzrjsDBgwftQqHwQcMwfnNd4XAm7fBs6uFf9yzPvpcAb5+3fcZMvG4oPlMZ8cwCTlmUxREVB+iGhxvNMbP6EEdm7mWh9jhW1iOVMZQhYrgyRNh20QOZRmM1aTYaDZYaq4xum8TOpegK14mPZUhrR0zPDZUTzAtCRTlkMwWKmTK2lqIrNfK+R1pkTSZksgVy2QlMTaPTXiEOewxmS6S1LImnqxBzKc3MlbJ0PEcFANEJKJbSBFmP1nJbcI8tY5N0aHN8+hglvYy7HHH86AwXXLsXLWcwf2qZ1ad6PPhIm/ufTGh5MJ42eNllRV52/Xae/+JrKG07j4hBSCpEnk3g62gSFO8bqtSy3WypGE9TNF22TqZSIDtYUo3MolDQ5PcgVxJrQUeqT8OUQy2dJKJ6KRDFupp+vdkZnvjmPXz/q1+hOj2tTBGunhDbNlt27eF1b/pFytt3KhebVuqfbPCb+MuzPPz1b7M8vagkZkjriQTgS7iRB54vJhSpCZJMhwRbHG0SrhMFivPvOi6tTk91zY1s2srolq3kpTk5m1UnRTMxCQOfZqtBtbpIbXkev9MhciOq3ZDK9l2/96YP/M/fOTev3Y1HWT8CG5PvWb4WkiQx/jmg5n3/PIr+tirQtKWFty81kw+ZPtYph+eiHlS27xkytOf6dp7zNn1ZgkoHOzNep08FK2HZM2lmit8VRBBVg4uut2iHRzi5/G2mV++j4UoRZI90OodtFimmymi9mPGhQbqtOp12Ay9weezwkwxOilC/LEW+xIGrksvEwtqLxMaaRoSuA+VBbDNLEonUqUTKkh63SIXFC3dalmVPdogo9Gi3FojcDnkzTdGWKSyN026riMTIDKm2asqc0VlsU5GlVKZLt9bGbwSUskX8TMj0/CIj2QncOY17v36KG+/cx+CWIrWlJRYP1HjiYJfvHQhZ6Whcd8E4V++xCRo17njdTZx/w0tIGEG3hyC06ImfNjbxHXG9Bfhu2O838zp0gq5q78iWclRGBhkcHiObyyj1SBz6GBKDKeArlI6cHmMdK1Ug0VJomoG3NM99//CP/OPf/h1GGDE0NkJpdBiyWfbuv4DnXXEVpZERkmwaXfrs7AAt7kC3SWe5TbsZsrrYZGH6JPW5OZoLS2h+REZCc1Ia2ZSENbn4ga8UHCorWr0MpFopTSpfUNx5eWSUwtAwVrGkwna0SMPreWryXV1dorq8QKfRoLpSI7Fz4c6LL/2PP/POD/7JWb5VNu7+rCOwAb5n+ZJIkkSbnp7+rSiK/ut6kElK3gyWbLufCVU/E3h/FNieqcVdX9L9sD5X8PaMX5sSNMgkrMS5ayoDwYN+C7LUjSeypVG5Dz5oVeqdw5xc/A7t8GmqvaeJtKpSIySRTRJmGKtsJh1bVHI57JTOzNwx5ldnqTt1UsUMmZy0EWfIGjZaEKsamxY9NSEGjkfGyGGZWUrFIRI9i2VnSEuR5j/nBfvdHoamqRol09RYWTxJdXGWQirLYLZCSTJ+NUOF7/TCHq1eQzUp16YbUnaDZ7fQJXu3FQiTiVGx8TWDAWsLUw+v8uXPLnD1S4bZf+Uu3E6T2QMrHD3S5gdPuyyswAv2j3DN3hwnn5rh1tdexTWvuI3M8GUgDrVYx3V8DGwCJ6DdENdXWzUF12orLKzM4ccu5YESW/fuZYs43jJZBXK+76jePsnQFSWCnBtDYSBsSWDLKrUBXofG8RN8/dP/wMzJE6QLBYYnN7Nz//kMjo2rY5LO50iX85gZg5guWtIm6LXwXY3iyB4SvULsBfQW56jPnqKxuKLiO5cWZlQVlSaON6mwsox+n6Bp9TXVpk06lycjPG+hSKY8QHpgCC1TUCdM6W9T7SlOS1EasrjbMrmVTTt3k1iZ1+W37/vEWb5VNu6+Ab7n/jUwMzPzq0mS/Mk6xbA+7a4D7rrk7MwJeP3vZ0ZN/sRLOQFfmWhUbJnSMqgfSoGsKtzs79X6Q7Ay+quqmChqoBtLLNQe5OjsPdjFJr1kgY5bVW/YruOjxTa7Nu8jQ5Fuu0ViuCyvzlBtLWLnTQW8ppVWoTYD2SH00MRKp+haTVZWFwkdj1KmTMYuEEYGntiNU5JoliIloOR7yj0mi7p0yqLTlgVaHVtPyKdsCpboZU3a7S6ZfIauL1GNHp2qS6/XxTcddTks3Wu5bAm9mEaTid0vU5/2Of7UMkObK0zuHVMlnt2ZhEOH5njosQWeOtRhUz7iip0p6gs9rrl5Cy+87UbOu+w1oEvCWZpYuFFp33ADwmabhekTtGqLrC7NcvLECUzdZs/u8zj/iiswRkeVdtawDfxeU7U1G5IIGkuAvaasveLO04wMhlwV6DGJtI6sVjnwwEMcPnKE4tAQ+y+7jNGJScxMCs3UMGxTLe1SutAGTXpem1orYmTyEozshPrd6qpENRQfMbHTxm03cVaFr+3S7Tp0Wk06rTZdxyEUi3EQY6bSZItlMsUixcFBsgPD/bAdy1aLTRX+b0ryXFqdtOXyJkk0lqv1j4xt2faWc//O+bf9iBuT7zn4/U9PT785SZK/PlNmduaSbR2Uz3yqM6fa9TjH9Yl43Xm2fpszb7s+BUuThfB7kqerwFXVw4u8SQLaZeJN+lpPWa7Jei6RjX2NautJ5lcegtQyhcGIprNAL2gTRh4rS8t0O122T+5ioDhBr9sliB3aTpW2ZBhYMDo8Sj5Xwu9BPjeEQZpe4LLam1HtERL4kgQi/TJpdzxljkiLs0ooGeEyiXCdpuoIk8v5lJ2jkMvitOrEoiGWFaIknZFREYpygpF+NK8XUG81VWBM2sizbdNeNk3sxMjnVElo7FmkkSnO6h+XrBRkxMRtm3YnZLna5ODjR1g8cRg6y7RWa0zsstj/gou4+rrXkR+8AGLR5OrgJiqNTEJmjh98ksWZ49SX5rn/O9+n1/R44fOv5cY7bie7fVLpZbOFPF7YQtcjbHEzxpKzm/Qzdi2bWJfM3DRxEuJ3OzSXluhUV3GaTVZqNbbs2Mnm3bvIDkjbdD8IRx7L0Dxiv0rPb1HtRAxPXkpsjykNsZ54mHK8xaWoCCYNI+gXtapGlCRWVyJxKNkOkm7Wb0uRCVi3xXQhQG+qGiYB3h+yXUqnWxgRqVS0hFq9+ReTk5v+3Tl4q2w8xBlHYAN8z8HLYXp6+uYkSb5kGIaxrnBY53zPlJqtB5k/W/P7bBpivfHiNNAKhyhuNOEW1Yfwiv3uN5l8lXosEuDtV8GrN64l0Y11YtrKu99o1fD8FXreHLG2Qr4S0fNWVCaDZogVVqPdqDE7ewoNk5HRrcodJRNQ12kQuB3Sps7WiQlKuSKrqw0SQ1qL0yxXl1htLagGXfm5s9KuYAp328NxeqRTGVIZm5RtkBgRYdRD96VzTCrmU8oY4DptfLdLSrrvYhNbz9NrB4q66DhdNPleDJtyYZBybowdWy4gX9lEJMYGoT/k5KPZStHRvxIQcVcaibyRsk+hBjqNRZzaKdzGAoHr0Par2GVbmSvs9ASGLpGSBlZskzgRndUmJw4eYvbYcWqLSxw88Dh4MZdecAn7rrickf27GRrfSnl0SBWOgqs0tkkoChBJF4sxs1k0I09MBjcI6LXbdJbnWZk+SdRpqVzegZFhBrdtxSgW0DNCU1gKNCXBMwlW6fRWqTZ9BicvQktNkCBNKSEpLVKUQoh86Mq0qFyMGmoC71vFI1WeqknMpFRKyRd1jUBasOUoqRaVvqVc6Cx5bcndpPNNDDhhGEWNWu2tW7du3rAXnwOs+KEB7Bw/3r/Jh5NYyTAMHzRNs3Qm6K4D8bOXbqejJGa9oAAAIABJREFU/taO1plpYz/uAP5wMlnf1aYygeN+x5DodnWzi+PNMLt4gF6wRLZg0gscgrCLjkcYthHFrAjz5b+GlWAaGpahUVtZpd5s0vUjBoc3MT46gS5Y1gvQfJ+MFpPLpQhE2G9EJGmT1foqzVqD1VpVsc+SMyDpY4PlAYKuh9NqIyarXDlDbEnqVoAVJUqiJVkIppEm8GN1uZ4Ra3acYIppwhpgYnQ3peJm7GxFqSRK2f5izDCkdSMDhlh6BW0EbPvaD7EuS84CFIg0B00XGZtGr30CrzOHFnXIZG38xKUXe2pZWG/UFGBJHoUs/TTXJHI0VuebPHr/4xx5/BDdZoudmycZGx6k0e1S3rKT5193E5M7t2MXLaJwrfAzsVXQsoCXmUujWSUwi7jtgNryEk2piT9xhCOPPMipQ0/T9jz2XXkF19/xCnY973J0CRCSE1viijoY11vFDXUqI+ern0tgUxkpVLSoQaLrBOs1U+r1ILLCPrjKBKzO0aoIsL8IVIkfatqVxpN+vocArxoC4gTPlxwJTS0Oe71e3eu4t4xvHn/wx702N77+0x2Bjcn3pztez3nrY8eOjei6/pCu61vk8nqd4z1T5/tcbrd/tettTcjQ/88a56u4Rhl3xAVVpdq8j/nq/cr+W6xkaXYaLK8s4vkuXc+h3W2SzhnYWWmZkAaEniqulI92SyrppWq8wNjwJKOlTRS0PJYfYpsRZibE17u0445K8ZqZnaVZb9GQPNhAErak6sxiYmiYwOlQX1nFDXwyA1mSrKXmUhkUDZG9afJhEbhCmlhKkpZN59i9dR97d15FPrOFlCXZDiVVCa+LaiPsx1MQ6+q+kUx2pq3CxsViK+lmGmU0o0AiPGtioAchiTuH111Sbr7IgEwhp1QchpnQ6a4QRC1smZIDnW7bxXEiWo0ej3zvEQ499CTZxCYd69RX6mipDJdddwPX3HgjE9u2qnSwOGwry3ZfYZBS/cJGOoWRzYGVEy8G7WqD5sIii4cO8cDdX+GBe+/G0CK0lMl1t9zMHb/wFkb3XSxJ7kjUWhRU6Xo1Ii1FeXgPSVzsT7EKfOWJZKJVVL86rmJ6Vtja9zAqcFXKF+kKVCaQ9YCl9YLAPgBL8Lq6uor6kZTiiBQ7s+s6x3pd5+atW7eeOAdvlY2H2KAdzu1rQCzGtm1/T9O0C59L5bA+6Z7Z53bmwm39u/lxkrPT3/XaMk3ee7JIE7WD8vEL3yk8nTHH7MLnaAUHyOZSSu8pk2/Pczl8/CirzSqFSoHJ7ROKBnA9h26vQ6NWU0siWWiZsSyKUmTSZSrWEOdv3s+u0c1EcYuav8B8exo9oyv12tSJkzREktbx8VzJFNfR/JjRUomRcom0rXFydpqZqoM9kEVLpTDDgHxGDGFd0qqVwSb0NLXs2X/+JZy3+3LS5gQ6I2j6AImoEfSMms4UzS1gIUEzvg9JrOgLTTOJNKm1l4wFaW/Ig54V05lSAeDXiCQRzXcIJRtBNK7iUem1cMNV/KhB1spgSnoaGu3ApdFqMn3kOE/ddwCzE3PkwFHwLfZf8nwm9+xj0/Yxtu7cRml4nKBbVxZsQ12E5AgkMShtYeX7P3OspQk6Ac25ZRpzS0wfeoLHHvgWJw8dYKiUY9/+/Qxs2c0L73wtmaFRpfONoqaihnzSDAzvRNNLirtVAKtAfq3zT2TcazkefQZ4ve1v7Xbq3/2rg9P3XRuI+1RDrAA4kubrWJc9njrWvV7nW+2299rdu8dXzu27ZuPRNibfc/AaEKOFbdtf1DTtJWcu3c6kHZ5dpvls8F0H3h8fwCPI0+98kwvLfg2R6Dnl3ScfPlizzNXuoe48qqiGbreBLrkMBhw5eZyVxiq5Sol8uaCSwsT9Jnys23MIvB5JEKv8264XUhkYIWMUuXTHReyZ3EYctTi1cphj84cYmRxRvG51tYHTc6mttpQ7LejFxL2Qndu3MD46pGRj9U6TI1NziidOF9KEiUcxZ5O4HlYYqcYLsRDv338lu3Y+j0x2AmKZj/PEIoGjjK6LW6x/iSxLIr/Xz5oQ3lICZDTdQrNShLGuJnIjnVVBOUksOQgRWtCFsEuv5/RpCqmol6lTCjzdBZKoph5H0tHilEUgObexRyQtD40Ws4dOcu9Xv8vM1BLbdz2Pa264gy27ximWc1gpG7fdwDIlPEhoAVvVHiW2gZUfRLMroKWIHA+/2cZpNVV048yJQ8wdf5rFqRMKGrft3cvVL30xhdFR5UiLdJ9u7NALTQZHdmGYQjusg++6seYZDO6/nNf132uRomd09a2/3EXFkGD0rxZiCVQK+zyvdG7Guorg1DUt7rrdD8+c8t519dWbe+fgrbLxEBuT77l/DRw+fPj3/3nj8i7LsrQzed91uuHZCWdn8sDrwPuT0RBr4Ku23P8fe+8Bbdd91on+dq+nl9uLumRJloscWY6d2E4lJiEhE88MMLNIgAR4b3iBN8w8YDEIeA8eZYAJkwABElIoiZMMiYOTuMclbiqWZOmqt9vOPf2c3fub73/ljMnKPBgsl+B71rpLV9K9e+/zP3t/+9u/71eoy2MjntWrL0vAcRYgXELbO4gLy09h6LZRLZoIrAEGdg9n5s/BCl1Iqg5OVGDkiowdXCqY8OweJCGFLMmw+y5OnTvHHvXzehEztUncsHMXykUFy+0zuLh8GjkWX96FHyToDh0Mei5ihzpSYuDy2LxxI/McWFiaR66QQ6vdw9AKWfFNtQSKJEOlxF1riM1T47hmx3WYnroGkjIJpHlA1NkjcBrRJJ+MZrTV90w3moyCI+nP1cfvNL2c5kAmNoKETJIAiSJyyA9BZG5uXEym5TYr2KRc8/o98J6FwcIFPPHIPaiUFdz4pjfAHKtCKuoQcjrzSKBH8ZSGZUMLF89dwGOPPoqtW/fidTe+C/k6eRsHCH0PzqAFVcygSWQhD0SIwKmUGjwFSCNAnCJzbHBRgGGvBce3Yds2Ii9gET5cHKNaKyJfz4HXZeh6EZmSwUs92BGPan0TK77Pe0MzR2cWsnr5fP579s/fRncvt7qXzfIv37bplCGsnLnapTFjYrBBb0KURB4xgcgZhsPh8Gc++9lPfmbfvn0vjBK88hfQa3CLa53vFfrQT58+fWMQBF+TZbn4nQnG/zOe7/MwBHsM/AdUbi88zNUByuXOhaO+d/W64HkHPE8x6kex3DuCxfYJDL0WNs3OoNts4uixQ2zAxMkieDJaKY6gmK/BdwLkVBlC4iFnijg1N4d2x0YiZmj3B5BEBSon4drtO7B96ywct4G+tcwKUq89AJcp6DhkzBJi2HUROJTjBpRLeWzeugGt1gqb7ywutTC0Q6imBK7AQxUlKBGQDm287dbrcd3O3ZCEKUCZBZI84jhDTLhwwkFyFaSegJhSHEgMQR6+ogzTzENUqTOmxItVcUNC9CmtAAgGEoq+YGgyeTEESD0bKfkOLyzi2DNPIeq2cHL/Ezj+9DPImzLe8K7bceMdt6A0W4FkqMg4wlclBISHcyHSzEejcQ6WnWFq4gZUqjMQOA2JF8CzViCkBKOsMi5iErloJgR9PcBVEdk9DJYuwuu1YCoCFMOktDd4EbFUBChE/UKAQkUBJ9PnKQNSCjdx4EY8KvXN4MXiKt5NoXrsPCDchCiFBC8Qz/vbve9qmb2sgFytyzSYJRbGqpczw3XZv1HnS4kalIaxSi9L44x8mI/Ytv/DV1218bkrdJmsbWat873y58D+/fsL/z1K6D5Jkm54obz4u6ncvhsG/HwBfmEX/J3KtuePmrA7utCo2U2YixYRPCOACq99BMvdZzB0GizvK0j6UDXyLEjQ6i3j4tJFqDkdhWIVOb2Gcm4UqZOgQB0aXBhKir/6q7uQQkehpqPV77JBDaEZqixhx9ZZTE3kUcqJaK0swuoMkUJG247Rt3y0ejbihHwFMmiijOnxMYRBAMex0e2vDuQERYRSkmGQHZrrQIlCvOeON2N6bD00bR04cZpF+0QeKcYyZFEM3hEJMYBPuoKEh+2GsGwHuVwOE9MTLAKdIpsIcKV9p3IJnFRhPNtvD51Cn4VC2p0WFs6cxsXnjqB/6Twe/drfoXmxhWq5hJvf9Qa87o6bMLp5BLKusC6b8GSPbgIGjygdIk2HLLHDcURMj+9CwZwBfBGI+siCNrjMYV05hX5mSg6ivg68UMawt4jWyeM4dP/X0Z2fR310DNtvoH3thJArMVMiiRElfEgaD4GoX1kIyx/AjXnUxraAp8Ejq7ur0ALHmNGrhZg9FVz+r1X2L73oyYA5UHw7uYQV3GR1wMbOMbL4TCNmzEPG+vRvURQng8Hwl+fm5n77zjvvfN5I5MpfOK/hLa51vlfow//85z8vzM7O/u88z/+6JEk0gPu2vJg6YSq4z3s9vJD7+zzG+0JBxQs74e/WEVOXszrDps4mAieGyODAduaw1HwcdkBwARnYFJEvSYi5hA2OFlYu4tLyecSIoWh5jFVnIfM5CJGAsXIJw9YlFE0Ozz77LJwghRfHzCJy6FJXGzDfg6mRAt5w0w6M102cmzvKVFRUDDMlj87QQ3tgkzgMYUgG3TGEjEdO1xD4AcIY4CUaimXQ8xoKhgh4NiZKRbzz+34Axdw4OGkEAqrIshxSL0Pqh+DiDGkgwHVSRAkVJJENhFqtFgLfR61aRn2kCs3UIWgqKztRrEJSSuAUYg1QW8gjizOELnlD9LF4cg6D+fM49sQ3cfLgM4jsGGaxiu233IDXvfUmFMaL4LiESaApQp5s3mIpgaBySBOPiVeInha6CkbKW2GI4+CCIWKvCZH3wPFExxOQSDmIxhgEqQhv2EPj2HN45K7P4ehjj8AaDlCanMBt73wPrrn5FlRmZlkAJ1SieZGUQkIY22hbbURQMDa1AxyXpxb/csGl4rmK+9NUkZFdmDc+rREV3dXv2funbvYyLMHgBargzGhptSNOGLyyGkWUpFEW+MGTbhDcuWvXroUrdImsbeY7VmCt+F7BU+Lw4cOTruv+jiRJ/4pFyEvSarKsIEBVVdZRPO//8Lz3L/1J3cZ3YsAvLLovlCAzdIJLkdEXHbtAVCnK8Wqg0z+IoXMEnDgAB/JfqMIsyLADC71BDz2vhUZrEZ1Bh+GioyOzCF0gdGIGTbSXL8An794oRKdHPOCQyWK7Qw+WHaLf95BXeOy9fiM2TlWwvHAWvkv5bREErQAvyuAHMSyHUnPJYzxBGqaM8yswFgINxlapUZLIoWSKEBIX1++8Hre/4QcQJ0VwYgECV1x1FrMzJEMXWRAijjjEicjsGanY8zwJGVLEQQDXHUI3VORLBegFHRkl+VISUkZpwjwyUYNgFpEJBsIgRdC3YM1fQvP0UTz4xb9hHgm6UUBpYhZbb9iNzdfuhBU6aC1fQqWiYXSyBLkkQzBkCIrCIuyT1IYfrKDX7QNxHlV9A3RBQeITbk5sZxlRpiKRVvctKQVkbobuuXOYe/SbuO8Ln0O7sQA3dDCxfha1yWncdsf3Y/0OSkguIWOKQBGu38NSdxkQc5icvRocX2Rpzpe1EpctRVn+MPMrpqGZQDcaRi0j5zWyESUcd9X7gxExqONlfusc/MBfTZUCxxR5aRIjiLyzMZd9cPv27Q9ewctjbVNrxfelPQf2798/NhwOP6Gq6ltkWRaoAFPhDcOQ/fl8QX4eeqAu5DtFGC+EIL6T/cCKMoMbViXEFGvLcUNYzhlY7rPg+IvQKFkXGsJAgqhSsQqx0lzG0B+Al1MMvCF6tsuSDbhMRbPZg6Eq8L0Bmo15dtEGHgkleBhmHj3Lg+XE8F2qqCHWjxexfeM4wnCI4aCHzoB8fAVoqgFTMTHsWfBc6q8FDFwP6eUhmUJMB15kEljfsWHqHKp5Be++433YtOEWZFkNGUdUKlKqSYAVIekPkFA6BrXTnMSGVqtyMh68wIMTM/ixj57Th2QoyFUJbhDBhxFSN0BCSdK5KqTSJBKljiTVAD9F1FzGxWefxFc//WfozJ9DeWIGm3fvxXU37oGRNzEY9PHM048wDPa6G6/B5MZJiNRZq2SkQ4rDAEAPQ3sB7VYXOWEcVXMEfJRCoBsjJVvwGkLCf0nhZ5SQ2AkuPncSD371bkipj/OnnsPKwjkUVRW6oiMTFLz9X/wQdrzxVgjFEgQ5hZcO0HP7yMQ8YzukWY7ltJFrGRVKwnwzgp6QsMJKhVQgRctlSJggGDpNGADBBmo0IUiQkvyZCHUCHSsPcp9M4zS1bftiGMT/Yffitf+Nu5NIemuvl2oF1jrfl2Bljx07Vm40Gj/H8/wPiqK4QRAEmZzOqHASHPE8xEDf/8/sJr8Tjvg23kuUKkqvZRU6ASeQU1kftjcHPzgKxWhD1TOEcQrXj9iFSfloruVg4PaRcDG8xEd7OESc8ahUx9Fs9dBotNjFHAYuu0hDL4TIZYylEMYJvDBDGGWIHRfVnILRooE49uBGIWyfvGQBU9FQMQqwuxaDKSg7o+8Tx3hVc2XKKoXSgPAH3/MhcymmRnL4wL99P6rlLczaMeMrjNPLQwFnR0jJIGb+Ik498i10Ls5D0QxkvATNzGF8ahK16THwpgpe5hBKHFJNgqirDAmF57FHbdEoITNHkGpjAF+gbHdwVh+tk8fwxDfuhjtoY3Lzdmy+di+q1SKGzUVmpPPM009Ay+m48Q1vxMS6dcgUGbyqrA6xeFp7sshsoD9YQepLMHgdGieCoxj3kAMnqohpzkfHa1SRRCLOHT+JP//jP0JBkzFaLSLzLSzMzSEh/2ROwdjG7Xjje96H8noyeY8QCQ6c2AOnFFEor0eaGiw6nkzmGei/GkLPnoYETkYckpfHqkyYzjMqtauzg9WumAI+6dOgG3JCYpM0QuilSRoJjdTHveCFT/u+/dhtt91G7fva6yVcgbXi+xIt7uHDh43FxcWdcRzvjeP43aqq7lRVlcI2ue9kQzD04HLe2/MQwwt5wH/fYIceEGmqz4EJnVgqxRCO/xyC5Dgq9RiqzqHRWUR70IKfuAxv9TwfMZl+i2Ax75kgQDcL7KvdHOLMuUvodvpMDSYKPCSBKFOAofGIkoh1sTzhmK4HheJ7ZInBHh4NtyTCs30oPM9cyYgjPBzS/gQ4EQefuKOUuBGn4KIEMiU603sIHMyM5fCBH34fckYVcVYEJ01DEifBZ3kgSJA5DuwLZ3H/Jz+D8wePYuu2HUgyHq12F0Yhj5lN62AnIUY3zGD9rp0QSzkksgBZUcGxQE4XtFCU08aZY+ClEpDJ4OIIfnMJS2dPQdNUlKY2gYeMoNuA6LTRXDyLp/c/jcr4DK6/6Xbka5OALAOquBqFRMQCUhNigCS14NkW4DvQhQwi+au7CQRRR8pxSDIdkl5DJufg9ob42n/7Ms6emEOv2cDuXdtRMww0Lsxjab4BjxPxhne+GzM7t0HOZwgwQMfpXe58tzCqGTEjyFCJzgHGTGCZfKuwAin8yEiduts4oxtviCiNWHaeF5JRUogg8RjX2XOHxOWFKhS+VVBrf1DTRu+79tpr+y/RJbG22TXY4eU/B+655x6l1WptCYLgjTzPv1lV1U2maY4pikLFmBXeF2LEdIQvLL7fWYip/DKoggy0WBH2EeI0MvESJqc1SmDHuZU5nFuaQ7O3jKFnwQtt1gEXi0WmYqMbQKlYhaHnMex5OHniAlpNixmJE5xRr+dQNDioUoSUhAaE1/IiQjdEOHQRuQlERUYqG4yTaigeU7LRgC1LeMb5RabCsmJ45NvAiWwIR4GRpmkCsYjIGWK6KuPOd9+E0VoBMXSo2k5Iylbw2Ri4WAQCD0m3g3ChjQe//A0cO3oMC5eW0esM2H4K5RyCNMaWa67Be//Nj2D96/YQoIxIEpAKMZRkCCT26kRfMMDRF6cwu0TityZBiFRSIKl5uK0+TnzzQaycPAqdi1ColzG6fgsq05shFUZIj4xU4FnMO7OHJF61QLStEFk0QBycR+o1wHkuEieDKuehyDkWHw91FJlWBsIM1vwy7vrUp/DYow9hZLSE22+/FZNTY2iQ21nkw6xXMbl5Pcw8SZQdrPSaCDMDlfoWcEKJ3XzjhPBZgp7IsJ9mZxGjpzHpuD1Eo91A1+4yNZ8XO+hYbVh+H0Hqw3J67Gf4mAPlf06NbvjGdbv2/vTPvvcX1iTEL2N5WOt8X8bFpl198pOfVJMk0S3LyqdpSpDEdsMwtiqKMiUIwiTHcTVRFPOCICiSJEmCIDDRxgs7Y/Jd5cgknR44hRCibEOQ55HL+ZicKLM8sYXOGZxtHMOZi3NY6S1haA8gSCI0sj+MImaArpCDFkdxOTz6HRfuIIQ7JCNtHmOjBsoFHhTUQK5nYRIzxVsSAKmfwunTYzIPUTVYN10sijBNwmozxEmCQd9GmkqwB9QFB+B5lVlEep4HRVbY3327h3opxdtv3YItG+rMySyfuwactP2/r9QMuERF7NgQqAD3QoRWiJV2D63OAG7fhtUeQJNk5AsFyMUixjZtRn3jJnC6iVSRGWVLiNqA20DidZlTGC0ayYfJmwFkRSmoSAQVgpRD4meYP3oM/cV5lDQNkzMzEM0cEl5iYZgUTx+Q6Y+uQtEVSJoEQdJY8QVvI4nPw+rNwWqeBWldclINZm4UgjIKaJOIUhN2qw+31UHj/HkcPXwAg14LnjPA9OwUrr3pBlgZUdo0yDkdxaIOO7Jxav482naA6vgGKHoF5FJEQ1ry6fV8H8PhAP1hB63BIvpWB50esSMi6EUDsi6tijlCG1FCrBhKM/YY/Y9sPxXRQOrDHa1MfmX79p2//hs//JE5jvmUrr1e6hVYK74v9Qr/A9vft28fzUnkIAgMAJUsyyZ1XR9PkmQyTdMJ+juA6ctFuSiKoibLCq8bBicoEgexg+KIg2rFxfRYDdMj0xB4FfPNUzi/cgwnLh6G6w/Q6/ZgBx68jB5lVwtIRsOgFCxnLbRDZF6GxEvZk3WtImPTpjEYeQm9YRMDmyhkKVybIhoowYLEayk0UWDdn6iT4EGBpgnMpMdxXfh+il7Xh2VlkEWTJSYEbsAelwmGULQU+VyAPdeNYc/O9dCgQeZmoZi7kPEbARSRelRAfcDnkXgJAklCRMKCKINMw60gBkfBlXkTmZ4DbxK9zFyVG3MeOLLVtC4h7F8AHw7ApwEEkVgTZEVpgFPy4NUcoFZWvyLKcBOQhQkiL8Sg02ExSsP+AJ5HjnESypU6yvUKlJwMXTPAUZim6CLh2oii82gv7gd6MUyQ9/EEBKMGrjCJ0BJx7Omj2P/oY0gDH/VqEW6vA6u9Aog8rr/19dDH60jJ+0KRoZg8moMWHjl0AIfPnYFRq0FQNYRpgjD0YTsW+r0eXIKRePq3PuLUh1k0MDE7xWhrK50mE1NIMoVkBnBtj+kzmJiCfXaEUWeAh7Bq1p69ZtsNv7V351sf2VXfNdy+fTslta69XqIVWCu+L9HCvpjNUjTRnXfeyZdKJX5+fp6/9tpry2EY1oIgmLFte8ZxnKnhcFjkxKBQm4yn3nbH1t1btlfksdFx5LUxBi8sLp1Aq30CjcZZRGmMvhPg6AlSvKXgVB5mucAe12kkI6Q8AstDOEygiwKqhRxqVQ0bNo2jNJbHUmseC80GerYHz+IY55YYA1XDQJ6FNaaIJI6JOSSZKEskqvDg+RFcD7AsmsxLUESdDfI81wcnSSgUZeiKg5tfN4s9O9ZBiTm4Ax2jE69Hym8AR8GWZNIThcgI/yV+r0TWjRwiy4JJNohhwNgZKOaBQg2Qyb6xgIzacZrmpy1E/bMIeuchpRYkktJGZCZELC0VgmqwgiYWpsDnphlDAbEAv+9h0BmgubyI5vIS3OGQDUspJkRRDJRGSqiMFlEqFJhXcSb5yCQH4FZgd4/Dbw5QlifBcyPgtQq4XBUJl8fpZ47iix//JE4cPISiqeLqnVvB8Ql8McPmG67FzNYtEDiJPX0E0gBLgxbufughPPD0fmSqgZA8K2SRdbOE9xMfmCxBtZwCPxyiXKFB5ATj/Da7PfhByBgrrVYXvusz/w96/wRXUOQ8c+MEx+KbvJ6HnFyxrrnqhudGK1MXY4/zBV5xeKBZqZaOlXPl/T/2gz82z7Fp39rrxa7AWvF9sSv4Cv7+Pfd8Np+vL31QMrr7zEpmFIrjUKVRJGmMpaWj6LXnsHyBXMwcpEoOz504DcsPIesaSrUK65iIp2uqCgLbYWyFgl5AKWfA0AUISoLiSA6JmODi8iJWWn3EoYjAohifDGVNB+kPcoYKuaCDF8nlLGFdLxmg+6uqCjheDNeOIAsao6CRGY9OXbIOaKKPt968CTdevRFiEKGx4GHDltsBcT04jACRAp46Mzax55nog0S42dCC1+mwrpga30Q3IVYmIOQnwCkVQFIZVs1lHYTU+VrzUFIPEsNnY0QhDc2IDiYwLnCijkHITUMzaoCgsQ7Y7fTQXFxGe2UF1mDAJNKW47JkiFK9iJHxEiqVMjRDAa8mgByD43qI/QUMV5ZQz00hSyeRkdhDLzKpc7Dcx4lHvoWvff4LGLSbWLdugok4RjfN4KqbbkBM0JBMuH0Gi1vB0rCNrzzwEP7yK08iUYm5oYGnJGWy4hQJc47JwgJGQUJ9pIhipYAgjLCw1IQs69D1PFYaxGbps1w2enlkFyrzzDdDNwRwaQpT16FJKoOexuozuH7XHjhWhH53SGo3iKIQaoJ8wVT1ByRF/kbeNObG1s82fuYdP0Mx1muvf8IKrBXff8KivVp+hTrkUwu//+7l9vE/zlfFer4wBUOjbivD8ZPfhDU4iySwsdDoo2mlOHdhEX6UQDUMmPk8HHcIRRYxWi1j6dIFmCoVX53F0BQKOUgqD05JoOoyesMhun0HVj9A6CTwrBiaJEJXKHxXRnWszLijvpfAdQK2H+q+qFBEaQbbCpCEdOEncOwQZl6ErqUYr8h4897NuGaljRjRAAAgAElEQVTTFDLXRbfpY3bjzeBl6nzHgdgARxBBsspjZWbBjo3lY8fwxL1fR71awPot22BOzIDPj0LKTUDJjQA5ExkFhiY24qCN2GuBjy1mYcln5JNLXT/BH9Spc0jVOgRzCnqhvjoMDIB46MFzHGYwP7SGiOKI3ViiOIaeU1CqGsjlc1BNBUpOhGRIbPiZhA10W2dRKYxDFbchEfPgJR1ZxIF3YwzOnMfBRx7B/iceRzmnoZIzMIxc7H7LLahtWM9SO8iQaBAt4nxrGV99+HF89suPwiWGm06+HCJ4ifLhEqgmUB5RUarpMPMahrYF34sgChpEXkN7xcZKw0ISpyxSPggpSWQ1BYXU2OQ/ZBoSE6lQfhsRRIj3e/XO6yHzBuuYXdfHoNtjAzopozmA3jfM3EVN1Z4dH588uH5q3WM37Lnp+G3rbvNfLdfG98JxrBXf74VP6f/nGJ88/tubGq2DnzNz6bUzk1tQK8+ynz5y6hH03QsIEwenL6xgoeGi2aIk4AyqnoOmayy6J2doKBU0lIs5FAwdvXYbZ05fhCRKKJZ1yEQ30yn6nUzCRRac2VimuKE28wswcmCx5dWiAc+O4FgJongVS8wkHrImACLH8tScQQTPTllQZ74owNRS3HbTVuzdMQlTjGCI5EecR764FRBnAWESSApMLUZ0KoqqF2hQNOijde4sDj7+LRi6iW3X7EZxcj2glcGrJXBafpUSRkIIFiMcIQkHyOIh4rADjnOQxj5LP5YFHVmsIObJ8DwH2Sgzz93zc+dw/NljrGiNjIzCLBQYlzZZNVYAJ6UwCzR401jR1XIy5JzGjNmztINW+xh0NY9y/kakfA4iryBoDrF84jTCwRBWr4PGxQs4sf8ZFMngnEuRnxrB6971NtTWz8LnYwyjLg6fPok/+szncf9T55hjKFcQwCkp63aLVQmjEwUoBocwJTFLhDCMoEgGdKWEbtPC/IUeC/Okgsrz5P3AwQ8jlu8nyxkMXYJRoOEjxQZFqynTGdg2Svka7KGHXtdCq9FeTTQJUyiKDIMlW8upIsiRwIn9sdr4oVv33v6J9VObHvqh236o/T1+Wb0sh79WfF+WZX7pdrJ//59IA5z6zzw/+KnZ6SmRXMokQcLZlaNoDM7CiYc4dWEeFy514DgRfC+GwCvsIot8H3lTQ7lgYuO6SawsLaHfJnlximbbQTGvo1TQIXMZu/AmauPodlxcuLQENwwIGoVW0pjAIi+J6HccDHsxMvLhpUGOIoCTYiIVMAcyq0cDH1K3UbqGgPG6iPd+/15sGlNZV1rQ8tDNKYCfADDBDHayzABIJpzEiH0XUuCAc2ykloVeswcv4GAUxwG1CNWkIVhpNZFBpnSLDJJSJEoIEPnIUkpC7oDDEEnmsSRiSSNcWUVsefAtB0mYMLOgfmuIJx97Cvv3H2IS63Xr10HRVRQKBUxPT6FYyUMv6tByOSh5BWpOgWIS9EIFuo9m9zCTUk9Ub2PvgQQQ9rlFHHrsSdx/z9+hWiphpJBHngPOHz4Mw1QxyALsfudbsXXPbmSaDAcBvvHYt7Dvd/4Ci70eYHDgdQ56XUWuJKE6oiNflOFGxGSgwhsiSzjkzQpCBzh9fAGxS8kVFIyhMKN0+jmCh0SZB9leGHkZskLddIaEI94ysUFEBjXktBKay13mWucMfAQWwTirzwskapEVGZpKQXNkI52ioBVQL409Wa9UPxFy3n3v+ZF/vfih3R+KXrqz/3t7y2vF93v782NH//jB350plpOPGYXsrbyUiUSq7zltzK+chhdSYvEAy60+el0HYZgiiTioss6KryLwKOV05Km7DUMEjg3H9WF7MXTq6gQOBl1kgoRKvowzp5aw3OgiX1ERChmMag5B7MEURfSbLjrtCEkswgti6AXysiU6Gs/i5YcU/+5w8JwQxZKKyVEJP/zemzA7SnS3PvhMQb6wAapKMtoRcNwIYqhM/JB4LgSyg7T7yDwbWZgi8AW4oYpUKEGWS8zNzLWHWFy6gKXWEkojo3j9zW+CpBUhanRDIHWXA07wEUU2BE6EQCyMTEM66MFpLGD5wjz7ai+34Q49DG0Xnf6QMUUajRWEYYCpqQnMrJvFzt3XYHbLZih5FUbFZMWZbkRh3MZK91n2CL9u4i1ARrzmDL3zy7h47CS+eteX8OxTT2JqpI7rrtqKiUoJS81FJKaMqWuuwqarr0ZxbBStIMB9Tz6B3/iDj2Pe6kKtqBALAnIVGbrJQdM5aKbMAlJpwOnaCRRBZ3aeyxc78PsJU/gxteRqpDETh4gyB1HhWYyUkVegmZSyQd4QZKxPwzgOkigz+KXXumwRSgklQca8MYjfDOI3CwQr0blEKDzHfIy5GNAVwykXi8dnx2c+tW185ku/8eGPN1azjNZeL1yBteL7z+R8uND81LX9ZPFTw6SxszvootvtIHIHMDWSGKfoWkM0W0OGb2aJAJEEuJTXFQTQZRFSljGLxygIWIabZpZYJHwQeTRsQSlfZP4DcUCYrssy2UKSAMQugiRCUc9h0PWxcMkFWQ6wi10C9LyMXFFnOCP9f5qo6DQdiGKCzTMGvu/2LbhlzxQUOYVtR5DkcRQKmyEKdcSJAV7IgUtFcLbFvhKrD38wROBnyIQSYpTA82XEHo+li5fwxOMPYWC14WXAta9/I/be/EZo+SLy1QpLByaZLfkgJEnI0pnZ1IkidLodNOaO4tN/+qc4e/wEqsUyuq0uRscmEJKKjB7ZOcC2bHTabViug007tuP9P/lBjK2fhFE1WTepmuSl0cT88iFEforNE7cDKbEIZfRXWpg/cQ5Lp87j85/9DBoLixip5LH7mh3Ycd3VKM2OITJkFGt15CtVDLkEh06dwv/7Xz+Ko5fOwxzNIVMj5MoiJCWGqpGFJnWgKqxhiMimxA4dzaUu7K63GnhCdZfnGe1MJGaiwjGYSNFFKCalisgsw4+GtF5gsbWRBJ7l6MXE6Q4EdFaGsAYhIo9bxYQZWZpkmRnUvIJiMQdZFpEzDGRxykzyefCoGhU7J5j7J2sT/+Wm1113/523/W/2P5PL7Yq8jbXie0WW8ZXfyEPnP6ny/MV9vXD+5+bOzkkrl5YhxxkmKxImp+pIBQGd7gCBTx4AKosdIqUcyWJJDktROXycIvIDyJKK2uQ4bM+FGwewPJcVYEPVmUevQlzbOIQTulhqL8PxPMiygTgU0GoMYNksAAwCMwyXIMoifD9EGkngoWL+Qh+uFWGkBNyyu4wP/fhbUK6o8PwYtisgZ47D1EaQBCJLs+CggXdDwHaRDIdw+g4cj4Og1sDzFQSujHPHzuPhb9yLgqmgVMvDTgTsuOFm5l1cGq1jesNGSPkCy6Ujgx5S+ZGWgMsojTNE1G3i4tGj+Ms/+1McfuopbJydhqmbrGPvOS6OzZ1mfOJKqcREIpIsoFCr4s4PvB8791xLeZkM3yZII8oaOHXmIBbOLWNd8XpE7Rib122BK8m4dPYShittzB17Dt986EG0lqkAF7Dn5htx67u+DyNb1kHQdGSigF5k48CJ4/idj34MxxcvgDN5yHkBhQqZx/tMZScR1YNXGJ1PzYoYtoNV9Z9PqUU8M0dKmQNeClnjoBoc8wrWdAWqQabtGfts6QYURkSVSxiUQEGmxPiYGl8PQyX4YYCLF9osZ4/oduTdU6jkWdH1Qo95RVAsE8EVHE/IMsdgiIKShyFqYc6oPFirjn5EldOn9k6+bbDmEfw/Akhe+eqxdgQvagWI+fDV4z//rxvDsx87fuZIobXYgRTxqBc4bN+6HmPjkyxqx/VilpDg+xGiwEfgkEN5gIxsIaMUoe2Dp053vAYpp8NLQhYlb1kWZPKfIMOWLIWiSvCSAMudFbRJzUbJvvJqlzoYuHAcF7xErmMUJU+2OiJyehmBm+Hi2TaWF2OMl4E33TyC//iz/wqyFrDujLLgBMjI6wUmLyYIQ1CL4BIdmQekdgjfJpUWdX15ZImGwYqNB+9+AAefeAa7du5Cq99BbXwdUklDdbyG8mgd1+7ZA07WoRplKFqBWSyGgYd+twEuCyFRwoPl4MBj38Q3vvIl1PImqCZFKdC2LDhkNCTRTYsUzz6qtRL23roXu299A4oTo9ArBngxhiAN4fnnceTgATz98LMYEdZh6cgC9t7weuRnZtHvWxAFEUPHxv79T+PRB+9HWVVw4017cP0bb8LM7p0ojo0hlXlcap/Hw089gd/+6CfQ9PpINR5GUYVmUgpFgISy73QdlCEahTy4QEJzoc9SKKjjFSQeCqVFZzEx/qDqPDQqvirhvSI4kQZ9LKuNxQhRjpuuiYxjTE8GjG8smCjm6+h3Pfg2RSTTUFFEIZ9HoZhnMnWyIG22m1iYn8fQslmHzUyjOAE5Iw9DNSBmQiZBahbM4reKRv7usfHxb6rbCpf23bbvNWvgs9b5vqiS9+r65b995t+/eaF15DPPnTk42mwOIXIqNM3H+ukJrJ9Yj1p1lMXiULDjYGjBdxxkYcBCLBUSWgwcZmYjGwq0Wh6iobCudmhZCFyXhVzS0Iu6HFJ1OZmHHklXgwidlZD555ZLZYiCxLLJvMCD45OklQx6cjDkIjrNIZbmB+i2Mhg8cMsNVfzaL/4oClUeqejDCwZIIyL7SxAyEd4wQcrnoeXXgyPjHV9E5gmIQnofPHMo6y93cO8X7sH+xw5ibGwWUHRYng81b2Jy/TpsvXoHzEoVCQQUSiMYG59mkEPouzh16jjarQbK+QrDK4XIxf7HH8KxA0+i121i1/W7MTa7jnXMqmbC0Az021340RCTG0Yxu2MHylOTLMlZUcnzoY1e/xgOPX0UT957CBPiFM4/eQplo46NN74OQ9fD1m3boBfyGFoDPPbQg5g7cBA37Lke3/8v3wttso7caB2ZwuF04wQ+/YXP4RN/83U4XAQhp0LNq1BVMkYnwQTdCEUEYcZUjXbHQeSR4m+VwlwoFyHIHBukUVeuahxEmYaQHHiRPH7J6SxFHNJMjLi+CkolAzxPghZKESEPERmqUsDCfAvtJRf14izGxydXMV5FZ0q5paUGBv0+BEmC7dhod7uXt02DVh5aXkNO15FXNZSMfFbOFYfd5dbxnFK6+823v+eun/s3P3fm1XUlvTxHs1Z8X551fln28uCRX7v+/OIzXzx6ev/MSqcLXlQRZjbKpoqZkUnMTK+DKGtwfA/9QReBa7McNSHmkHgx89ot5XKI6VFcFRmWS4WTJKze0Ea9UICYZbAcC24cIpJ4DJIAfcen9HX0Oz7KJQ2j9RoiMmRvk7FLCFmkqXgOaSxicaGLQSuEZ4ks4Xj7Jg2/8ss/gm2bR8AJLpJsgDS2WZAnObK3lnoYDID6zPXQjVlIGVlC5oCMKGIcIscH5ye4dPws5s8sIwpEPPLUIcydmoMbWHjz278PN978RvCKCjfKkCtVsHHzFtaZ0Q3l+JHDOHTgGfCZgNnZ9SxotKRJeOSBr+G5557F+i2bcdOttzIcVtVNjI6MM9lxb7AE1Uxg1Oow63XGeDDIiC08h077CJ56+Ci+9fWT2Fa9Gv2zTVw4PY+ZnTvghAF27NyJ7dftgJnLsySQxx+4FyOjVdz0plthjo8BioBMTfHc/HP49T/4KB588hgClWNPInrBQAYXPCLIPA9r4EPgdKiyiX6nA1lKWZer5TTIusCePDgxZfCPrJDNZcKM7GloRqkVWRwxdkjeNFEu5lcLb5qALFCZZzInpwKnJzy0zBvwkFKi/vFEweN73YFw9uwFbmVlBUGUMMy7WCrA8mwGS1G2npY3VnPjwhA5RUVk+2guucwYTpdEVIu1Yzuu2vVx06x8ydhhrHz8Qx9/zbAj1orvy1IWX56dPHn4I5MX2vs/d2ju0ZuavSUkl0UEhsahmJNQr01CECVyc4XtdOE5Fmj0xsUykApMWEGPpjSYdoYB4pgEFgbLX+s1mpioVlHQTOYH0RpaaFkuQnqEDmIEFPkTk7+tjxphgaKEbmfAcGVJUpjJNz0aN1c8tBoRuEBm3ZGRS/B//Lvb8O6372VdpyBQNlobFDcsCAlCK4A/zBDyeZRGtkDXZ4GoAg5lxs9Nafrux3B6FnOPjDwBp09fwnPHDsF1+phZtwFbtu5gkfIr/SFkw8Tsxo1M0ZX4Pi6cPIXHH3oQvWYTOU1FrVJGhSTDioQHH3oAIWK89V13YGyaEoglmLkCNM1AGPYgSjY4WYJk5hALEQSFOMSXsLzwHJ689wQe/soZ3Lb7TuRVEycocsklBojBGApvevvtqNbGUCiU4dgtRImLSq1KKgrIBuBzFvafmcMv/dZHcfRCB2meB0wVkiYgTRwofErqaRBMS1l8xBTJMheCFEMzJSb6gEQGHDEyUsER40QWGAZMlpNMXkLFN4mRJ7ZLLse+z5I0ETnZFiC2OV67qCm5UwKMRq9tW+1lj2svu6Jju0LgR2XH97cEQXhNhHSUkzKRCj0N8ogFYTsOFIW41uRyx1klMz/07CB1eq4Y2LGOlPQ9vCCJksALnFur1w+XCuUvjOj1+9/19vee/NCH/vlT1NaK78tTF1+WvRDnt5c13nHi7P7fPX52/0Y37rOkAkpWUEQOhm6gPlaBIHJwHAvOwAUXC6txOxkZp6us+DrOAJ7lI4pTqIqOiGhdQx9F3YQhqigViujZDi512rAi4jxICCLyAc7AI2TKKVJgUGawJIjMc9b3A6haAWEg4NL5HrorPiSZZ0quO94xiw9/8D0weRsSPLjOAH4aQKSuLU0gZhIiTkPM5aAqU9C09eC4CZZwnMUkBRYRuRFinyp8Bt9dDex0bRquc9B1g6ntBp7LzM3zxSLypgGFF7FycQH3/d1Xcerws4itIQRewtj4BG7Y+3pMrluPhXYTozPTyFUKjDdMNy6R56AoAcD3mDkRRQv5qQVIHXS6c7h07hROHmjj3EEP12x5MwbtHipFDUePHMa6jbPgFRHbrt6BiamNqNTqMPIkQrGR8SnilANPPhFygnufOIp//2sfRT9OkOSIOrKqfMsSD7ogwOsnUDixrfClpU6jV+U4ocBniSYqAq+VOZTHDFRGDKg5Sv2gzpTuH2Q4RKGZRFbQA1MtLIoSdzEMg0aWxB1VkecEZOciP1wS9UK7II339k4ifN/7Pp/+6q/+KnfsqmNc6f4S3zN64tyRuXxreXk24LI7bGf4AV7BhJ5TWeDIoGtD0bhMEdXzk1PT/48mSCdW5jtBEqUSF/NFWdZKPDJd5Hk95bNyksTjcRhVDd44qfHyHx84cPzSy3LRvII7WSu+r+Div1S7/vJDv7L7zML+P1jqnLpp6C1zisBB5RWkCFAfLzM6UeD66Hc8SFApa50FRZoFBbwYIU4c9mhq2S6iiEfgJkxSrGQicorGBjRO4KPrBugHgJIjPpMOUeQhicQgoFzMAGnMM4oaDetool4sV+C5KZqNAZaW+oioAIjAhhkZv/Dh92JdLWL2kaoiwg5cOL7L/p+2y5NXA29C5iuQxUnIInWi00BaBxISYmjIghiu1UcSeCzjjRLLKOeNyxIEiQ/Xpzgkm1GvcmYOhqTB6Vq452+/gm/efTeifh+u58GNBdzyljfhzn/7AYzMzELMGSyqKIMHwEZGHGHRgygFjE6X8SEguehZ53Ho8OPotiycPdrHlonXY6a2Ffd/9WswJQHNhQXsuGY78uUy5FwFG7ftQrFWRb6ssG5X0cl43kPfvgRBlfE3XzmEX/7NTyGUAC5PWILEbqY8PdN4MRByl67buefdt29929Fms6le6vfH5hcv7Wi1F2603faWCM5IviIZlVGzqBp8RScLTCF1JEW6MFKt3ztR2/y3G0ZuO/2hOz80eLHn4jt+7B0zDz5w/8c4kXvjxPSYNr8wTwZF89u3bv4P/9ePbvvinXfe9Y+KJKIg2ve9733Za8G8Z634vtiz7lX4+8R8uPtb/2n3mXMHP9ZzLu4uFRUIGXm/egz/i2IHgeeg33YQOTzSQMLIyDgmp2tIBZuJEGzXQrfXh+uQNJcHH3FQyPvWC1blxlSKsgQdy4ebJExmS5lqRC4lQ/XAo3BLQBHJEJjSNVYlwrbtIyT3Mi9EmAgMjgjsED/9/utx++4qqoqEyLYZ3jxwySkMMIoSZE1DSinJERnP1GHmNwECuZCtAy6nHXMJvRcfXEp5bwKj8CbkepYl4LkUljOENbRYJ66KGsRUgszJOHrwCO75q7/BqWeeQaVewVK/h1233Iwf/omfhFkfRa5aYXim7zeRBC0IGEIUSEFHj/AhEq6HhGvi5IWDOHH6JCqlDajmt2CitBm8y+HR++7D2aPHELYDjI2PYteNe+AmCsZmNmNsZhp6icxyEvBaDEEPMHTnMd9s4Rf+0+dx78OnwOc4cIaMRARUYhGkKfy+Pyyb5V9+/cZbP3rXXd+9sFEhu/vpu9V4OK/5mVvmFZ0fma71d23bPvzQO/e5V/rUfeihh8T3/5/vfxPPJ+9OsiiL0+yLP/EDP/Xovn371qwpv8tirxXfK30Gvkq2RxDEs+cOvJWTw9/I5YOrB/2LjH4EPkbK+XCdFvrtAfotwl9zmJ3ZgompMQiyDzvooNWjqX0fgRchiTJEboi8brLuslwqsQ7SCRP4aYa+4xJkDD8MkSe3MiUHux+t4pAs6j2ArNCTbsiSN4IoXY035zXYdobOUhe3XF/Bj7xzBzaN6PB7LWZiMwwBJw2hlohFUWJDm4xikYm0pNRQqG2HoG4EJ9D0vQ4u0xnVjdIgCSqhaRNL6yUTdcovI2FIECIKyadCYNaRmqjDs32ceuoAvvmVu3F+4QwyTcDet9yON7zjDmilGgSdDHTI34KSirtA3EGWhsh4DqrqIE4X0bdPY+7sUZxbWEESlzA7dT12bLoeUpTi7JFDaJ07j8bJBRSKJey4YQ+sQGNOc+u3bUFlrAwxRxH3HqxoGecXj+Fv73kIH/nYMQyGKcxRDYIuIUzos0gR9kOMVEf+ulaq//zhBw8vvkpOOXYYWQbubW97q67MKtndH7/7ihf4V9N7fbHHslZ8X+wKvsp//+8e+L9nhsHC7/vh/PcbOVmSDYoZH2Bh4SR6rR7EJIfpkatRyI/D8RxU6gYieGgPeugPBgi9AL3eAEsXl1nCccnIo5AvwnZCDMgPIeYw9GyGedZqBZa4EXocrH4Cz45Z4Q4ii9lHEu2J+MGipDCDH8cHXIdD7HCBnrrP/sS/vH5TTV4pb5wyEQUeAijoxSESJcXk6Bj67RVIXATT1GD7ERRzHIWR7TCKWyHxU8iyIkSuyIaHSEUkqYg4CFnkksRLSAk7DWNEQcxcv0iyFl+Ots8GHpZOnsLZ83Pw+QD16TFMb90GJV+GpJnIFQlftpCGbSRhG2nmIOFdcFwDK40D6PTOo9nr4bmTi2j3ebi2ittv/j5cNTuNoL8Ev70Aiew8FQVacQRmZSv6XgKtkMPUhvUgB6Pl5hKe2P8Ajp16DvfcdxZPH4gY7a8yVcbQ6bEcviwC8mru7PVX3/DGB+968FVVeF/ll8Kr7vDWiu+r7iO58gf0J5/58Fi5nn6wUOJ/mtc79Rgt9LpLaDf6CAbEd6hAFCi2pgBRTRHzAbwohOP4sAYuep0hGvNNZidZK5fDnFFy0lQILs630WpZimbKqlnKVN2QOEVSmNS1uWQnrk0ukRERLCjZB/kSdYpk8MIhCDnYTjIYDsJDK4vZ74kentn34Zt/8o431X7JlFfEQWcRaqGEpUEfDhLkFB2TtQo67UXmxkX+FW7KIeJMiNoYSuVtqFe2QlfGwGOVikYuZSAuMCVfUMQ6TdvIGiwTGIeVhowU/susgr0Y4cDCYNiE7Q0gaiKKlRFo+TIE2YAo8eDFEEhJxNCFGy7ADc+h2TqEQf88s8s8dryBhZUAc2ddhCGPnJbHeLmADZMqts7qMMQAEsUeVWZRHtkOXilA1nNIORVPPXMEX/vGY8yhjG5Kd/3tYSz3QyhVkiaTcixARukdgjR/za4b3/3klx49eOXPlLUtvpwrsFZ8X87VfgX39Sd379N5f+HtZsn+zVRc2TwYLMG3UqzMe+g0EhhGHps3TwGyi5XuAiu+hPfGgYDIFdBdcb1+1z3MZ8IDkqgcCb14cGnZ4VwbRqGI6uhk4W31kfJ2nhelleXOqYX57n6afcky1kkSNyVR05wTCzrFF0EYBCF3yvODr/eH7iMLx3CWnlg//CPbxn70x/fcv3HSucrqnAGvZOgFLppDi6Uez05MwrH76A9abBDHUVBmJsAlyStXRM6cxmh1E6rlachaGYJWAgQVgA5AAxLirqpAqrDumPinlC6c0VdMEUohAm+AJPYZK0BRdfCyAkGSGVYOwUGWdeEHDbSHJ7HcPIRu9xQk8n0IKzh5wsXT+8+j72fwfNpWDEITNs5I2DArQxNj5As5mOUaKrV10M06RKmCg/sX8Od/9g0cPtJGfbwAx4/QsUMEBg/JUBA4DgRKK3a5brlS+pXW0c5/fQVPpbVdX6EVWCu+V2ghvxc2Q3jcH/7FO/f4XPdXLHv5dYOWU1xZ9JOLp62IUnI2bi2I67cW2NCtNxgijSWkoZrYA/6gN8Bn4MWfjuOe8/DDzMqX+sXnzx/u1ltn5VIpMnxR471WbD2MCzEeRrZ9O4ReD6JSNnI5Pi5GEefzvGwFwdA5cwar0qoXvPb9/HVv/8kf2/PFnNLUw7iBgT9Ax7LgWy5VbwiyhFarhSDwYBgKZFHAcGBjuRHCtjgYhobJqc0Yn92AfK0OzaxCVkrghSIELg+OywMgrjKlF7MKjoz8D8iGkhRfoQ8+DVdpcxRSSok5xOAQA8RJD37UQHdwCYsrc2h2zqLXa0LIqmhc0vDlL51EGAswijouXGqjVOSwdcs4ZqZFzM4YWF5cRIoQWp74wsQOMYGohr+7+wLu//oSBSyzoZqoi0iJVVaWyAKI3XhiKzPggEIAAAkdSURBVEnypvb7G7de9SsH7j6whqV+L1xw/8AxrhXffwYf4v/qW/ip37y5FLTmb1+6tCx1muGSb5kcD22DWeLrk+uVbfVJY6tlOUZrpTfnDePPd4fKfc8+3O//r+7nn/rzx5/9xT+aHvV/PApOiWHWw+LyMjP+IX9EzczDdn14ngsFHMKhBVOWIPISegMPi40YfppgbF0RxZEytHyF+fxSl2nqdahyBRKXu1yINXC8yqKOWPeLBGlK6Rc+0tRng8IYAeLUQ0LuunEfvt/BcLCCVmcZ3aGFboc41JuSu/5ybv6hB5Y8XedUQeHLgpgphQLHjYwUMkWLOFnlRInn+EJZ4vJlopV5KBYqkLJpfOKPn8C506u8O54012oCieh71KDHGbiIc+HhK1etu/rfHXj4wJpR+T/1xHqV/d5a8X2VfSCv8OFw7/vZvWqe5+rd5kquF3uNh/966WW/2B9//Bd3bJrR/loWz+8IwkVYdh/OoMtwT5IJk8Vj6PqQ4xSDxRbG83nUSiUsN5tIyVc4iOAjgmjKbJCViERVM2EYRRTMGkytDE3KQ+RNFmGf8SJz/kooXigJEMUUFeQgSFyEqYso8VhCM5dliMMQsR/Acl10hgE4bhbHj4RP/PmfPvOHzflwKY6hgcNYZUSumznRCAI/c5xUCWKMGQo2arowla/w5swGURutV+XmEuLHHlqQPY9DTC5rOnW8Ipm5kTDGkSAeTX3hy6Ny5S+OPXOh8QqfH2u7v4IrsFZ8r+Birm3qyqzAvn23im9/040f3HlV7nc9/7SWpj1YgyW4vsXCLsm0a9jrw6Bud76BzIqxcWYcvW4PRqEEzlCw1GsiljIk5NAlcOBlCYqiQpc1GJIOXTFZogfR0UIWzOnDD214noUoCVkhjjMPYeYzdZyh56ErRaQBjyQAvIDHwFewuKgcvufLz33gwbsHR1Z1fexF1xWP7eBx7Nt/F2EgJwnarJnn1+slJ5fX1GqrEeaH/XRnwnFbZF0qeWmY8Hl+UdbEOUNTHzUV7mtVZ+PCgQMHXjOeB1fmLHr1b2Wt+L76P6PX5BHu2/dB/Z1vnv29WrX/AV1bkHipj4HVYoOsKCLXrQxZGDFLzM5KE94ghCHLkEUNUZQiM1NQRk/MC4g5EbKiQyEv4oyHJpLsedVOMeE4Ahbg+kOm7PPskDEhSEIcxgEzppF1Uv4ZUJUSi0iiDDqOG00WGupTjz927qc/+yenDr/ID0mcnJzMu5mrC0UhllRpuHRgieR0a+kPL3JhX82/vlZ8X82fzmv82P7wtz4wXq93/vOGmeQHxycFWRADuK6LJKG4mxS+78LzHLi2hdAh828OCbNXVCDlVUAXmZcDWYmThSQ5v/DJKnwgSRwUjbriCEPfYoq/JAgZr1mSRZiazlgOUZZg4HgQNROCUIAkVZDEGuYvxfefOef/ko79+/ft+/tDw9f4x7b29v+RK7BWfP+RC7X2Y6/MCnzkt2/fMFpOfm/rRvMduVwiUv4YwQLknkW+whTpHkfkPUtmMRmiIERKqjpBQUr+DpSqwKcsFJJelPNG9jgk+JCUFEFkw3bJDyJetdWkYEmFDBsymIUiK94XGyvgZBOqNoY0rnjnzjpfXlps/sff+tVzC9/J1nhlVmltr9+LK7BWfL8XP7XX2DH/5R+/d1NBufSR0VHxzbmSLmZ8giD0oJkmU8sFxEl2XbjukEXh8PS0TunJnAQ+lSByEnMrow44JomzkEAgKpciMiNx33URezYCu88SNDTdxNCxICk8EjFFn7phYzwRhKmLp445HzvSWvroX+y74L/GPoa1t3uFV2Ct+F7hBV3b3EuzAl//zNv+v/bunTWKKIoD+Jk7O/twX4m7iVlcwcJO0CJoKdFKBBEt8glC7PwMooWks7KRQFBTpbKKIFiILxALEQIpEvGRkBDduLvzuDN37ozcQawDSbi7uf9Aut05e34n/BnCzj1nCk54v+v9ul4etcvVEYdEGlEun8/OKFZrgfzAIxEHxCy1oUGSOrWHqS/OSrWizMpWp0exIJHGlMur79pW6JjalyZTkqJPvd5OtvSSsUK28FO9hpMtJVU2pTX6qtNjC5/fbn1YWEDwHs6UzboqwteseQ91ty+e3mr1/c6sF23fZiWv1TihDoyQ2U4xtbpI/agNDTz0KZGcmLrXVRuaI0FRFFGiNjdn5z4wkupX7aIrFCiv/s2Qi0nEIXFfEA/UAxYlSqjqup71zI/ZE69bX5mb+7TvoxeHegD48AcqgPA9UE5c7LAF1GkMDx9cupxY23fsgj9ZHy02K5ViMV9gVK0VidmCXHeXRKjOExbZnS5X5yLEkiJfkPRSCt1sYXG2ccEpqyfSyqQ2zXGZUiKshFkVV/La+69r/N6jx9/eHXZPuL6ZAghfM+c+9F3Pzk46lvX9dLs9cnVsrHHTduis4/BGuZraFuMko4A83yUexySJUegFJLyUnNihitrCnKr7Ypv6YUhdLohVq0FksQ3Hct7YVvn5jzX/9fz8z87QQ6GBgRVA+A7saPDB9iJwd2oq51/sjo8fr55JmHc+SYMrtXruQqmctsKwz3oBpz/q6EsvpJPNCWrVm+Tu9EgESRKEyeb6xvZKINOPpebIF5G3Vv3NYH1xsdPbS228BgL7EUD47kcP7x1IgZmZc+3GBLvBbP8aj4NTfdctcz/M1/P1uFqod71dsep24pc7fXe51Pi9tbT0/8m0gewHH+poCiB8j+Zc0dW/rQrT0+1iGPKcEInV63XSWo2i5WW19xdPj+GPRK8AwlevP6pDAAKGCiB8DR082oYABPQKIHz1+qM6BCBgqADC19DBo20IQECvAMJXrz+qQwAChgogfA0dPNqGAAT0CiB89fqjOgQgYKgAwtfQwaNtCEBArwDCV68/qkMAAoYKIHwNHTzahgAE9AogfPX6ozoEIGCoAMLX0MGjbQhAQK8AwlevP6pDAAKGCiB8DR082oYABPQKIHz1+qM6BCBgqADC19DBo20IQECvAMJXrz+qQwAChgogfA0dPNqGAAT0CiB89fqjOgQgYKgAwtfQwaNtCEBArwDCV68/qkMAAoYKIHwNHTzahgAE9AogfPX6ozoEIGCowF/bvxtuK/m6mQAAAABJRU5ErkJgg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8741"/>
          <a:stretch/>
        </p:blipFill>
        <p:spPr bwMode="auto">
          <a:xfrm>
            <a:off x="-158572" y="2801521"/>
            <a:ext cx="3051030" cy="39147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2063418"/>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007A5D"/>
          </a:solidFill>
        </p:spPr>
        <p:txBody>
          <a:bodyPr wrap="square" rtlCol="0">
            <a:spAutoFit/>
          </a:bodyPr>
          <a:lstStyle/>
          <a:p>
            <a:r>
              <a:rPr lang="en-US" sz="3600" b="1" dirty="0" smtClean="0">
                <a:solidFill>
                  <a:schemeClr val="bg1"/>
                </a:solidFill>
              </a:rPr>
              <a:t>SPIRULINA CAPSULES</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155575" y="838200"/>
            <a:ext cx="11806237" cy="400110"/>
          </a:xfrm>
          <a:prstGeom prst="rect">
            <a:avLst/>
          </a:prstGeom>
          <a:solidFill>
            <a:srgbClr val="007A5D"/>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74613" y="1219200"/>
            <a:ext cx="11887198" cy="923330"/>
          </a:xfrm>
          <a:prstGeom prst="rect">
            <a:avLst/>
          </a:prstGeom>
          <a:noFill/>
        </p:spPr>
        <p:txBody>
          <a:bodyPr wrap="square" rtlCol="0">
            <a:spAutoFit/>
          </a:bodyPr>
          <a:lstStyle/>
          <a:p>
            <a:pPr algn="just"/>
            <a:r>
              <a:rPr lang="en-US" dirty="0"/>
              <a:t>Boost your energy and overall health with </a:t>
            </a:r>
            <a:r>
              <a:rPr lang="en-US" dirty="0" err="1"/>
              <a:t>Saarvasri</a:t>
            </a:r>
            <a:r>
              <a:rPr lang="en-US" dirty="0"/>
              <a:t> </a:t>
            </a:r>
            <a:r>
              <a:rPr lang="en-US" dirty="0" err="1"/>
              <a:t>Spirulina</a:t>
            </a:r>
            <a:r>
              <a:rPr lang="en-US" dirty="0"/>
              <a:t> Capsules. Rich in essential nutrients and antioxidants, these capsules support immune function, enhance energy levels, support brain health and promote detoxification for optimal health.</a:t>
            </a:r>
          </a:p>
        </p:txBody>
      </p:sp>
      <p:sp>
        <p:nvSpPr>
          <p:cNvPr id="16" name="TextBox 15"/>
          <p:cNvSpPr txBox="1"/>
          <p:nvPr/>
        </p:nvSpPr>
        <p:spPr>
          <a:xfrm>
            <a:off x="3043914" y="2928878"/>
            <a:ext cx="8917898" cy="400110"/>
          </a:xfrm>
          <a:prstGeom prst="rect">
            <a:avLst/>
          </a:prstGeom>
          <a:solidFill>
            <a:srgbClr val="007A5D"/>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2970212" y="3309878"/>
            <a:ext cx="8991599" cy="2862322"/>
          </a:xfrm>
          <a:prstGeom prst="rect">
            <a:avLst/>
          </a:prstGeom>
          <a:noFill/>
        </p:spPr>
        <p:txBody>
          <a:bodyPr wrap="square" rtlCol="0">
            <a:spAutoFit/>
          </a:bodyPr>
          <a:lstStyle/>
          <a:p>
            <a:pPr marL="285750" indent="-285750">
              <a:buFont typeface="Arial" pitchFamily="34" charset="0"/>
              <a:buChar char="•"/>
            </a:pPr>
            <a:r>
              <a:rPr lang="en-US" dirty="0"/>
              <a:t>It can lower “Bad” LDL and Triglyceride Levels</a:t>
            </a:r>
            <a:r>
              <a:rPr lang="en-US" dirty="0" smtClean="0"/>
              <a:t>.</a:t>
            </a:r>
          </a:p>
          <a:p>
            <a:pPr marL="285750" indent="-285750">
              <a:buFont typeface="Arial" pitchFamily="34" charset="0"/>
              <a:buChar char="•"/>
            </a:pPr>
            <a:r>
              <a:rPr lang="en-US" dirty="0"/>
              <a:t>It reduces Blood Pressure</a:t>
            </a:r>
            <a:r>
              <a:rPr lang="en-US" dirty="0" smtClean="0"/>
              <a:t>.</a:t>
            </a:r>
          </a:p>
          <a:p>
            <a:pPr marL="285750" indent="-285750">
              <a:buFont typeface="Arial" pitchFamily="34" charset="0"/>
              <a:buChar char="•"/>
            </a:pPr>
            <a:r>
              <a:rPr lang="en-US" dirty="0"/>
              <a:t>It is very effective for Anemia</a:t>
            </a:r>
            <a:r>
              <a:rPr lang="en-US" dirty="0" smtClean="0"/>
              <a:t>.</a:t>
            </a:r>
          </a:p>
          <a:p>
            <a:pPr marL="285750" indent="-285750">
              <a:buFont typeface="Arial" pitchFamily="34" charset="0"/>
              <a:buChar char="•"/>
            </a:pPr>
            <a:r>
              <a:rPr lang="en-US" dirty="0"/>
              <a:t>It improves Muscle Strength and Endurance</a:t>
            </a:r>
            <a:r>
              <a:rPr lang="en-US" dirty="0" smtClean="0"/>
              <a:t>.</a:t>
            </a:r>
          </a:p>
          <a:p>
            <a:pPr marL="285750" indent="-285750">
              <a:buFont typeface="Arial" pitchFamily="34" charset="0"/>
              <a:buChar char="•"/>
            </a:pPr>
            <a:r>
              <a:rPr lang="en-US" dirty="0"/>
              <a:t>It boosts up metabolism</a:t>
            </a:r>
            <a:r>
              <a:rPr lang="en-US" dirty="0" smtClean="0"/>
              <a:t>.</a:t>
            </a:r>
          </a:p>
          <a:p>
            <a:pPr marL="285750" indent="-285750">
              <a:buFont typeface="Arial" pitchFamily="34" charset="0"/>
              <a:buChar char="•"/>
            </a:pPr>
            <a:r>
              <a:rPr lang="en-US" dirty="0"/>
              <a:t>It prevents mal-nutrition</a:t>
            </a:r>
            <a:r>
              <a:rPr lang="en-US" dirty="0" smtClean="0"/>
              <a:t>.</a:t>
            </a:r>
          </a:p>
          <a:p>
            <a:pPr marL="285750" indent="-285750">
              <a:buFont typeface="Arial" pitchFamily="34" charset="0"/>
              <a:buChar char="•"/>
            </a:pPr>
            <a:r>
              <a:rPr lang="en-US" dirty="0"/>
              <a:t>It maintains our Neural and Mental health</a:t>
            </a:r>
            <a:r>
              <a:rPr lang="en-US" dirty="0" smtClean="0"/>
              <a:t>.</a:t>
            </a:r>
          </a:p>
          <a:p>
            <a:pPr marL="285750" indent="-285750">
              <a:buFont typeface="Arial" pitchFamily="34" charset="0"/>
              <a:buChar char="•"/>
            </a:pPr>
            <a:r>
              <a:rPr lang="en-US" dirty="0"/>
              <a:t>It is very helpful for Allergic patients</a:t>
            </a:r>
            <a:r>
              <a:rPr lang="en-US" dirty="0" smtClean="0"/>
              <a:t>.</a:t>
            </a:r>
          </a:p>
          <a:p>
            <a:pPr marL="285750" indent="-285750">
              <a:buFont typeface="Arial" pitchFamily="34" charset="0"/>
              <a:buChar char="•"/>
            </a:pPr>
            <a:r>
              <a:rPr lang="en-US" dirty="0"/>
              <a:t>It reduces Blood Pressure</a:t>
            </a:r>
            <a:r>
              <a:rPr lang="en-US" dirty="0" smtClean="0"/>
              <a:t>.</a:t>
            </a:r>
          </a:p>
          <a:p>
            <a:pPr marL="285750" indent="-285750">
              <a:buFont typeface="Arial" pitchFamily="34" charset="0"/>
              <a:buChar char="•"/>
            </a:pPr>
            <a:endParaRPr lang="en-US" dirty="0"/>
          </a:p>
        </p:txBody>
      </p:sp>
      <p:sp>
        <p:nvSpPr>
          <p:cNvPr id="18" name="TextBox 17"/>
          <p:cNvSpPr txBox="1"/>
          <p:nvPr/>
        </p:nvSpPr>
        <p:spPr>
          <a:xfrm>
            <a:off x="3043914" y="6019800"/>
            <a:ext cx="8917898" cy="400110"/>
          </a:xfrm>
          <a:prstGeom prst="rect">
            <a:avLst/>
          </a:prstGeom>
          <a:solidFill>
            <a:srgbClr val="007A5D"/>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2970212" y="6400800"/>
            <a:ext cx="8991599" cy="369332"/>
          </a:xfrm>
          <a:prstGeom prst="rect">
            <a:avLst/>
          </a:prstGeom>
          <a:noFill/>
        </p:spPr>
        <p:txBody>
          <a:bodyPr wrap="square" rtlCol="0">
            <a:spAutoFit/>
          </a:bodyPr>
          <a:lstStyle/>
          <a:p>
            <a:r>
              <a:rPr lang="en-US" dirty="0"/>
              <a:t>1 to 2 capsules two times a day or as directed by the Experts.</a:t>
            </a:r>
          </a:p>
        </p:txBody>
      </p:sp>
      <p:sp>
        <p:nvSpPr>
          <p:cNvPr id="22" name="TextBox 21"/>
          <p:cNvSpPr txBox="1"/>
          <p:nvPr/>
        </p:nvSpPr>
        <p:spPr>
          <a:xfrm>
            <a:off x="3043915" y="2133600"/>
            <a:ext cx="8917898" cy="400110"/>
          </a:xfrm>
          <a:prstGeom prst="rect">
            <a:avLst/>
          </a:prstGeom>
          <a:solidFill>
            <a:srgbClr val="007A5D"/>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2991950" y="2514600"/>
            <a:ext cx="8991599" cy="369332"/>
          </a:xfrm>
          <a:prstGeom prst="rect">
            <a:avLst/>
          </a:prstGeom>
          <a:noFill/>
        </p:spPr>
        <p:txBody>
          <a:bodyPr wrap="square" rtlCol="0">
            <a:spAutoFit/>
          </a:bodyPr>
          <a:lstStyle/>
          <a:p>
            <a:r>
              <a:rPr lang="en-US" dirty="0" err="1" smtClean="0"/>
              <a:t>Spirulina</a:t>
            </a:r>
            <a:r>
              <a:rPr lang="en-US" dirty="0" smtClean="0"/>
              <a:t> Extract</a:t>
            </a:r>
            <a:endParaRPr lang="en-US"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data:image/png;base64,iVBORw0KGgoAAAANSUhEUgAAAV8AAAGbCAYAAABjzJMjAAAAAXNSR0IArs4c6QAAIABJREFUeF7svQecJUd57v10OHnmzOyudldaSWiFUFxQRjKYa4NtEMEGY1/b1/Z1whHsawwmGDBBBBvHa1/bnz8+3+tskn++xgEHDAhJJIMkJJRAQhLaMLuTw8mn06enznlnS6XuE3Zmd2dEzf7md2b7dFdXV3f/++mn3nrLgf2xLWBbwLaAbYFT3gLOKd+j3aFtAdsCtgVsC8DC114EtgVsC9gWOA0tYOF7Ghrd7tK2gG0B2wIWvvYasC1gW8C2wGloAQvf09Dodpe2BWwL2Baw8LXXgG0B2wK2BU5DC1j4noZGt7u0LWBbwLaAha+9BmwL2BawLXAaWsDC9zQ0ut2lbQHbArYFLHztNWBbwLaAbYHT0AIWvqeh0e0ubQvYFrAtYOFrrwHbArYFbAuchhaw8D0NjW53aVvAtoBtAQtfew3YFrAtYFvgNLSAhe9paHS7S9sCtgVsC1j42mvAtoBtAdsCp6EFLHxPQ6PbXdoWsC1gW8DC114DtgVsC9gWOA0tYOF7Ghrd7tK2gG0B2wIWvvYasC1gW8C2wGloAQvf09Dodpe2BWwL2Baw8LXXgG0B2wK2BU5DC1j4noZGt7u0LWBbwLaAha+9BmwL2BawLXAaWsDC9zQ0ut1lrwWSJBl0/Z3wtXnjjTfi7W9/e5LWzo6jik39zp4X2wKnsgVO+AI/lZW0+zq5LdCHoAfAPXr0qO/7vut5nutoP27vx3ddN89fAF6hUPC73a6fz+e5LX9z/U8XgBOGoev7PivP60x+vSiKuJDrcBv+rX96cRxzXVUmf6IoUuV5nocoivhJeCZRFHGFuA9TLoujKEpc140AhP1ffs//81f+5qfajmWFYZj4vi/lyHdxGIaR7/tREASqvCRJ+BkkSRI0m81uoVAIoiji/+MkSRTQ+RnHMevB7eNOpxPv378/uvHGG6N3vOMdLNv+2BZQLWDh+yS+EJIkIbTyKysrxSAIir7v5z3PK/i+P+l53s44jquO4+zwfX/Kdd0KgDIA+SwSpkmS8Nf3PI+QzMdxXGIZcRx7juMocCZJwr+5L99xHMKToHYIUYKdP2RTf5n6jtcev+ePuhAdx+2vqxQxf13XFXXck6u9MtY/wzAkfLkDQpkgBZcRpIQgf/rFc0eI45j/V8v7nOR+1bI4jlk2Pwlv9ek4jgJ2/5MwJzz5GcRx3HJdtwOgHcdx6LpuSEj7vh8A6Lqu2wrDsOO6bjOO47rruo1ut7uWJAn/rkdRtBAEwWIQBJ0gCLoAmmeddVanv68n8VVpD01awML3SXAtHDp0qJTP56vFYnHScZzd+Xz+at/3LwVwluu6u5Ik2QGA31UcxykB4K+SpH3Btt4K/D9/CSv+8m+CSf4m/GQ7LifwOp0OcrmcAh8/gyBQkOQP1aksy+fz6juqYS7nL//udrsolUqqHK4j2/HvdrutlnEd1oHrs4xCobD+HcthPfldq9VCpVJRZfH/XM7vuX6z2VzfT1+Rq2Nj/Vi+XiaXy48OfR6vtA+/5//lmKQMaS+9faU9tcutFcdxkzD2PI9QXozjeCEMw6NRFH05juMHOp3OXJIka0EQrOzbt6/5JLhU7SFoLWDhuw0uh3e84x3u29/+9mK73d7jed7uJEnOJmSTJNnvOM5TXdd9CiELoJokiYIsxaQJVh0m+nf63wSHDg8dvPxbwEm4EjoEY61Ww8TEhIJhuVxW4OurWQVkgrXRaGByclLBUSDM8vh3vV7H1NSU+iwWKbihyiZEl5eX1XYEJyEpsOf+uF/uj2VyOb/nsunpaVUW1+H+payVlRVVFr9jnQTMLIPL+Ml6sg5y3H3lrMCvP1zkGOTBwE8et7QD66NvKw8vc1nG5UfF3XQcpwFgLQzDhSRJDidJ8qDneY+EYXjEcZyDrVbr6NTU1KrjONbO2Ab3sVlFC98tftIefPDBwr59+74jl8vdkCTJtZ7n7XEcZ5oWgeM4eb7y61CVm1xXXaJeZRn/L6/oojJF0QmQCNf+6/zjlC4hIxAi9AixtbU1BTWCq1qtqk+Wxx8B0urqKs444wzwUwBNwFFtEor8jp+EMJUqVSTLXFhYwI4dO9Q+uC/WiyDmMoJZ9se6EppLS0vYvXu32g+3J3hZFtdjWQQzAc2y5EFDyMv6Uia34bHqqprHIupY1DX3yXbgJ7/ncj6EdLXftzQeB2O2jbwdSFunXYoC6/53UZIk7SRJanEcz7uue08QBLfMzs5+6Lzzzlve4peyrZ7RAha+W/iSeOSRR4qTk5O/XC6Xf9lxnKm+r7quKrOqLkrWVLdiKfCTcCAseOPL67+Apt+Rpb4jaPt+qVKKYi8QTIQsIUaYCQRFwQrMCTGqQYJ1z549CpgCLh2+BCbXIRwFmITn/Pw8du3apeBIwLFcwpfLFhcX1/fLuhHqBCz3Iw8EvSwT5PJQ4nayPuHNOhCgBC3bQhS6PGy4f9aN67BO/D8/+X9RvmKZiIpmvUVNC3QFrCZ89eXyBmGea+nfcxyHXvNfdDqdt0xOTs5t4cvZVs3Cd3tcA+wrWllZeVmhUPgrx3EmBIKiXrPUUpryNe2GceBL+PBHPNB+xIFShQJfgkte9Qlfwpj2BLch/AgqgS/hRkAR/FnKl8eqK9+dO3cq+OrK14Qv68jvx4Uvj48PAx4DHyAEehZ8BbaEsEBW4Mt983tRvgJfLpeHmQ5f3TfWz6XuDctyQ/2ue84stw/yWrfbfWehUPh9x3HY4Wd/tkELWOW7RU/SzMxMeXJy8rcdx3mlKFb99VVuUrMjR+Cb1pGm2w6Eoyhf6TiT13DZj6hi066QDizxTtPgK8qX8E1TvoRrFny5jUBblC/hnQZfwp4PAYEv4Sm2A2E6TPlmwZeAFeUrDyvClXUQ+OpKWJSvqPos5cs2lYiNNIWrn1e5NM1zLODW33CSJPl8u91++cTExLEteknbalnluz2ugVqtttt13T8Pw/DF0tveD616nFeoRx/oCkmALa+tZu+9dFyJkpWONPF8uXwYfKVzivAVCIryFc83y3bIgi+BKZ1kuu0wCL587We9CUbCl7YD1zfhK6pWPF85VvF8deWbBl+BrdgLmw1fOVdpNkSa+jUsiaPLy8sv3Llz55e3xxVua2mV7xa9BhYXF8/N5/PvT5LkOforqtxwooZ0+Mp3WZ6vHKpELRAiAl0TvqLQqAx1z1fWoyrMgi8VcZbyFduB+2Y9qBjNDjdd+dJGENuB60qHGzvo+F2a8hX4Et6mhaF33rE9RPlKh5t4vtKJZoax0R/W4Wt6vsOUL9tSV776/0346opXt5P086htX6vX6y+sVquf3aKXtK2WVb7b4xqYnZ29oFQqfdBxnGsFprr6kZvOVERiEcinfJ8WMkbbQVe+YjuIl5ilfKUDSjxfgks8X4kmkBhbsR0k2oGgFV9U4MtOOOlwI0wFvlSic3Nz65EQZocb4ct1RPnqHW4C00Hw1ZWv3uHGOkjMsXTKsaNRlC4/Zb/D4Cuerw5cE776ORwUAWGef+O6aDUaje+amJj4xPa4wm0trfLdotfA/Pz8xcVi8UMArtA9PlMNyc0qh2FGOMj6omAFJuL5ptkOuucrHX1iYwzqcJMYW4KMsOI2YjtwGTvJCF/prBL46uFhWfAloAk61puwpRqWaIeNwpf1Yf34KaFmMnBEHmIygENigVlPiXLQox1E+UpIGuusd7jpni/L1s9fWmebfnkKfNMeuIzqW1tbe/nU1NS/btFL2lbLKt/tcQ0sLCxcSvgmSfIMHaxmR9sgL1AfKCCe77jwlWgHHb668iVcpMNtGHxpFRBuafAVq+BE4cs20qMdBilfiTWWtpBoh82GryjlUeCrgzWr002ugwz4BrVa7fuq1eo/bI8r3NbSKt8teg0sLi4eKBQKHwTw9DT46t6veQiilDcCX+lw0+N8uR9T+Q6DLy0EqkWCmfAVz5eKmFDSO8kIRekk43a67ZClfE3Pl1YELQyxEUzbgbaIDNjg8bCNTgS+rJv4wmnKd5RoB135bgJ8w9XV1R+enp7+8Ba9pG21rPLdHtcA4VssFhV8zdAiUxmldcYIWGRdU/nSFmDHUZbtoMNXXr1ZD+lwkzhfwpdglSgHgZvYDjK8eKvAV+9wSxtkMch2kFAzGcmXBV8+WKR9ZZCFPixbPF+Br+nlpp3fIaqXX0fLy8s/vnPnzr/eHle4raVVvlv0GujDl57vgVGUrwnoQfAViGaNcEvzfLlM4l2pWMeBLwHECAgqX/q0jELYTOWrh5oNU74mfPU4X4lHpqpN63AT+Eouii0G33h1dfVnpqen/88WvaRttazy3R7XwNLS0tNpOziOkwpfif01wWx2uIk9oStfrjMozjdtkMUg+OqeryhgUb60D2gtbCZ8qTxlhJt0fPGYCHmJ8x3k+ZpxvjK8eBh8CVtJwsP9jmM7iPKlqpWhxuYItnGsh5SrOFldXX3l9PT0+7bHFW5raZXvFr0GBL6u6x7QgWq+oqb5vTqQ5W891MyEbz8HrvI/pWNNQtlkmURLpNkOMsiCgJUcD3qomeR/oBcrypfKkvtiVIAeakbbgqo4bYSbRDtwPyyLo9+4vijftMQ648b5mraDtAePR7K2DbMdJAGPHiss7cHzIW0oA1GybAczEmLYpbq6uvqq6enpPx62nv1+a7SAhe/WOA9PqEUfvh9yXfeyNPhm9Hg/Lj+vvt2gON8s+IqXLPGwumozbQdC91TBl/CjhaHDl8dndt5JVjMBuZlYRxml/dwOZlYzCTUz4ct9EPbDOtz4UNkofNOiHgZdrsvLy6/auXOnhe8WvafNaln4btETtbS09AzaDmnwTVO/Ato024GHqH8vI9z0QRbyKiydUKJ8ZTsJOZMOOn2Em2Q1S4MvwS6dcpulfAW+MsKNMDwV8BXbQeArUQ56SklJl7lZ8OW5M2O5sy7Zvu3w/27RS9pWy3q+2+MaIHz7I9xSla94uebRmDkcTAtC4GqmlDxR+Eo+3yzlK/DVPV96q7QWTtR2IHzFdhDP14Svntths5SvwJf71wdZbBS++rlMi3Sw8N0e9+y4tbTKd9wWO0XrD4Nvlu2QBV9Rv6cbvlSrEu2w2fAVz3dQYp1huR0Geb46fHXbQU+4cyLKVy4pc4SbQHlE+NoOt1N0b27Wbix8N6slN7mcpaWly/vK91J59R/W2aYDVrcadPWre5iDQs10f1e8UX6atgOVL/1SGewgCljvcNMHWbDD7USUL/fBV3mWm2U7ZMFX8ktw38Pgy0EgkttBIjYkNE+3HWRKJPGAJdXkKIl1zGgHE77mEHL9/wMuM8L356anp/+/Tb4UbXEnqQUsfE9Sw260WMK3XC5zkAUnwlQ/0gGWpXp1+JqddGaomZ7PV6YFkgxe0jlnWhE6fNPifAlFGWQh8KW9QCDRF2Z4GOFGcI0a7UClzO2oSAk4mclCcjsI9Hm8hLzk8zVtBwJfMqQxOoOgZjvy2NOSqaellKTHK0mB+JmVUlJmweAxyiALqlc9hE/aOC23g4XvRu+e7bG9he8WPU/Ly8tXlEqlDwh8BbgymCKr2qJsdeXLbU8lfKlS9cQ6Onwlt8OJwFfPamamlDxZ8JVMbzweHb6SWjJtDjcBtwzKYBnyxiCJdSx8t+iNdwqrZeF7Cht7nF0Rvhxe7LruJSZwBwFYj2rQ19tK8JX5zySr2aA4X1356vl8JXJC4oqz4JsV5zuq8s2Cb5byzZrDzRxebOE7zt3w5FzXwneLntfl5eUr+/C92LQddKjqitj0dvVDO9Xw1T1fUb6SWCcLvuId64Ms0uBLZSlDlcVjZptwP/o0QoOSqafBl+unJVNn25nKV+wHM58vFbHMfCxzvonytbbDFr3ZTlO1LHxPU8MP2+3c3NxV1Wr1A47jKPjqkBX46t6vGd+r/5/bn2z4ShJ1dmgRolnwTUspKcp3FPjy9Z3w1fP50ms+HfAdNI3QsHy+J0n5/uz09PSfDLu27PdbowUsfLfGeXhCLZaXl6+i52vC1/RydbU7jvIlxKjQCHB2tFHZmR1u+tRCAu9Rk6mbM1mwkysrn68OX33eNf6d1uGm53aQGSVYP6pOSczODjfJDazPhGxGO2R1uOlTx5vRDoMm0KTtYHq+MjMIy7Ge7xa94U5DtSx8T0Ojj7LLPnyZWOciuWn14b66FZEFXQGmAFZ63PURblxGADF6gZCQXA7cZhh8ZYSXmduBy2XqeH0mC3OEW1o+X776cznhJ/AVaFNN8iGh53aQBDdsIz23g0Q7sCx27hGKEmpGhU3bgNvw2CWhDtW7jJrj/tkm0oGp2w6EvxlqNmz2Yn3qID23gx5GmBblwHMrCXiGdLYy1OznbW6HUe6urbGOhe/WOA9PqMXKysrV/eHFF4rtIPBNU796R5sUNip8deWrw1dUrm5b6MrXhK8knOHnicKXwBVg8m+ZOl5Ppk74ciAFv9OzmkluB33qeMI1Db5UyfzR4cuydPgS9jIohSDm8XI7fopvrXu+3I8e5ysj38TrlU990lKBe9bINvPBOyDMkPBlYh07vHiL3tNmtSx8t+iJmp+fv2ZycvIDruteaHq8ejiZ6QXrhzMKfAlTPc5X4KvPXqzDl+AQpSzwlQk0dfhKjLAMcKA6JjAlq5k+ezGX7d27d326d4lQIAw5gaYZ58uYYa4v8BXPV59GiPvTLQwzzpcQFeVLkBLuAl8qYF35sk0EvoSrKF/pUJN2GAW+PF9i8Yg1o59fHcLysB1D+dqUklv0fk6rloXvFj1ZKysr1/Q9XwVf/QbUVe5G4SszFAsQdPjq8cGyXOCrJ9YZBF9RllyHwJThxVSFYhUQvmeeeeb65JU6fGdnZ9cn3iRcuX8TvlTCEmrG8tNALvAVz5cQ5TFRZYvtMC58szrc0may0AdZyINJUkrqFtJG4Fur1X62Wq3aDrctek9b5btNTgzh2w81e5ppO5iRDGJDZEU4jOL5ZsFX8vjq8BWbQle+hBohSBWp2w6m8k2DL5edddZZqrOMUQyEF38JQ8JXQtQITAKL+yFg+Z1MWc9jJ5yphglySREpFgbrJZ6vTF+f5fmaypfrmZ6vdPTJ8OIsz5ff66FmMmxbJtXUH6z6eU7zf0fwfDmTxf/eJpf4N3w1rfLdopeArnxHha/uBetWQRp89WiHNNuB24gqFgUs8a6m7SAzWUhKSX4SVlxfOtwIQ9120BOgE74EJqFI8PH1XTKR0XYQ+BJkfP0X5Uv4EvqEvUQ7sCzuR4evRDvoHW667aB3uHEdye0gHW5y3JLbgZ+EOY9Bz+1AG0LifyWlpMBXPHAdvjK0WD5N1StvNbJ8GHxrtdpPVqvVP9uil7StltECFr5b9JKYn5+/mnG+ruuqaAeBoYy40m9M8YB15av7wtJpJJENeoccl8kwWEJV94kl/wNBKgnXpVx+R0DKRJEEmHRIycSc8lpPAMksEOKlsjyWJTCVLGGEF2HJH5ZNsBKUBB7rKqkwCT9CnmXrQ5W5TMK9WBbrSJUp88hJh5kOVoJS6k6wy7FwG4kAkWgFmX6J38k8b/rMFfoIN9ad/5d2kg43eZimfYrXboLXHExjdrwlSRLX63XC98+36CVtq2Xhuz2uAYaaVSoVDi9eh6+oWb2DRvd/0+wIOVrZxtxW1K2uzHSlLYMBTHAIyHXfUl6v0zoEddBIWaK49WgAWU9ex7kO9yEPEFHh0lklECIkxY+WY5EypEw5Fqmfrii5Do+JoDTL0esu58B8KzC3YdkCZ71uZllpUM0Cr7zZ6N9r5zdZW1uzHW7b4/ZWtbTKd4ueLAk18zxPhZrpHW5S5QFhR+sj4oatK0pXbmzpGJKy9fhUAY8+4EIHgl4f/UEgcBUYit8pMBRbRMAqHVJStn78OkgFgBKxoadq5HqyH6m3QFyiCNLqI8erPwT0B5h+XHqyHKmrlMlPgW6a4tUvu7SHpt7ZmXWezfau1+u/Uq1Wf2OLXtK2WkYLWPhu0UtidXX1mcVi8QOe510g8DGrOgi+aTe37hnqN7yuvnT4mmo5bf+68hYYCsCkLNlOB7mUrYM5DXi6KhZo6g8Us+7maDIdnPq6ZlmirPU3AH0dc1t5AAlgTT82y59NU7ppbwpZDzJpo7TLttlsvrtSqbx1i17StloWvtvjGmg2m9fn83nC93wdIPrNZyqmFB9w/WBFSUnnjg5NfTtZT8CTVqb5uq4DRcqV6Aj9/6JATVVsPihMNW6Wb9oJYl8IxEQBm1aKHLuupFm22fGlrzesTQWyOvR1W0A/Vr3eopTTHijmFTrsPMv6rVbrt8rl8hu2xxVua2mV7xa9BprN5rPz+fz7Hcc5z7xB9SrrN7rc0Loy1NcVQHCZhJDxxqbPyR92hkmYF/1K/s1l/J4dXoQct5PoAlmXnVwS0sXyZFvp7JLyZd426WzjcrEcuMysl+kF6ypTQM7tuS073qRTUNpLrBqBMTvbJEyO6xDO7MCTv9kJxx+uJ9/JdPX8jr8yxJl/s1x+z1/+n9uxPP7KdlyH/5e66GDPepCawNcfRuaDTz/XrVbrd8vl8i9v0UvaVssq3+1xDdRqtW8tlUp/FcfxudIDLgqIAJGBCPJJOBKU/OXfAkaCkj35BCJ/9e+4rQCVIJSbXPYjNzoBwl/Wg1AS5SiA4nf8m+vLuvy/rC/lyHFI1IKUI2CS9cxPWc88c6ZC1h8+kiRIlkmUiHzyez2XhXi0EvEh3+v/ZxvJ/2V9KYOf8qNbN9JGXMa2Ibz5S1jzgSHwlr+5nMv4f1km0ycR4vyen/qPeOedTucPy+Xy/9geV7itpVW+W/QaIHzz+fxfUPkSpIxfPXr0qBoowNhXxtZScRKsomJFZckNrN+0VGVyUwsAdDDoIBWYCjz1/5ugFLjJK7/udZq+pa7gdXDKKZBtTV9UV4jm6UrzVrNe5bPKT6unXoY8DHSQi0fM49AfYvImwXMisBZA628V/E4elHxASg4KeWvgNpJ1jvvl+WHYGkPsGPfMWGbGRvNvLu+HwFn4btH7Oa1aFr5b9GQtLCxc2mq1/s/dd9/9rDvuuEON5uKNzUEIHN3FX44K44gw3pD8lVdhHZD6a6n5Opt26Lq/qK+vA1GAIyqS2+h5CvQOJH0fWT5zlgdsep3msQwCvrRB1unVgWpaN+Y24guLmhcIm9DW3xj0umYdt/7g0v9muxLOPAY+ZOXtRR7AfAjzAUw483q4+OKLcfXVV/N6+I1qtforW/SSttUyWsDCd4teEg8++ODu1dXV3280Gj9IsFLpcCCC5DcwASAgkldeeRU1O9iyPMNBzWDaEDp8ZTt57c4CptRXV7n6sjRwpYFbVPAoDxJzn+a25sPFbCsT9mKpZO3bhLGp2HWVLso/TaWnla+3j1geVMkEsmR8m5ycfN0555zzO1v0krbVsvDdHtfA/Pz8xfl8/q9833+m+Kziq5qv2uarfhoAzZtcB0sapNLUn6xHcOieqQ4ZXeWZ8MwCs66UB0FVB1bWerIPHaRpyjZL7eoPJ1G8UqYJ3zR7JKvdzIeOuW2W1WK2mbmenHuej1qt9padO3f+2va4wm0trfLdotcAJ9D0fZ9Tx18iPfKsqgB4mDoapmSHKcc0L1XKFI9TYGjG8wqkpQzdHhBQp3m+gx4C8vCQMofVX4eo+XAyFbAObHM/AnEuH6Z8h11Kej2GKX19YIYO7rRjkbC+er3+hunp6d8aVg/7/dZoAQvfrXEenlALJtZxXZdxvheKAtPDlXTPUr85TSgNu8nNHY+yvkRbiNXAfZowTVPAuorTlXjWclM563AeZJ+Yqta0TbJgrL8NpCljParDrNugh8GwNh30oEu7PNPWT5KEw4vtTBZb9H5Oq5aF7xY9WQsLCxxk8X7XdZ8qIVqivrJemfXX/zSoDlOLArdh6+nwTbMS9GWj/K1Dz4S2XhfTnsh67U97MJn7GGY76G0p62bBd6OXkNmGw2Cd8dYTrq6u/vSOHTtsYp2NnpBTtL2F7ylq6HF3s7i4+GzP86h8n6LHx+ogHmQ9ZClafbkJNh2+gwAsHW6EhLzypnmRuiI3lWIWZNNgnqaABY7DHhS6wk6Dsr69DmQTzvLgk/ZPe1DpD4e0B2HWsZkDL8a9Vvrrd1dXV390enr6Qye4vd3sFLeAhe8pbvBRd7eysvLtSZL8led5Z0mAvnymAUMH3SDll6WyBsFRh4rErOoDMvTvzeVZ4NS3GQZcAd0obac/BMx2MtvF/F73d3X4ynLzwSfljQp1XX3rx2Q+QEZpDx3u/fU79Xr9+6vV6j+O0k52ndPfAha+p/8cPKEGSZI4y8vLP+C67h97njcto8vkJtdjWE0FKVDTVamso4/uEsUqEJD/p0E1bV25+WU/AhBzlNwg1aoDaBhwBn0/TP2a0Mv6vw40Hajm37rq5ndmXLWk2TThrHv2+jZpXv6wB4d50SRJ0lldXf1vO3bs+MgWvKRtlVJawMJ3C14WSZK4i4uLP++67m94nlfizSlQ1SFphnzJdwJEE6hZINRhlKbCdBUo9RCw6PsaVv4wwIpFkLWeaZNwPbO+pl1gqmbThtDrnGU7EKa6ohb46g+lFBg+4coy9y3g1mEu+9KtJka46EO8zVwR/XPR7NsOf7cFL2lbJQvf7XENEL5Hjx79ySiKfjsMwypHMknuBR3CEo6ke4a6RWEqPAGmDMAQRa3DRQeEbK/D0AQg68X66bkNTOANU7hmmWkgG1XdZqla8xjSrAJ9WwE7QSdDr82HS5bdYL4FSAelCWsT6NJOUleG9Mm5lXPt+37geR5/Xc/zvFwu5xYKhahUKn212Wz+4K5du+7dHle5raVVvlv0Gnj44YcvX15efm+3270+SZKK4zi5/k0ZOY6T8L7zfd8RRSQgNV+JTRUpcOUnoSJDkmU9LtfDxtI8YgETP9Pgm6ZcTXtkWLOn7TdtmyzlO6h83Q4Q4OntIn9LzXOWAAAgAElEQVRLbgu2kTlzhpRvdpaZDxIpS3I36O1sPijSzpVYRf23nOUwDP85juPbPc8rOo6zG0All8st5PP5W84///ybHMfppYezP1u+BSx8t+gpuummm/xCobA/SZIDcRxfEsex6njzfT/kTed53nXlcvkSPcuY7iOmAUZXsjpYxNaQ77Nidk1lRljo2dXSlLK5bBCY006Fvn7atmk2g1mOuQ7LyYKmDk+uIykixceVh5v+kDMhqpchf7OdmEhHh6+AOctmkbec/r6SIAg+3Wg0Xr979+67Z2ZmWJ7HB/DZZ58dnHPOOR3HceItejnbaqW0gIXvNrssPvzhD3tPfepT9+fz+R8rFApvzufzvAHVUejqTYeL6TWKchXlq3vK+g2fplbN7wW+ZgpHAfUo8B0F2sNOUxpgTXWqv+Zn2Q76chO+0m76vmR93X+WtteXSYYz0/7IsnRSHnRxEAR/U6/Xf+nAgQNLw9rDfr/1W8DCd+ufo9QaPvroo9/sOM6/ua47MSz214SveL56SslB0DUhLFCReF96vpIMPW1dHcSDVJ55oFnrZp2yQUA11ampYPUyBa46fMV2MLfTI0/S1LCUa8I3TR1nHX/fCiJ83+e67uvPPPPMxja9bG21tRaw8N2ml8PXv/7183O53G2+7+/U4SugM0EkwNU9XRO+0hRmaJkJT9PzJVhktgod4mnQHRW+44J3EPh0YKb9neUbm56veamYIWY6tHXYiz0jMdJ6XXV1LNvo1oT2MIu73e7/XFtbe8uFF17Y2aaXra22he/2vwYOHz58TqFQuMPzPPq/Q2crFigKfPmpT3GT1smmL0v7W6Ciz/AgANKnKTKhMsjHHRXOpoVgKts0Zam/AegANNeV9UT5SqekCXjTV8/aJ7dj+8k0SmnlmA+FFBUchWH43mq1eqPjOL15n+zPtm4Bq3y36embnZ19KpWv53k70l59U27e9c4eUVtZ8E0bpaYrWv173fPNgnWWd6zXcZDS1dW6eVxZqtVcngY307tN83Rl6h7dVzf9ZfMtQz8f4v/KzBS6qtW3M0GuvzXw7yiKoiRJ3nX//ff/2rXXXmvhu03vW73aFr7b9CQeOnTo8mq1+mnP8yYHhTvpN7EOwUHKVx+sIdubnrD8X0LNJCRKVGOakjb3bwImDcBZUJb9jOKd6uDNUqdpIE6zHbiedFBmKV8dvlJulvLVjyMNwHJ5Er5xHN947733vtfCd5vetEa1LXy36Xlk1rNisfhJ13XLgwCkA0/vKOM2+uy9AtMshWvaFvIqLX6v+JlZtkOa+pWmH2RDmIBOU7RSTtZ3abaCvo35vcDV7HATiJugNlW1ePC6n6sPtJD1zYdmGrS1cxY+BvB33H333b9p4btNb1oL3yfHiVtcXLyhUCj8k+/7airbLPCY8NVhdiLw1bfXox1M+A5Tvmm2SNqZMaEt6jBNEQ9TwaY9kAVTUaOjwneQDaG/CcjMx9yvCdo0FW10vNHzvTGfz7/Xer5PjnvYKt9teh7n5+d/qFKp/LXneeocmirKhJZpG4jtoE9NpKtf3W4wrQfT8x3U4Waq22H+rwlV06rQ4Wt6tIMeQubDaZB6HVf5pilrvXzWUx5UpuebBmJpb3rycoxJktB5eOcDDzzw3gMHDnS36WVrq621gIXvNr0cFhYWXlWpVP5Iz6BlvqKnqV5ZR+Arw5LTbAcT2NzW9Hb1EW6DQtT0Zk4r14S9CUsdWqOcsjSVm6Z0pSxdefJvHgvbRoYWS0SJDlV54KWpVtPLFc83a3+mojfLJHyTJHn3ww8//Os21GyUK2Drr2Phu/XPUWoN5+fnXzMxMfG75rBX0z/VASyKVU+sIxmy0sCZFvVgDj3WczvoZegPgnHUblYHmwlfgWDW+qYVoDdimk0g3+tvEGLLSFYxE+hp1oEA3uyUoy0jsdD6QyAN5qaC74OcyvfXfd9/t+M4Ns53m963j7sOnwTH8A15CAsLC79QqVT+QIdvmvLVXlvXQ80EoGmer6hbUac6gPW/pdGlw40KOEspy7pZilf/Pu3vNHCaSjrL886CcJrtYCpjUb58QOmJi6RN9UEWpvWgq2KxHfSBKOYAjawBG1p7MNrBwvdJdLdb5btNT+bi4uJPlMvlPxVfUMBhWg2m8pXXYa4vio43fpbyle3le3178TEJXkl5aaplXaFm2SBZp8BU8aYiFAgOgvMg+A6zJnTbIW3WaNOq0FWv6fmaDydT/eqK26yXKN84jt/zWAfrexzHsZ7vNr1vrfJ9Epy42dnZ76lWqx90XVdFO5iKcVjnGW9oE76inHV7woSvqV4lysHMN2zuP61+g06DaSdkeb5ZtoM58MQEtKlUdRjKthLna84kwnUHRSuY+ZG5PttJkg/px6IrZBPA+sOm7/m+54EHHniP7XB7EtzAjFB6chzGN95RLC4uPr9UKnGCzV26AjThmNaRJp6vqFjxJ/V1Tf82zXIwlamujgXkJ3pmsmyEUYAt7ZHmC5vl6v/Xt9P/1pVo1nJ9HXOEG79LeyOQeGAd5ll2SH+Q228ePHjwRtvhdqJX1dbazsJ3a52PkWszPz//knK5zCxXZ+sj0nSv1oRpWuEC4nFe3QeB0XzNT1NzOphHgSyPwwylM5X0yA2npd40HxD6gyvt4ZGlsmVdeZgNW89U2QJf00PWFbjrunG73f6L5eXl15177rk2peQ4J3yLrmvhu0VPTFq1OLHm7bff7k9PT59ZLpdfk8vlfj6O47zupeqvqmmv0lKu7lfq26Qpw1EAqSu/tFd6s17m8WV5s4NANuzUjQJBHZy6nz0Mvml+9CCYZ72RZJxn1XkpbyQyW0kYhve1Wq03+r5/0969exnxoGY1GdYO9vut2QIWvlvzvKzX6rFkKt6xY8d2djqdc3O53Nme5z09iqLnua77TY7jTIpqEviZ6skEYRrkssA3CMpZzWbuL8urTYPxIEsgDYbDgJ4F37TlpnVjHp/5gMv6Xl+e5nvr6li+F1VvvrWIXaHtmxEPjwC4HcCXoih6KEmSr3ued2jPnj2LdgqhLX4zG9Wz8N2C54sKd3Z2drfjOJc/NmfXtY7jPBPAZa7r7nQcp+q6bsF1XUdgpY+ESlOgusrNUrHDwDeKfzoMhmn7NpelwXoU5T0KDIetM65SNkE77FLSAS8Pk0FWR5paZlswwVkcx50kSRpxHK8kSfKVOI4/F0XRTe12+94LLrhgdVhd7PenvwUsfE//OVA1IHABeDMzMxc4jvNf4zh+KYDLHccpSseMPn24DiTdG8x65ZfDHMWvHQbRtCYbtl9zmxMB6jinKgukafsdx9rQ19XLyrIhBu0v661AljOCRM6tCWIZaSif/e8J49ujKPqw67r/eujQoUPXXHMN5/yz1sQ4F88pWtfC9xQ19KDdPPTQQ1PlcvmqKIpemiTJiwFcxH4hfWp33oR6yJPeU84bXB9RNQpoh60zChxHWWfc5s2C1aB9pcHzROo2DoQHPaDMcnTIZlkeWapcf+MQAIsdYYBXD2Xr0p54zJ66GcBH6/X655/2tKfNjXsu7PontwUsfE9u+w4snTMUX3zxxVd2u92fcBznxUmSnM0p4hl/y18BrPkpsDUtBv21VrxFfR151R1F2WapOv2ATgRww6B/Gk/H2LseR11L4WnKeVxvWveS+bdEu0gcsaaK4yRJ5pIk+VySJH/muu5Ne/bsqY99oHaDk9ICFr4npVmHF3ro0KGdhULhhzudzmvCMDyfINOVrsBXX25CV8BqgtKE4kYgOfxIemtkebcnG7ajPCRGPYbNWm/c9h5XcZsxw+boRBn4YlgTQRRFf5kkyTvPPvvsg5t1rLacE28BC98Tb7sT2vLBBx8sTE1NsQPtFzqdzkujKCoJVGXEmYyQGqR4BXijgHZcGAw6sEGgGAWE+mv0CTWgsdEo+9zIfga13Wa26zh1TPN/5a1GlLDpCfeBzITsVMHv6XQ6N59//vntcfZr193cFrDw3dz2HFjaYxd9bmFh4XvjOH5dp9O5MooiT7KKmcpXgCwATlO9uuIUy0HUcFZnzmYe7ijRASfyaj5OHbNgngXGE/GHTxdkR2kH3YLQB9uI+pXv9f/TDw7D8F1xHH/w3HPPbY2yH7vO5reAhe/mt2lqiUmSFObn53/4sUERvxYEwZ4oihw9t4Ixmulxfu8w8Oo71EeC6R7wyT5MfV9mz/84wNssWA8qR4fpVgbrqOdMBzC30Tvi0qIiuCwIgqOPhaq9ft++fX8z6n7sepvbAha+m9ueqaUtLi5WkyT54cfiM9/e6XT28mah4uWPHsEgf+tqN8vnlR0NAsmphG/agWf1+ssr8ijbpB3nRk6ZvBnobw0bKW8rbKtHQcjfaSpYlvGzn+jnkTiOXzkzM/NJOy/cqT+TFr4nuc05Qm1paekVURS9udPpnMfBEdylhI4JDPRQMjNuV+9Y0+GxFQEyDPgCZOk0GrX5TZAP8o75Xdb6g7Kd6Q+F7aSIdYspzYbQ1S+/Fwui//lgkiQ/c+utt976/d///dGo58Out/EWsPDdeBsOLOHo0aMvyeVyfxQEwVMem/pbjUoz/VwBgpm6UCwEM6Z3s9XgSW4CVbwAwnxFPhX71h9ST0bla7ahmWhJV7w6iCU0LYqij3U6nVeed955D5+q82H3Y1NKnrRr4LGQHndhYeFKz/P+rNPpXE7opGWtSovlFThL5fTttht49Z75tLSUm3kCTLWqq1/5Ls2mMd8mpE6notNyM49fLysr053AV88tHARBOwzD33cc55379u1rnqw62XIf3wJW+Z6kK2J+fv4sz/PeG8fxf+92u67p4wpgzbAy0+MV1ZYGj5NU9bGKTQMUl+k3vwmzsXaQsnIaVPXV0iyJNBvBBLFu7+h13k4WhN4OpgWRpno1//doFEWvPPvss/9ho+fHbj9aC1j4jtZOY6+1sLDwo0mS/E4Yhmfw5tVnGR4UvytWg65+s5TZ2JU6CRuY3mqa4koD44lUJSuCYTPeBvQ21s+BPPxOpL5bYRu9Ay7DcpDoiKTb7f5nGIbfs3///qNboe5P9jpY+J6EM3z06NH9+Xz+g3EcX8+5uzj9uNgOpvWgT0mudwaNC4DT9Yqs39xsypPt6Q7r0DNBbKrkUVWz7s1vV+Wrq3d5G9FtB1G9sqw/GeprHn744T983vOeF56EW8MWqbWAhe8mXw6HDh0qVavVdwdB8D+iKMrxxmU8Ly9+HbRmp5v5yjtux9CoUNrMw9XtBX2I6yj7GKZizTLMCAbTWhgVkOZDatB2JoBH3ccox3+q1zE73YyIB6V+Cd8wDL+YJMkrnvKUp9xzquv4jbY/C99NPuOHDh26vlqt/mO3291jAldXvab1IK+340J3k6v/uOLSACkQNH1dM3QszXcdVNdxlPtmPGiGQVevq3neTmabn6yydeXLv/X8D/I339LCMGxEUfS2ubm5P7CxvyfrbPTKtfDdxPadmZkpF4vFX02S5E2Ekd55ljZM2OyE0wG8idU6oaIGKVN5XdUhOChuNwviYlOcUAX7G21UjWZtb3bGybnRw/42Uu9Tva1uD+nw5d+ErpzTvvXwyXq9/n0HDhywc8WdxBNl4buJjXvs2LGnFwqFPwuCgLNPPM5m0EevyY2t2xBbCbwCRR1AAlAzYF+UehZ8x7UXsk7HoHLGBfAowNXroa+vv7Fs4qVzSoqSNjRVr6F8CePlZrP53y+++OJ/OSUV+wbdiYXvJp34d7zjHe6rXvWqH/U87/eiKJoSr1c6zmQWCt3b1ZWxVGNckGxS9YcWI6+tvFH1H1FU5rKhBWoDL0ZZV9YZ1mF2Iu1otvkwSyLtjWWcYzid68r50j1fKt/+cGOlgjlNUbPZ/LtcLvcjNvPZyTtbFr6b1LZMFblz584/j+P4BziMTZRvVhyv/hq7VYErTWMmahkE2iyFOqoCzlovzUM+0XYbRfma60i99CgUecDqD4YTrdMmXYYjFaNHORC6uu0gIO50Ogvtdvt5l112me14G6lVx1/Jwnf8NkvdYnZ29gLf9//xsfmzLhPg6nOupQ2y0DvXNqkam1aMDkEdvmlKNw3GwyCcBbdxDkA6/7K2GQWy+raDFHBalITAV6/HdoGvHnKmA1hXwQsLC6+58sor/5fjOPE458WuO1oLWPiO1k5D15qdnX2553l/8djAikkBrW416Il0zBjeoYWfphXMULJxOtUEViaE03xkE96myk2D7DiQGxfC8laiWxg6fPXyzPDB03SqRtpt2gM1S/ly3aWlpb/1ff8nL7nkktpIO7ArjdUCFr5jNVf2ynNzc7/nuu6rCSg9T6+ZJpIlDMustUlV2nAxRgJuFaucBjL9pjZhO8xuMD3ctLJMYMv/BylffZthHu6ghspSw3od9LearDba8MnYhAKkbvL2IvaD2A79ULP1mN9Op3N/rVZ72VVXXfXgJuzeFmG0gIXvJlwSDz74YPWxqYE+6jjOc1icmSRdB7CoqnGU2yZUcewi9A62LKthEHRlh4PgOyqYT1T5DrIR0hpkFIWsQ1fKkLcaXSmP3eCncAMTvtLZJipYrIcwDOcXFxdfcc0113yU/aOnsIrfELuy8N2E03zkyJFz8/n8ZwGcIz6g3JBpeRy2OnjZJLonmAbSYeBNA+uJ+sAmfEdRl6OAd1xFnAZeeZPJSvu5CZfXSSlCRrzp4DXhGwRBc3V19c1LS0t/ZIcbb/5psPDdhDY9evToM3O53CfiOJ6kypWZh03LYbvYDWwSuSmHqd5RbYZh4NVPgw5bbsd2S/OQR3mIDbMfhpWRBvGsZXK+N+GSOulFyJsNIWwOspBlYRiGtVrt98vl8q/akLPNPyUWvpvQpocPH/7OYrH4kTiOPYJ3EHw3YXcnvQjemBzpNC54WbFRIKsr11FtCbMTTuybURpjowDW98WyssrTk+GPUq/TuY4OX1P9igLux/v+ZRAEv3DgwIH66azvk3HfFr6bcFbn5+d/yHGcv+EFzRtQZiROm5NtnN0JmHTwDFNq45RvwlIUp9yM+vemzWBCM80a0O0Ks2MtzcrQ655WflZ900BsWhNploG+jtQ/DaxSl6xMc1KObjFt9nka97yOsn6a9UAVzAcvf9rtNjqdzr+HYfjDl1566eIoZdp1Rm8BC9/R2ypzzfn5+Z9xHOd9XIE3IOEr4DU72zayO8kXcTJvbIJEer1N+OsPgSxPd5jyTat7GpjHsTN0sI6ikEfxg02gD2tzUcR6SOFGzvVmbTvIHxf1aw4v1pVwo9H4Qq1We/nVV189s1l1suX0WsDCdxOuhMXFxVcnSfJ7vAEFvnqs7zjJWAaBSNSZ3FA6EAbdZIMO0fRSxe/Tt5Gbkw+SLCtCVOkgG2GQspXvTL932OkZBYpmGWmq2LQTspS6vj9RwlK+fs6H1WvYcY1yztIU/7BjNc+BDmCJcpD0kjzvzWbzqysrK995zTXXfG0jdbbbPrEFLHw3eFUkSeIsLCy8FsBv8+YzPV/ehBKIP+6uTG90Izd0GhTN8rgObzh57RTQynr8Tu/8SrvRzW1GVbBZZelQ1mEz6HhGaScdtmlKWL4315P/m28FUjd9u2HnO62MLOgPK0u+Tysza1s5V+ZoNy23L1qt1kyz2XzJgQMH7hy1Dna90VrAwne0dspci/Cdm5t7HYDfFPCmDSs2VVIabNJuIAJPFLV+Y5nqzVSwpirKUqRmkm2qn06no6yHSqWyHnLG8rhMjsO8yeVGNuFhqvO09dKgaipsE2r68eptIW3FMrMAnQZWri/HJlEp+qcOV3M9/QEhyn3QA2DQ28Eo8M16OzDbYZRLWwewnmxHHsKtVmu12Wy+7NJLL715lPLsOqO3gIXv6G2VuiZnKT527NjrAbyXXi8BLGrXTKqTVkDvRop7EexaGLu6CZMIC/PzarPde/fAdXNKmabd4INu6CwQCXD0V0+q3uXFedx111247rrrsGN6F4I4gqpOkqi6SkW5zASnPgTZfODoN7oOpzRQZSVnl3WzFLZ8nwU/E7z6+ll/6yGCj4c74Gh3UNr2ozxkVRv2z38qfJ31FkfCHcYJEm4QczlPTO8a8lyOQOTCBC4cJIiP+4q9xWp9ddoYtdGvnNM7uYiiGHEcIQpCuKD330Wz022u1Ne++6LLrvqPDd4qdnOjBSx8N3hJfPjDH/ae+9znvjEIgvdIR5vZ2Zb2iqvfqLxJeEM4Dm+Z3k3hcFkU4v577lGK8xlXXgnH9wH0fFf9x1SX5iGlgSjp33ou7+U47qm+hOkiE8weOYzP3nILvv2GF2JichoRa6Nu3H69+gBWqll917/ZFZx7v2l1SntADFJ6wxQiv896o0iD+6Bl5jkS4GbBmm3MNjl+A7F1evlnevuR3+NnQ84aTx/RyBblZ+84+2e+x0E4PB/EpzzsFIB7O3TA7wCH0JWKMHl/3ISDEFGnhaDTRrfZQNhuIeoECqjMBholQMRO4UIRuVy+NxrT7dlN3U5XvfUkQRdeEiAKu0Cp0qkHyfdc/pwX2Ny+G2TFE+7LTS7vG664JEn8paWlt4Zh+LZCoaBgwE9RSMMg0BM8kjSqd1PxJnPjHgi/dt99CMIAlz7jcsDlzeY/TrWcaIMLCJSA0uGbxJibOYLP3tqDb4XwjR2Efah6ZDSVuvqVmjtw1pXx4x8MomCzHhhpsJZjyrIN9O8Hvd7LejpY9WW6atcVrX7uBsH3iW2vJ/86Dl+9rdX57T88lXpVEBVlSwULJOqhBjieqxRo76KI1K/LlXm9hCFXBIIOuitraNfraCzNodusYWV5EbXlJfh8skYhfOpgx0EuX0KuVEahMoHiZBX+RBXI5YA4QqfbQb1Wx+rKKjq1NXTqy1icn4VXqYb+rjNf+b0/9er/faLXmt0uvQWs8t3glZEkSW55eflGAG8S+Mogi0E+7+PAom4o/vBW6ykhwtdJYjxw330IowiXXX5571XTyfVuWP199wSOIRW+vKnjSMH3c5++Fd/2AsJ3CmHsIOrDlze/WA/D4CsKWPdnzaoKnAcdzyClP8qhD7MWpD319UZRvuPAt3ej9eDcOx4XMd86emdzXUH3NHDvvUTp4jiCS0uB7R51kHRaiLtNdGePYmVhFmtLi1hdXETQbiOXRIjaHbTbLTQbNezevRO+6ym4O66DfKmC/MQkChOE7w44lSqcQhmIQ3TaLTQaddRW62itLiNorGFp4RgCP59g8oy3/eAvve3do7S1XWf0FrDwHb2tUtdkEvUdO3a803GcNwh8ZZDFsE42KdBUvj01FCkQPnDvvevwpfIlfHv+cHqGsVEPR4fvcZvgOHzXle9Ez3bg66paj3aIpnyVB0lU8B28/yNqVn9ImACVdUzbQfd09WMZZE+McsymgtXrZvrEIytfXeSrO+m48u3h8/jt1fN0I7VIqVvH7dk5aivaNroVQa82hsc2jQJE7TZaa8uozc6gPn8MjaUFdOuriLsteCwzCuGqMEdHXSthGGC1toqdO6bVm5iywbwcvGIRucokcoTvxBRypSkU8iUF31arxbAy1FfrquzWyiLmj83ArVQRlne86/te8/a3jdLOdp3RW8DCd/S2yoTvrl273gXg9dLhlqV8BSCmyut5vj01JD+ugm+s4BuEIS674gqlXk6G7fAE+B49ojxfKt+JySlEVGlUYf1OwCSJlFWheKKG27pIosfn2zY7zLL83lGhmtV2o5y+rI4wc/nYytfM89XvNet3aT0RvuuuOQHsKOW7fr6J4iTsd5iFcGgnLC9g+dhRLMzMoL68hKhVBzod5AnssKPWV9Dux5ezw4w/URJjdW0F5UoZpWKxd44UfEvITUwiP1FVtkOhOIlivqDg3em00W61sbQwj9byEsJmHSuLc3DLU2j5E+/+3tfd+NZR2tquM3oLWPiO3laZ8N25c+e7kiR5fT7f68CQlJImZLNerQd5vg/cc08fvpfD8TwmrNxgjXubZypf8XxvuVnBd7I6jTAxle/o8OUx60rYVLOjdrildhoOUP9ZbZ+mckUFjw1fsk6/g/p/Hz+fjz9VNBf6XWz9OAQq3p7KVW86URdxu67U7cKRw1h49EE43Q7CThtxt6POfN514SYOHJedcUkvFJAPP3VleErpxlGIldUV+L6HyYkJJLQevBzcYhmF8iT8iUmUqlXkyxPI5fNwoi7CbheNRgPHDh9GZ20FubirPN+kOIGgNPWOl7/mnbTW7M8mtoCF7wYb8957783v2bPnXWI7SFYzCTkbVryCj+H5chulfAF85a67EMURDlxxpepwE893WLkm5AQwsjwVvqpTJ8bc0Rl85uZP4dsJ36kd6/BVII05zXivM1Agrnr9zTC5/o6y/N605SfiYw/rlDOP27SCsuwIPbzM9H/X2/YJtkOvVah8+3EIPY+B5oJDjer1vu8vIzIJ3aTbRmdlEfW5o1g5dhi1pXlE7SZyYUt5/7W1NdXB5nse8n4OnushcYEgThBR1fo+4jhBngtjhpw5aDQb6HY7mChPoJAvAn4OfqGMXGkSuckqStVp5CYqcPI5uHEX3XYLa2urmD0yg7jVQNhYRRR00XXz6Oaqb3npa9/2a+Ncc3bd4S1g4Tu8jQauQfju3bv3nUmSvLFYLCp/TdTvKDDZbPimwUgOQK/PWPBlh9s6tal6j8N3PQTtBOGrAN7v/R+lvcyTMUpnnF6u+bcZwyuwPhH46ixWVlIS96IV+MxUEQ3Urn0YJ7FSue21FSwfOaTUbmtpHm7QhheHcGJGMyQI2i10O21UiiX1YKQvm8vnVChaQpXL+FxluSdwE1c9n+n9cp9LiwvIezlUJ6fg+HnkihXkyuxw4+8UvMkpePkCPCdEu1HD4tw81laWgU4L7bUlIAzQ9gpo+hNvfPmrf/U3N3ir2M2NFrDw3eAlocOXHW4CXlG+x/3U9B1tRfjOU/nSdnj+DT3l2w81U2lgXSEAACAASURBVOBSfu/G4atDdyOnYBTPeBT4DoLyUOW7PgiidyTrylfZIj0tTEW67unHIYLVRcwefhSLRw4hqK/AD7vIJyFyUYQkaCMKI8RuTsXdUoGW6d0mIbr0gmlB9O0t1pseL31d9hzw4c8ON8931TDx+sqagm++VEa+MAG/PIH85CQq1Wl4Ezvh+AV4CNFpNVBfW+mFrC0vorO2rFR5M/GSpld+/ct+8a2/s5HzZLd9YgtY+G7wqujD98YkSX6F8BXly8438TuHhlFtsu2QpX5HVb46fCeU5+uqUDMTvsrL1QZZrItjbRDIoDCzQSp91NMyimoeBb66PaFHO3B5Jny1Svb1rJgtva7TROIZ1EgWJGEXQW0Vq3NzWJo7gtbqIpyghYKK2w3ghIH6VKMh4KDLMN6gizAIUMjnwI5O2hmtVkMpaRnUA3a00RLqx2Cr4JMoQi7no9VkFEMLlYkqJneegXylCr9URnl6J3ITZ8ArlODEAcJuC91WA4vz81idPwY/7qiOuKV2ROX7updb+I56SY68noXvyE2VqVxzi4uLhK+K882Cb5YCPtnKV9/v2PB9wQ1qhJt0uClAoTcEtRfr24tFlRFu48J3s9TvsFNowjft/+L9jmU79DVurx2Od2LykUR3V3Wi8Q5jjtxWC43ZIwpsjZVFIOzCCVtA2AYjt6NuRwGanXIqx4KKXIhVTl2CtFAqqE+OeOMgjG67A8/1UfDzSGLuC0hUJ1wEz/f656g3AjAMI4QJ4BcrCrqVnbt6oWblafiFIrwkRNBpolFbw+LcHLq1FRTcEN1OCyvtGA1/4pdf9gu/+rvD2tl+P14LWPiO115PWPu2227L7d+//+1JkrxFh6+Emwn8xoGvCopXLmuCr9z1Za3DzeOwp8wa99QXXz572zqJCyfxe4hgOJKc7cd1FNGd7N30vTH+wMLMEXzmlk/h215wA8r9aAcZSkv1RfCqbVTsby+a4XFgH1H5ng74Zna4UeGqTjH1hzbDtKsp38fncujF9fYiDXT4AhE8PpziEEkQoLmyjOXZo6gdPQQv7KgBE4zfjYM2kHQVbJUtQXciitfzd3hhoDrCgjgEI2lUVjnPheN6qNXqanhxpVgB0zkwzjqMA3h5X6llRjpwfZ5dzy+oaIfEzyNix1tlAtUdZ6BS3YVcvgjfidBu1bC6tKSGJTtBG3FzFc1GHU3k0fTKr3vxK99kbYcNssLc3MJ3gw3K4cVzc3Nvc133rRLnq+d4GFZ8T/n2ToPEhxKCKvw+ifHVe76MIIzwdEY7eNRIx2OBe5lV2LnS61sPkaARrqLZXUWpUELJnYATFeF77JgBPHbGcEdi2XoJEjdGqCDiqA4bL3axdOQwPnPrTXjuC1+AYnUaEfehtuHotgiJkyBiEhdWXQVI9BO9pBysbjtkWQSj2A8C96x4Ydl1msWjh5BlhaD5cFT78FAT16fXAEc96PjQ6j241GnqN796oBGwvUQMvcESavgvCwjgRh1EDN+amcHCkUOIGzUUGDHdf3hFcYwoDhHGkRoYERPUalQjz0+srAePHW6tprId8jmGkTlodlrqPLuep1Tx9OQUkm7IIDOlbt2cp3xhfs83FB6v7+cVgHPFEtxiBX65Ar80Ab80qZRvzmEynY4Cb6teV8o3aq6h02qiHjmoe5U3vORVb/qtYdey/X68FrDwHa+9nrD2TTfd5F922WVvdV33bVS7+kALWhDDftLhq4Y0KPh+5e67FHyfceXVgOeTDD1ACAdExUZA6MWYjxbwsds+jv3n7cdFey9E1d0BPwZyLm9Phor1atQbvsq7tZe8Rb12M340drB4hIMsPonnvuiGx8HXVZCNETl9YHNz2o39JAWqXimqVxTuRuCrt2NaJ9sg73cU+Hpw4PMhpsFXlHAPvhxMomIAe3HLKoLB7Y1Yo12gAgxoCQRA3EVzaR6LM4fQWlyEF3RR4HpqYEQvN4ZKShRFqrMsipj0hlZD1BtWrpgeK5iz86zTaKDA6al8D4sri+iEAcoTFcRRgmplEl7E68VFyHPKUW5qsEZ/RKLKJ+3DzxWQL5ThqWiHqhpokatMKSAziQ5th3arhdbamorAiBqraLcaaMQe6m7pV178qjf9xrBr2X4/XgtY+I7XXqnwveSSS97q+34mfAdFPIwC324Q4vKrrlmHL0OLyFyly+R9NwRCP8QhLOD/+de/ZP81nnf1s/GMsy7DGZhCLnHgwYPv5PpDWnv5BCjk3P5otZ6KA+ZnjuDzN38Kz33hMPgyBwVv+97swjp8TYWqvs8IKRtF+Y7SiaifnCwFnKV8CVoeybr3K9YDVSbfGNRo4f6rg0oB6qnBDWx/9R1Dw8IukrCNxaOHMH/kUUSNOkoukIsT+G6CThT2xmRE7HyL4KiOtQRRECAOwz58ewmL+Nt2Qniei+ZaXQ2yKBULSs3SY6cCZn2nJicRdwLl/yaeq6wHAp0P1OMTero95VsowStNqtFtxakdyJWrfc+3B99Ws6ng26mtImnVFHzrkYs1p/jml7zqTb++wVvFbm60gIXvBi8JUb6O47wtzXYYFvEwDL73f/lOEL5XXH3tE+Drr3u37C1P0PI7uKv2MP7k03+LpeYipnMlXHnBZbju/KtwTvFMTHsV+MxxpeJBcwqaCsCUTIriIRIPmJ05gi/cdDOe98IXDlG+Tx74Og6Nhx582Siu28u3oD6V5dD3HfqRKQRvrMaUJapDjZ1rYW0Zi0cOYm7m63BCqt0EuX6SJKrPjtd3KcJeVjJHqdxYwTcJA6WAlX+LWAG0nYQqpCxoMbfDmgKyn/cRJhG6QaD82olKBRHLom3SV9Qq2kFZE0oKryvfHJVvcQKFyarqeCOIGefrI0TI2F4m11ldXbcd6DfXIgc1p/LmF/3c6y18N8gKc3ML3w02KOF7ySWXvM3zvHXP1xxifOLKN8G9d96ubIcrr30mQHUTu4gZUsThpP2hZbQC+Iq65rRx8+E78Kef+zvkpnJori0rlbSnuAtX778c33z+Ndg/sQ9VlJFLOLKJnTccFdV/neaLq9NLKfmfN92aDl9Eyu+NVHazBC479FVe2eMZDcRmMK2CzVC+owzEGOb7pilkwpedmfTb6a0yKTnBq5Qw3QWyV+XY7fWu9V44HHjKPgjQmpvFsUe+hpX5GeSdGAV6tEmEHO0C1+0lKvd9hFyfbxocKRiGalv6u0lf+aooEg4bVp/s1GTnXIKo00Gr0UQYBQq+xTLjdgs9C0kNKe5lweMNTXC7Xm+Ke+6K/q+fKyJfrMArTSjboTS1A35f+RK+AeHbaq7DN27VlOdL26HmFN90w8++4b0bvFXs5lb5bu410IfvWz3PS7UdNqZ8Bb4hrrz2Og2+vbgGj4rVg/JguwgwG6/g7+/6d/zzfTdj4sxJwI/w1YMPo+gWUWj6uHT3U/Hy62/A9Wc+A7ucSeRi3ry9ziIVpgR23ITK8/38pz6D56Yo3xgR4n6Hm7KM+x1uikkpj/LN6nBLO2vStk9QFCnpNnXfNxu+fRtB1K7b6wxlQiMFXpn9IaY/HtDEVcBbPXQQB++/V+VEmCxy+G+vM44hXx5HoiX96Al4KnIh4kAVh35uL6dCTz0zt0MvvEzla2CHm4J0rHx1jyBVgO5N5RTw0+tBXY1oA9CNOPQ7RqPZhJ/zlGWhOn9zBZXLt1CcUB1uTK6jhhf3PV+Bb6vZQJO2w9oK4taairSg7VB3ym98wc++zo5w21x02NmLN9qeSZJ4x44d+9XH/LV30GMblFwnM9ysX4nj0Q7HO9zuvfMOlVjnymuuU7ZDT/kym1UMJ1LZARB4CTro4sHGQfzppz+ILy08gOLuMs4+5yzc88D9aLXayMU5hLUA+8t78UPf/DI8f//12Ikp+Azx9xwEKq1hjBwCLD76KD576+fwvBe9aN12YEccO9wIX8JeKd+4p3zX830bHW6DlO+4Pu8oilepwAHgTYP08fheJW1Vx5qCoepg48AFB/A4lLeXooEdlwwdceM24tYK5h/5Gh6+7z7kwkB1qpUKeTWqzfWZxpFRExxSzI7MRG0bJaGKVmhFbbTaDaytrmJHpYKSl0PUDdift56yM0h4Vnodc3EYIe/5iDvdvsfcS1rJNxsOuiiVSipt5EptDTMzh1EsFVEoFlGtVlEpT8LNF5EvVFSHW64ygfLUDuQnJM63N8ii2ejBt1tbfRx8W7nqG7/tFa+28N0oLKzy3dwWJHxnZmZ+9TGF8Tj4ymALM/41DQ5i3Y4GX/bIh4gY04lSL8TMBRiR+ZkjX8Tf3PYRfB2LSArAZU+7EMuHj6K2VoM/Uca9Dz+EfJLHhZPn4Meufxle+NT/gsmkBEflCFbd8Soh9+rhQ7j15k/juS9+Inz1aAexHSSNrSjfrHAw3XYYBb66fbHZ8H1CBETP6lUuuAoXo9dAtUt1qRLjOMgzYoRhgBSqq7M4ct9tmHn4QQ5DQ9H1UM7ne/lzmXuBIxz9HJJ+uJrHEWlMhMMBDU6Eeruuhg7H3S4qfk7Bl+qXDzROGxXQRsj11ue+g25XPeUIZ5VGkuo46GJ5ZRndoI1SqYxivoTlpWUsLC0qb3iyWsUZZ+xGuTQBR0U79OCbr0wo24HwXfd8u20V19uq1RDU1xA2VvqhZi4aXvlNz//p11nbYXPRYZXvRtvThC9f88y53GQfYyvfOMI9d96h4kCvvOaZKs6XypdyM+ArqpsDB0bNzC3hKwv3446VO/GfK1/GbL6GVtTF5eddhIuLe1WylIfWZvDFow8h4Ktoy8H10xfidS/4aVw5daECMqMgmLGMnTZrhw/jlltuxnNf/GIUJqfA9DCifNNCzXoTOR6PU95M+I57foYp37Roh96yRKVpZCckg/KY7Jw9Vnwr4F1CK8GNaMskCJdX8fBd/4lH7/siGDsyNTGp0jxSfXJYQ6FUVlnE4HFtBrFRTTu9mSbiEKuMoe1wsAXQqdexg5nHqHw5eWUMdBj7m/AtJFbRC4xi6EUwEM4h2FVKD7ixtoaVlUVV75yfQ6vWVsOJ6Rfz32R1EvvOPheVyiRcFefLGN9+Pt/qNPIVKt8CfKrxgNs2FHypfMP6MoJuB43EQx3l13/7T73mt8c9F3b9wS1gO9w2eIXQ873oooveQuVL1UPbYdPhyw43wpdKKmI4UaQU2ZGlAHfe/iju/eo9eDT4GpbOWMRcdQG1XE2lGzynsBs/9azvQrNVx199+iO4t3UMK7QsIqA6F+OVz/l+vOK678MuZxoFFJSaIkWXDj2KW2+9Gd/2oheiUJ0eCb5sxv4czKlTtpuhZqMq33FPz4nCVyXAoV3Af/30j2AnHCWrywEPAbyoi+7iAh64/XY8+pW74Ed1lW2M0C0UKgpkru/DzeWReL7q6GJ9PIdBfkzb0FWpHmk3MD1k0XPRWquh4PrIF4voug5aboIaEU4Lo9ubpYIWD60KDrZYWVhE6bGpsov0ktstxJ22gjj93XqjjU6n24vdBlCZqGDfWWfDy+UBr6d8/cqkeqAWJ6eQ0+AbEb6tXqhZl8q3voJOWwZZTLz2+T/12v857rmw61v4ntRrIA2+erSDPpz1RJUvPd+r6Pn24UuVefhoHf/22Qfx4P0H0XW6WNm9hPkdh7FSnkGQ1OBEDnJ1Dz/1Td8Np+jiT279EB7BClaclpp1Yseqh2dXL8GvfNercNmOi1BCESqMAsDC4YP47Kc+iW978YueAF/d81VTlEvQcb/DTe9g26jneyInblz4yvkhfDlyT8EXvbAzZTu47NDiJJRdNOZm8ODnPo3D992Hks+BFSHKpQrK5Ul4hSIix0VpYgIxR8d57PDy4VM4c3AKYjRaHdTqqygWCiqfA4IQeZV7twW/UkYtB8yig7mki9D3kBMPWEVfOEg6rMMCip0Au/0C/GYb0eoa/ChCpVRGwHC3mMq7gNJERQmBQqHYi+LwisgVy8hPTPVnsuCn2A4c4dZXvhLn2+5FO6wFYGKdX/z2n3zNH5zI+bDbZLeAVb4bvDr60Q5v9jzvRt7Iuu0g+R2G2Q7K20wbXhyHuOfOL6kONwVfL484drC80sG/ffwufOmr84iTAlpuE4tnz2F24mG0Skexp1rEebvPQalTwlUTT0VU8fDHN/8NHgpm0Xa7cKMIE00f5wU78fqX/Byef8G3oESTmEG+hO/Rw/jMJz+B73hRH74qR0Rv8jGVTN1JEDscDKAi03qhZjKLg8zMa0whv1WVb29wRW+0Sewm8BKqVZoEDMPjCwYnUeoiWJrFXbd8HIfuvRM7fA8+k5kjQZkzAVcmVCiXmy/A4W/OVxEIvsc44Fh1pHFa9oBRCmGAUj6Hdr2mOs8mKyW0qFYrRSz4Mb6ONuY5im6irCIeOt1uz44IQjjdELlOFxP1NvY5OezohAjnF5A0mHQdyJdL8HI+JqeqKJbKCviu68Hz84DLfL49+DLUrFDtwddnbgfG+XbbaDVoO6yhvbqEbn0Fq0uLWGx1k6C047Uvf82Nv7fBW8VubrSAhe8GL4m+8n1zLpcbCt+0Xelq+PjIXHZ/MYari7u+dAe6nQDP/KbnIAh9xI6Dz91+BB/7xP2IOkUViN+eXMPM9FexcsYR1HOz2FGo4IqzL8W3PvV6XFTYh0PtBfzhrX+Nzx+7G74bYpdfxEqjg/JaCa9+3o/jR654GapgvliSNMLi3DHc+olP4ttf8CKVWIf4UTl3+rkdlLsrWc1Ub2E/N4UGXvVA0RLu6DZDluUwLB561E63Xo2Ozwi8PgxwfaBE70zQp6W/S/zGDGLwOFBBZXlQojdBgBw6CJeP4cs3fRwPfekLmPCg8izkikWVarM6NdUDGLODqbCuHPw8YccHcV4N2W23OyiVywj5psBcCw5UlEOeVkccoBN1kCtXUM/ncF/YwtQFT8NFl16hcvQS1l0VkhaiGQZYWJzFwdtuw5nNFs5oNlBiIpwuz5CHdquL6o5pNXcbtTYfAFzOUDmP08YXyyqfLzvbaD24pUmVajIO26ivLKLbamFtZQUrx2aAbk11Bi63gyQq73rtSy18N0iKJ25u4bvBJmWH29GjR9/k+/67hinfTPgKvNZXkHSEIe6644vodiNce91zECYeavUAH/nYXfjyV5ZQiqfQDTtolhexeMZDWNh5EPP+UXWzlTsF7HN34ulnnY+LLr4EX3joHnzk9n/H9Bkl7NkxhTsfeQQT7Qn8/LN/GD911fdg2imrvcdJgAUmU//Up/AdN7wIFZVSsh8L3J9AUw2pUENstanP+yEbg2wH/Q1g3GYfBOa0sgS+6ymL+qPUerkbGKcr8CVwXSX6Cd+EKl+FnDHOtoO4voh7bv4PfOU/P4MJN1I5FgrlAhqdAMVSFZPT0718HoUifHa2FvIqUoI+K5PnqBg1NW17EV1GLDBrGZVwt4VyIY+w20StVUOhMoFlx8GXozbOecZVuPzS69CMAzy6eBBhFGLv5B5MT+7CYm0On/z7D6Jw5BAm5maxwwH27jgD5cIkPC+v6kDFzs45PqxU9AZD3jwfhdKEmkKI08cXqztUhxuznXU7NbRra+g0m2jWakhadZScCEHQRi1E0s5Vfv5bfvyX/3jcc2bXH9wCFr4bvEL68P0V3/ffvanwVWnEIgXfKASuuvZZaiLEQ0dW8f5/ugVzqz68RkX5t53CCtb2HMSxHY/gaOEwukXA7TrwVmJUOy6+6fyrcOCCy/AnH/1LPOWKc9H22vjEXbdhZ1jFLz/3J/Bjz/huTCZFuI6nspZxyvDP3HQTnv+CF6oZD8aBryheE7RZylfU7LAOuLHhK/G+/dAsVR9JnNMHMS9+pXw53Np10Y26KvTKcSL4bgy/WcNdn/oY7vvszUB7DZOlvMqX4Hgu2t0AO3ftRXmyCs/3FWwJvnyx0I/vddFstVFihEEup+J+CVFHwTdUs1IUcx5azToaQRPI5zEbhrjbCfCUq67BRRddgc8/cDvufeQraEdd7CxP4/nXfCtKSYJPffTvUJo9humFeVSiCOedeS4m8pMqsoL7oN2g+gyV0nbhs6+A/nOhrIYWF6emUZicRuQWlGp3ki5a9VW06w3EQQC324LTbaBeW0XHzSfdUvWVz/6hX3zfBm8Vu7m1HTb3GiB8Z2dn3+i67ntOGL4qX0Dv1b7307cdkODO276gfN6rrrke8D08+LU5vP+fP4NGOI32igfP8dH0ltDYfQRzZzyCo5UjqPtN5OMcnlo+E+c5U7g0/xQ862nX4EMf/xD2PPNc3PLQbfjiw/dj92PK+c3P/xm8/MIXoBTlVUcTBxAszh7FzTd/HN9xw+Ph26tab5JN1pEB/jJV5DgTaKYNM95s+PbyXfYyj6mBav0BGJxwsvdFT3dwBJr6ZEY3/lFwEQYNFOMAB+/4Aj754Q8g361jouQjV8orK6DTDTE1vUu9sjNKgXCl8mV0Az1XKs1OGCIKY0wwexhtCJX9rJe7gUaHSkjPOdK6DTS6DXSSBAsJ8EjZw1lPvwI79+3DR279V6ygiYiKvNHFt1xyNZ6+5ym45WP/hN2tJs5utuG1Wtg7tRu5OK/2yyxo7Djk8TNe2OvDl3G+fqGE/GQVlekdiHNFtCMXxfIEigUOoGFioEillOzQ811bwvz8MUT5UuJM7fnF5/zIL/3h5t45tjSrfDd4DfTh+wbXdX9tY/ClUJFcvbQdesly77ztiyr286qrr1NhTA8+tIAP/MOnsdKaQBhMqMxaNWcRjV2HsbzzIGYrj6KRb6Di5nHdOQfwnH0HcElxP/YWzsCRhYP4unsM7/uPD+ChuSO4bHI/3vqSV+G6vVehnBThRMz8AszNHMSnb/1kz3bQlO8w+GbF96ap4dTBJlo6SvO0jKt82XmmEuQQvgp45G0v8Tl9c36q13JOxS6v5wznitpqFoeDd34Rt/7fD6M7N4OposuQanSZ/tHNoVqdxvT0rl6WMIYW5vPIM1cu4cvZgF0PXQ4XdlzkcwU10oyKNEe7I0pUKkjG4fK1nuFn7aiNeqeDVcfBkYkCzrz4MpR278ZHvvRJLPmMte1i0i3hwNTZ+JanXob/+Ng/48xWExd0QpTCEFPFKpwuR9T1EqirIeD92a9ztBxoPeQLyNN2YMwvw9qY4648hZ27dqNc9BC0G0r51laWkXD24voKZmdn0HFyibdj7y899xWv/18bvFXs5lb5bu410Ifv613X/fWNwjem39ivnkrUjQh33n6bGr9/9bXPUq+7Bw+t4m8/8hnMLvnoJJNoA2jl62hNHMHq1CNYLD+KenFNzRc2FeSxz5nCU8r7cOXFV+FZF16Fjx+8Fe/7lw+i2e7ihZc8B6/9tldgb343igmnk+l1QM0d+jpuvfUmPF+DLxWfgmuG8lXZ2kW3p0DUtB1OBXzp79LPXYcvh0gw49d6Ix+fsYK5eKn+8h6w8JUv46a/fT8eveuLKDsBCjkgyblq7rOde85CpVxFaaIKL8eOth58fdoV7GQr0Otl5npGTTDhDVTu3U6rhUoxr2J+u51QZbYPgg6azZqyCJqELxIcLLo457LLccb+/Xj/bZ/AoWANXS+C0wnxnPOejmeefQE++h//gP1BgGd0HZS7AfLIw4lV8JqCrhqMQetB5Wim3esjdn2UOWNxqYw2h0eXJrBz7zmocHJNP0HYbmJteRm1lRV015YVfFvNGlrwE0zufvVzf/J1NtRsc9FhR7httD03A77SbaVGVfVffxV8nRhf+Oxn1M1z9TXfpGJHl5Y7+Md//jweeHAJrWQSgVtA1w9Qdw8j2j2P5cmDmPVn0cm3VKIcNLtA3cGlZ16IX3rpK/Avd/w7/vmWTyHf8fGW7/9F3HD+NyMHzmCbU6O3/DjG/JFDuOXmTx2Hb3/qeAVMA7693Oxq7vLHNaWpgs1QM33lQYp5nAgHvUwq3+Pw5Swd/VhZOg70X8NQTTDZ4bTslQrCqAUv7MKvr+ETf/0X+Mqnb0JUm4efT+AXPVSmp1Gd3oVSZbqneAvMnVCB2x/RyKTktB/YDUkrxvF8lfbRc3Mq+oBAzBd8NfNHHERqKqBWg1MBhQiSGCu1VdQ8B4eqBZx16dNx2YFrcOvX7sYXHrgby60adlSn8MJr/wt250r48L9+EE+LE1zRijHZDuCCw8N7llFvIikV/9fLc0HQMh+Fn0Nlcod6WEeuh+ruMxV8aTtE9JyjLtaWltFYW0XUqGH52GEVfrbE8qf3vu7FP29nL94oK8ztre2wwRbdOHx7/ilBq26gfsCs24fvHV/4vPKCr77mOjheHt0gwRduewQf+/jtWOsUELuTKt7UKbZRyx1GY2oOCxPHsJhbxIq3htALkQtdTHVyeOV3/gCayy38/Uf/Bd9x6TfjR7/lv2J/7iw4Sb6HUGbiSkIsHDmIW265Bd9xw4t7tsM2he9x26HX669mxmO6Rb838oydi54aR0FQdYD2Ku786L/hzo/9K8qdGoocDVjxgQL9XsK1jJxSuyW4BaZoLCvFq5IpFYpK+bL8XL6ghicz2sH38j0fOOfCzbuIuxF8x0PcDRE0mipeOMkBRxfmcaTbwJEzKth3+eW4+pJnMW8dHph5uAffHTtx0RnnY3FxBv/343+Lp0UxLm/GmOyE8Ny8ioRRIxRVJop+h1s/TTNBz45EhpsFfMAXitix5yxM7Nyr4Ou5IZJuZ135ot3A8rFDWF5aQCNykEzufvPLXvNOm893g6yw8N3kBmSc78UXX/wG3/dPsMMt7nWQqAGhBnwR4u47blODLK6+9psQO73p6BdWu/jYx7+MO+85hHa3BLglJG6EtreMVmkR9elFLBTnMOfPoparw4sjVBoRrj/7EnzrVf8Fd33pHvy361+CK6YvRiWpqE6pHvOZKS1Q09/cfOvpga+ugk9U9SqPmZ6viuXtDRChBaAeMK6jBi1whic6wJwnjVnD/KiB+794M27+4IeRW1vGtJcgM0V31QAAIABJREFUlwOcko+Es1IzTpbgVR1XBaV8FXypgDmsmEN4HUfl661MTKiRZoRezs8rvzc/QZ81VBZI0cmhsVKDE/QGXDSDBubrK3i0U8fRvZMo7X8Kzj/nEuXD5wo5RL7KHIyCk8fiyhw+9Zl/V8r36e0EkwEf2TkFX84BlwZf+hp8YMSMZskX1CCLHWfuQ2V6N1w/r6IdkqCjQs2W5ufQXFpAUF/G2soSAr+IbnHqLS/+hbf92ibfOt/wxVnlu8FLoA/fN554qNlx+HJmBL4e96DBGNEu7v7SbWomi2uufzbimJ6lh8gFZpdC3HrL/bjzy4+gG+TQaHeR5CJ0nBV0i/8/e98BZ9lBl/udes/tZfrM9k0P2SSbQgpRKQEMIF3gvacIqKhIFRApT2w0FcUHgijowyfSJYDASwgJISQhhfS2vUwvd26/p5/n9z/n7k42u9lNZuITcifZ387OzL0zc+693/mf7/+VZZijIcKKgwV/AfX2AhTXQ0m1UMmXkVYy+I1nvQLnDp0OPSJfGEcm0rWmhwEWpyb/v9EOR1NCPJ6HKBYzHCJ3D4FvnIEbh5hbhi7VPyldw8KDd+LqL3wWczsfRMHQkFYjpNOmWIb1dBa6lYNB0BUThSGTJJshCL6cfPnv+BQaoVAsycJNFnCqIUYJK5eGHbnQpaQU6DY6MIXG8dG2W1hYXsKM30JtYkDMFo5HCYYpwfW+4kNXDSnCZAV91GngFGg4JVCQdalHNoGIDRc8gbMONZ58e7QD2YhUJstOZZl6s+UKikOjSOXKkvUrky8LNLs25mdmMLN3lxRo2t0WYOXgZwbec8XvvrcPvo/nifgot+mD7yoP6FqDr0xpPfCFh3t+cqtYTM+/6JKYllB0+CwTjgC7G+D+e2fw4M4DmKu2JWCbsepDwxmctm0dRjaX0AxqmKvNwvZtwaKlWg333nM/Xnv5S3Hm2EnQYUGnykGVvmSxwy4eJO2wYuH2n0g7PFbwPdrXP3Jijiff2IwXQaN0K3BBsoWQ2W7U8KMvfQ4PXvctMgxQ9QimocoCMpspQtVimoH8rpqirIxmijgfV/5eCb4KUCgwCY7LPE6jsfWafC8NMczlJfXAFAlWD3WYnRu60h7c9F0sFCx0aUN2QvBh8c04rznwONWq0FUVac/HBCKMkibyolhmFhhCeRwJvrEEUIGZyYpe21M05AcGUR4Zg54pIpWmVtyG3W7Atx2RmtVmp9BcnIHn2lDSuUgpDL35517TX7itEioecfM++K7yiBJ8Tz/9dErNHiftEDcCi26WVlC2HkgtOV81Hu6+/RYB1fMuuCjOhlVNuKKvJXCw8QBodTxUW7ZETxq6jnI2g3Rag6oz+NwTFtBHgC4CLLlN7J3Zh3NGT8JAqijLGk5jvDwP+b0jBQvM872BUrNE5/v/GXyPZzsWeFkRoh6/H2/6Y66hF9ZLzjcOjVeVECbpgMDF7ddfh5u+/M9ILU9BTasImYquqsgaaVhqBoaWhmZloFgEX12oAE7BhnkYfEk7xPXxoeQ9EJTJAfteCDNlCr8c2F3R+DpeEqje7QjoZi0dOSU2SEz7Ntq2h269g6FKEUhr8A0FrhdANVigGcHkJB04SAWu7Nh0JQXF0x/B+fbUDtT/aibt0ArafoDS8AiGxtcjlavIRGy3ayI1c7s2mvUaVKeL+vwUfM+BqxqRnyn3pWarxImj3bwPvqs8qL3JV1XVPz2yQPPIYJ2jfStRAcStiXG6i0y+PfANcNdtPxZQPe/Cp8YFmlL0o8iGnDXjUiGjsDY8RhrCsi6GjbiqhvfswYULB57MxT666CANTaYpjTIlB8hrGZSsIlRfx9IsTRZX4/KjmCzEKHCEvVgkyQ8XOxyKlTwR88QqH4JDNz8MwPwJY65X4zqSHXdSJpnk60bsNrOR130s7rgb3/70p9DctxMZzZfJlmYWLuUsFk6qhhRVaqm0yMqo4yWYCu1gxjGSsa3YkphPz/OgGyasbFayHQI/kslYTBaei5CORNdBp9uRv3OZNCxTg8pGY8+FSxOHzeVXDblMBmqK1yLxG0+OPJ5SQ8/uNzYZJ/plUkdxC0bcNhK7muNgeF1jsLspGR1cuHHyrYxOCO3AeqHI78LptmAL5zsHr1mLXW5KBFtLBb6V/+0LX/GGv1+rx6l/P8lM0D8QqzsCPZNFFEUf6FUI9fJ8Vw++Ie669RYJ1D7vAkZK6mK4aIUOWn5XPm67tsiY/MAV4HX4AnZddBxXBPe+H6Jld+CFLpqdpgj7Hd6WObF+AM/xoXsqzj15Gy479xIUU0XMH5zEDT/4/sN0vj0A+GkB38MnMg8KOU0xVvDkxgmRucsBvOokbvjKP+OB71yJjOJD1ZnJkBJpn6obMCWhjBwv+d1Y08uFWwy+FnQzIxNwrPW1hF6gvIwnw0KpLPfjuYEs5PicYF8bHWjMzaXGl5m+6bSFMAFSXu0Eti0yOH6OJ12+sZ1YItkT3W5EcE1S48RlmOiqGaITX0GFkjwXZwnH9AdtxLxq8nVdHG7FyjCsQkV4ZTV0BHybjQaa1UXYovNtIJ1J0V4cuFbxty9+VR98V4cUj7x1f/Jd5RF9YsE3wF233hqD7/kXSqOBHwF7agdw1767ZZEj0mC+QNlCoVNnGgepcOYjwPJ9NbCghwx5B1KMM3RtKVhkSDjDXcxIw2hxBOvKo0ipGhanp3HDtT/A5T2pWRKsI5P1T8XkG8dcSj+FXFUkp44kKjLwHRQM4IEbvoerPvdpBPMHkOP0yVSzBHx5LCkZOxb40jFmEHyttOQ5MLaRgT1SAeQHyBeL8niQ82XYOt8IvtQVu64DXVeRYt9bckxZH++7jpRmigwuDAXIpdJIaoPizjbWDIUs7kxMLwTf3hvBl4FHPfDlxwm+jLZkhxtter6mI1MsCfhmy0NwfCZCsDvOlwqi6tw0vE4T9blpDJSLiNL5wEsV33DBK3+7n+2wSqw48uZ98F3lAV0JvpxwGLyyZpNv5OPOW2+Vy8jtrI6nfTRU0Ak8zNaX0Gq35NK2UipjsVpF13YwMDgMz42wZ+8+aTHgBHjPXQ8hlyqh3VnCtm1PwdTUNK655ho87wXPwnnnnQGDG/1Ihe5zWvJRnZ3CdQzWee7zEnsxl3FJPthjBN/e4T2Ww+14tMRjeXhW8r6UkHGSZG2StCz3shuo6IgcePNT+PfPfBIH7vgxsloMPjRdUHolQTl67Fw77uRrUQ4WT8Q0b/D34eOQzubiynbNFPDl1YjnOHBdW54fpqkLsNp2V05ogeei1WggdBz5PLN8qROWTji2VvjxBG0S0CV0icXGrBaiiSKxpXO5dxTwZcWQ8MVc1mo60oUiSgMjAr5cwhlqALfbxvzcLGxWCHWaaFcXMDY6jLobBp5V+t2nvup3PvVYHov+1x7/CPTB9/jH6FG/guC7sLDwjiAIPvhEgO9dt90mk865CfhGEV1uXdzxk/uQy+XRbnewZfNJmJyawlVXXYOX//IvIwgU/ONnP4dXvvIVGBwcwZ9/5OO46OKn4ZZbrsFpp52GjRu24CMf+gg+8tE/xKWXniomjl4xIxQfC1N7cP31P3wE+PbsxY+F81158FbGTZ5omtljeXgOgy/1u3EDtKcakpkRgy8NDi5SYRf3Xf1NfPefPgPTboi6gQoIU9LJeAKlKYJdfCZUKhkM8zi0A3nfmA/myVfAl1pfKhsCiIOOFBDBl+CYyXASDmW65SRsd9tYXlqUavhUAqSmQYlaXBNPCsLpdCWhjLcplvKHALcH0HJVwsyjFeArqW0C3ly4seLIEtrBzOaRL1VQGBwX7S8CGw7T1VpN6alzW3XMH9iLTCYF30gHvlXqT76P5Yl4gl/bB98TPFDH+rKew+0/xAcfFMnRmk6+XLjdGoPveecnhYw6duyYwpe/+G085znPQaVSRqFg4cCBJXz5S1/Dq1/9SkSRjr/71D/hta95OcbGRvCnH/gH/NwvXIYbb7waG9evw5bNp+Nv/urj+LMPvwvnPXVTTF3EbmaoWhezU3tww3U34dnPff7DJt+fJvBl57BMh2K9jVUkiuLBirqo7roH3/jkx9DYswOpyBWFA6VohsYw9BMHX+p8e1wwa9uFEybP6wcSuNPt2pLny/p20hE0c3C65ijeajVgmgyNiOLoxm4HGctCWtfRZrIYCzZ5MtA0ZFjM6XoywXc7HdhOBwXm8kqORI+Nl8Qg4f2F9V3J+TJf2OTCMI2AP2cmg0y+jOLwhHDBlJoFri20R6u2LFNva3FOMocdxQiDzMBbn/Eb/WCdVULFI27eB99VHtGV9uJeXfxjpR16UoG4vn2F2iEKcDeDdVaAL11wc9Nd/P2nvoRarYYLLjgfz33uU7FzZx1f/MIXcfkznyVypO9+97t43et+GUNDw/jAhz+Fk08/GevX57HtKWdiz85pfPQvPoH3/dHbcOElW2F7LlRFh66p0I0u5mb24IZrbsKzf/EFEiDD9mLqikXyJQTE4TD1XqTkiQTrnIiGd2UGhHCdCed5LLlZj/tc+TBKpAHIgauAT/0rHXy0TtvIuk187//8A37wxc9hKKXCMlQoJj/PyZfTIU+gnIAPc76HJ994wiXoSUoYjRdmvHAjTcHJl489g3UoJyMw5rIF+R06nY6oF1h0yYWbuAkBtFpN0dPms9Tb+nDbbaEoWs2mtF+QsuDkyysTPr9810OLmlzfh2VZsNJpmYI5WYtIkVSE/BeBhhJZuLHAM0V6JIPIMNENIxTLQ6iMbRCpGctByYNXFxYky5nZDppvy2M9vdyItNLo2575G7/frxFaJVb0Od81PoAE39nZ2bfruv4huUTU9cfM+T4a+B6afM9nhxslZBoCV8PMwQDXXnsdbr31NrzkpS/F4GAZX/j8V/DqX30ZgiCFf/zsP+I1r30JBgeG8Mcf+Bhe+JJfwrOeear89td89yf40J99Ah/88/fgzHPW40c334wzzzgTIyMVKJqN2cm9+NF1P8Kzr3gB0pm8cIXUxxIAVWrKVuT5Hi1Y51hBOasB32M9bMcEX40dcxE0n4tFQ5aLetTBwj234spP/BX233ojRso5ZIsZmTCZxaDz8tygMsGMW4hlURVTDjLhJullptiNCb5ZUUKI3Vin6y2mKqjvrTWbMk0XC2V0u1358Sulkizb6LAzDMY/+jLJUu1AbXen1QIoVROVhCtRlAReOQkR0G1bFm6O2xW+V05UgAA0r7qEdkgmX83QRPZGpUTKtARkWR2vpCxJNcsWyhic2AyDNfe+LWqHmclJLC/OI6spkudLRUa140bWyPo3Pf217+jn+a4xdvQn31Ue0C996UvapZde+nuGYXz48UZKHhN8EUvNOPluT8DX9xVMTzcxO9vC1i0juOqqG1EqlVAsFPH1K7+O1772VVAUE5/+u7/Hy172Upl8P/m3n8Tzn3cFnv70bfC7wA3X3YF/+eev4nkvvBzZooodux7CK//bKzAwkEekeJib3Isbrv8hnn3F848PvsTiJMCldyj/M8H3aA8fAZlFzFxGmZIfGULTQoStBfzwC5/DLf/2ZXgL08jlUsgUssnlPS/x44WbSMw4bXICppSsJzVLwDeVthKdbxys0wPfHu1AIF6uN8TcQa0wQbDIrjdVhW13ZHHGn4ngy8UazQx2uw3PdYTzJeASXCUrgrwvR/kgRLfTRco00WjW5D74x7ZtmbAJwFQ7aNKYwd43D7V6TXjmlJlCZWgUxcogdDrdVB2pTA7ZyijSbOJQfHSbdcxNT4vbD3YH8wf3yiLQgR7lRze/6emv//0++K4SK/qT7xofwCiK1NnZ2bdpmvbna047MM/3lltitQN1vnxRBgomJxdx/wN7sG5iPer1OrZs2YDlagsPPHA/zt2+XeiDBx98AFu2bpFlz959ezA+MYqJ8UFxWFUXWlheXpZoREX3Zds2PDwEQ6fEyUZreRHfv+p7RwXfJ4p2OFINsZJyONpDdqwpukdTkCqR5l52mYU20maE/bffhG9/5lNo7HwQmtuWvrpMMSfhN6LtlbQdPQFfXcwTGikFTsMrJl+Cb9zZRh41mYiThRunVgbqLNfrwsTQpJHP55HJZEA5GRdilJhxqiTw8t+ddlMoB4KzToWG6wr4Skoatb6ccNkykYCvTqokCYKv1esyWZNXJm3C4CBy+PVmHZ1uV5Z4LPAsDwxhZHy9VAjRKg09hVRhQACZ2Q6t5apk+TJGcnl6ElN7dsDUVXG4ZUY2v/VZv/Wuj63xS+dJf3f9yXeVTwGC7/T09NsMw1h78I0C3Hnrw8E3brtQ4blsQghgMaA7vjKVzbq4zWLTm7xJJb0Cac7V6YZjYS7xlrueQ5X1cQQN/V+IPEzt24Mf30Da4ZGT7yPAN7Hyskvu8U6+x5qUHy3V7PiZDob0Fwehg7TmwnKb+M5n/g4/uvIrGGR+Q+Ch3W1JzbqoFAR8VZl8SR2Q5+XHaGyJgZcAHE/B1PVKY7EssR4OvuR8OTEvLFXjidTKYmhoSCZUTqFcuLFCyPddAV4xUKiQx4YPGaVmvufFhooV4EvOt9PuCKfbtdsC6DwG9UZDaK5cLifgS/UEzSL1VkM+79qUtpkSR1oZHEFpZEQKNAPoCPQ08uUKchlDsh2cdkdUD7P792B6z045IYRmJhzYcMqbn/bat/Un31ViRX/yXeMDSNrhsssue5uu6x/p0Q6cfnpT8CEN5jG+r4CIEnN3sQe1t3BjqllP7RDgXNIOOmt+YiF9DEyxhjWudRcJviCvXGjz5kmuF11utIoSdBmnyGYMyph4F24Q98Ux64ALIcs0sThzENdf/31cfsUVx6UdZOEmKH78JotjTauPFXyP/PoeSB9eznGYZ54CUzqZg9DC3D234PMf+gDmd96PiYGSBOdwYszl80Q+ydzlgk7yM6DA4rFIZ8TYQqCNeV+mmrEyiH8TjBN7cSJHk7Qz8rWej1anC9txYaXSQglwgiW40tFGuoGKMtdxBCzTlomUoceTsecKCyV1QGGIRrMptEMpXxCgpiuR6hfSEVzi0QVHSoMAzOcOb0OzSNvuCHfMx9N1PLS63WTJNgGrUIBh5dAlN6NTJ54VnTPBt9tqoDE/i9n9u0X5oOWKUWH91jc/9b+9sd9kscbY0Z98V3lAe+CradpH+GTv/Tlh8D1kCI2LFWNDAFHDl0jJe++8Q5pyz7/gUkAzUKt5AqKRH8F1PZl+aVm17di6ajuetOPa4qaKhf1tpyv/drsB2gSFriPAw+/icNnitFAsWHjVq16M007ZhNnpadz4w6tx+XN/UUAo0rjBT6bqJD+it3SLgZDLuMNPpZXg2FuIHctMcaImi97dxxkSvZk9fvDkdCP/rzwZxbSDofpAbRrX/Mvf4wef/yzUbgPlfA6ZfAkd2xHNrclJmOBrGGh2bDiuh+GREQnIWanzPQS+idrBsDJIpTMxN0zul0oHWUwqQjnwJMfm4F7mB39XLtrkhBz6aLdbsnDj+1ku13QNYZL/wMfS7XbhOq48p9KWJSdVTtNLS4ux4SLRFccKC9m2HYrOrDfq4mwrFHKoVpfhByGKA0OS6WDli7CKFSipDLquD0ML5WQUOC66zZbofKszk2hUF6FmCpE5sO4tF77q9f0Ot1ViRX/yXeMDmCzcSDs8LvDlj8N4lHhKTZp2k0QzGh7uvPVmSaM67/ynIQgMfPNbP8Adt93PLpi4iDGKxfp8oUvrceLlPxRly3AZU4GR4jRuwDQY/p2Rv1UtkqhDx21gdHQAF1x4FkbGypidPojrr/kunvfCFyJHCVSkyc8gQrNEV9qTnR1WPvxngu8hjcXD0sziRPjkDy/ZfQ+ZyMfCg3fg8x/9Y1Qfug05ipkjIF8ZQccLkLFSSDOsXFMRajrqTQbeuJhYtx7pTPZhaoeV4CvBOunYXizcMivYpT3YR6RqSFsZ4Y6FhkiME1yCMfCcIKuEATrttgAwp10yQgRTU4v53E6LjrMZFJiQllQV8ePk+ClFy+dzSFmsuU+ch4kaJbYmQ2gOTtV8/KgZNqwUrEwB2fIAcuUhGPkijFyBKRFSHRQyYpPOOtuTbIdubQl+twufwTvZgd875yWv/ugav3Se9HfXn3xX+RRYS/Dl5EtskOlO8SWP7PZbbxZA2X7epQhDHQ/cvxdLy03RmvLF3Zu0uQXnJS9f2CKVIodI44BB6RsTEqkrZciKErc49DhhanfVCAEXUwqpiAC7du7A7T++Hc97wYtFwkQDAW3NovBN6IX/bPA91sN0dF6Ykjymu/kw7TZ+8KX/jeu+/L+R8+tQ/W5MN5QG4YdA2jSRZoqZEeckd2xPpsuh4VFkslmheh5BO3AJx7AcK5OoHmJOVQgcSsDYkZYvIpPJCqgLNST6W8rFKDuLBGTJ7Yq92PPQbNaRMgwxWvBn9xw2G1MF0cHi4qLQWOR1CeQ9aRnphd6bLOgOlZzGJ0nejqfM4eHhOFhIM1D4D8djtjKIVL4EI5OHbqXgdjuoLs2LuQMMAqIm2me4eof2YgSZ4tsvfMXr/3KVL5X+zY84An3wXeVTIgHft3LhtpJ26PG+x+N84xSq2I2lSAlir3+BH/Nx9523ybb6ggsuQRSxRkiTS1u23yb7M7ntyvelIIGLNTrWkijbOB94xcMtAyC1oiFIc0YhHVS+1NVfd+11aNXbeM4Vz5fMAlbj8LKVBoMgOJyi9fAyzSd28o2phoQXX/mY9eqBks8l9ZVyPaH7NrpTe/HVj/8lZu+7DRk4UCMPjXYTmWxeqIGMaSHD7F3GQUaRBBfxKqJYqSCbzUm2Q1wPv4LzTSIlNYtVQqwXSh26MpB4SYs8b1ZoCPmJk2hHSt+Y7UCVQ0wtxRYVXu63mrHjjfXypBx4bqTdt9NsYWlpST5H8CW/SyAmQPOqh481n2PC9a4wW/DfTClbXq5ifGJCQn+o8y2PjMPMlWAVSkjli1B4wla4mOtgfm4O9cWqZDuYkQ+d2uNIi8JM+a0XvvI3+2qHVWJFn3ZY4wOYcL5vpdSsB749hxtfJCcCvgSKGFz0mDtNhLNR6GJhbgr33Xc/LrroacikC5QtACZfcaGgK79cOE++nygbBGgVVbbl8sa7lyt1hrwecQCkrigetwPfxe6dO3DllVfil174Qpx0ymlyP5x4Cb78ToxlPMTTPqzJ+IkG3xWZxyt+BcntXRGkLmDHqVcJYAZd3P+9b+Kbn/lbGM0l6afTDBXLrToyGdpqQxTSWeSsApzAhy/5x6osI8uVAeF8j9T5ysItAV+d5gYrI0tOl+lguiGuNCubg0lA750YuATt0QOidPBkouUUzJNfnqlnQh35CH1GgfpiuGg3myjmCwKs5IrFSJHQC72FHKdfPsd6DkBZ7DGYXRaqChbm5+EFHsoDgyIrSxcrSOUrUiWkc/I1U7Jb4PRNOqOxVEVzaV4yfTvNhky+RmX0nc943dv+fI1fOk/6u+tPvqt8Cpwo+B7LHpsEQibgqyEUKVlvxgvguV384NrvY2xoBFtPOQ2mqiMgmkbUjHJ2jc0EvKwV8A0DRJ4vL1jJ82WalseYQx+u68Nxbdmyux4XdLHIny9S/nu5WsP+/Qdw0SWX4KJLLxPwlnBwMyVB3mJhVVnyGfPLAsKH3G5PLPjGJUf8roePz8r3exNmTIdEMCMHemsRX/nYh7DjhmtQYAQ9OVkFqLUbyOZS4iYrpPNIGzm0HRsKGyOoBPF8jI5PCJASfA/ZixNVw0rwpa3YozIBuhRnErAlYJ3FlGp8YlipxmCYOo+553TR7dBK7CBNXpg+Ct9Ht92MHzvPFxWE6IMll9mHwdS0XsZvooYg8PYm355Zh7uA3vHg7ZrNJgrlklTH67k8rOIAssUK1DR5Y0uaPehwo4PO79oSKem36rBbTQHfKFt521Nf9fq/WuVLpX/zI45AH3xX+ZQ4mtphZbbDo2lV428tabyJVIsvAy1WnPFTbKpQIsxMTeKhe+9D6HvIswiRAEuNaPKi7E1BvV9FQDkBX7GhioiX1TmcmOPLVKELOTExH5ZyMwZuawa2bDkJGzdvFaDi1Ctb9LjYKLGz8odLrK2H5GUE4sMH8kgFw4koGo73NT3w5UkgljbEf/cut2O+M5Zk8JilYWPyJzfgCx/9ANSlGZi+C8VMwdc0mXzzWQtK4KOQzoksrWXbrMcTvpYqkYn165HNUYamJYYK6nutOGRdpGZxmwVxjn/YhcYM35SVibveVJotYmDkFZA8nOR9E9kI+9s4AXMp6BP0mOfLEyJ70xQlbkROJIX8NxPSeFKJr1+i2HyRUBqHFSXxCYq0Se9jIkGTLk7y1BlZsqVyMeXAv2mZ1hSCvSMLQKfVht9pIOw0ETBoxwccq/B757/sdf2F2yqx4sib98F3lQe0l+2gadqHeolmqwJf0gWivI0ZAhHeBy7a9TqqTJrqUjRPkT9fNBp0I5a38Xv3piwCKUcpeXBVDYpGcI0JYOp9+ZnelXqsDuZSKKlYF2Bj1kEi6JLLXL7cD3O9vUvflYB5rPfl9LISmY9xvI/3NSvBtzfx9gAmvuyO6RN+HXlTs7uEq//l07jx376IQmDDQggvUiRSsdaitC6LyHdRyuTRbjpiR+ZhIKDyKmF0bEI0wBFT6lJWou+NFQ10uDH7gSdK8sQM18kXK8jkaFVmdi4XnrFjbiX1JMeNJ0OSzSGvThg56UMRi7ErVyQE5UNgGlBT+PDjLoArJ8Qk6OgISkNOtisWo73vT8mcbmVgZItI5ctIMRUtWxR6hAlwvmNL4A/B12vVEdpNBI4t4Otaxbef//LX9Rduq8SKPviu8QE8MtWsJwvq6XyPP/km0y+nSeFsY/Dt2S64FRLqtsfNylexF5wfTLZpMlaR503KIg9Nob3ghcQCl+zcZMkmoSyUpsWmgnjSjv9IgpnCVrh4wu290I98/0TB93gAfDzgFcBJaAfpMUtIe08SAAAgAElEQVSoh96xpYKDJyhNVRAxSEZX0dp9D/75z9+PpT0PoKCy9ywCC4A9KGjaXVTKFZkys1YKi/NLMXAy4jEBzcGhYZGa0eHGpRqpF35eaoQsLiEjqYcnOBeZjVuqiAmDJz7JzqX2l1cPdM0l3LvCyEdetXATmoAv/03wlfB0StGETgjgUX6WnPB6J7v4OPTS5chtr4iTlIMcxoE7Ar7xlQpziplTcSgIKJuHWawgnaPagbGUKbABsAe+brsDl43KdguB00HTBzyr/K7zX/6aD6/xS+dJf3f9yXeVT4Gkvfgdqqp+4PFNvvEPIJObvLp6D0mMlEkZTvyCZX0MN9scnBRVpGQxUCcvyvieDoN3gscPb/I9yi+cKCNipxyBl7BMKmTtwPfRAPjEwDc+kcRsc8z7xuAbxaAbetAVRRohTCXE/f/3a/jmpz4KxevAAItCQxiahmarLV1mpAmo1ggCD81GDdlcFvlCSezFXJSVKgMCTAK+jHVMrjZkCtZ1NBiEE0TIl0oYIFBn8zIdU+Gg6IZw40I3rABfaYgO/AR8Y8CN+Jj68bKNwTqkmiQQvQfSBOAwjvDsgS//JoUknW+cjpO3GJhj8JUTKvlvnp8T8DXS2XjyLZRh5UswM3mZ2lVSIJ4Tc9D8vVoNhN0mfLuDJk9YVund57/8tR9c5Uulf/MjjkAffFf5lOi1F+u6/qerA98EOFfUAPfAUMBTXkW9GEG+vOJlTuzsjZUIj5RjHQbwlQ90PMzGHClfoJwcD/OGsV2YMiaC01pNvr3D/Gh88LGXkofbkQktK8GXNIpGKoUTZEQLbwivXcdVn/ooHrj6G5Lja+icPqld9dCst1AuDaHrUY+rwnbaEiZk6DqGR8Zl8uXvXyyz2Tclk23M9ZpiVOgVZVZrdbEij61fj8GhIahanIRGOmgl7XC0yVeWnOTlZcol+HoysTJQhxNx/LgkjzWBV4wtDzeWyONJvl6+vhf3mVA8clUUKyBk6OY0zjaOdBZatgirUBYANtO5WMcdhfA9Nmp04bSaMvkG3SYCu4N2qMC1Su84/+Wv/YtVvlT6N++D79o+BxLwfZeu63/yeMG3xxLEGtU4sDx+iykBTrqyRFO4TOLEQ9qA3GC8nItBV7iJI95fOSutnI8OQeGhgyEypwRsWb4ZS8qS6SmhH1ZDO6w86o9GVxyLpumdk+Io9/gt5rjZ1RZPtuQu+ffBnQ/iG3/5J/D33g+aqLWUDgQO3GYDlkKzQhmNdoBACjMjGDqdZzQjjMN2A6ELONHSGixcqVTwUL8bgy9jG9kOTUAbGB4VVYSqxzw8dbPMfaDrTVLSjqAduHA7RDtw8hV1iiuPG9UOlJr1Jt/eCZEgHatKkt9ZHnI5Q8Z1RD3Nb49bT3I/pB6KDFVSi6SnczCyhYTzJfhmY9qBy1saOsj5tluHwNfvttGOVASZyjvPfcmr+1KztYWOlar7Nb7nJ8ndRVGkz8/P/4Gqqn98tEjJE+N8ezNrfMEYTzmJMyp+yR1WQCQMrQD0ysADkaj1wDeZguUvvvoebrB4+PTJS1PZnx+aoOKG3F5OQnyfRy7ZVvKQMRYcljscj0ZYCeJHgvLRjtfK34q8aZw/FMMwXYFs+aU6QAkcpFUPP7nqm/jO3/010p0aAiX+fKvVkl63PB1koQrbj8R4UKoUpEaHJoZ8cQDtTke422KpJMiVIs0g4JtMvikaK9gErMNMpWFlcgJuYsSgtpeh6kmyGY0b5IAZ88iTZsiAo2TpRuUKgVeMKn4MruR5+TFSDjHHH0/H8dItnvlJsYg6RdJ3YlpBHgv+F3iJUT3OteDTQRaxdDUyfc3KQrOyMAtlpPMVcbjxd+XVAsGXjjab2Q6dBgK7BbfdRCdQEWRL7zrnJX3Od60hrU87rPKIRlFkzM7OvkfX9T9cDfiu8sdY9c0PXebKlM1p6jCgrgTaXoPCSsAlYPYyH44E4hOZeI/3wxN2BHMjBUaoCeiGDMzhpKsYcLxYpRD5LRTCJr758b/ALf/+VRT1CO22LaFDjbojXXcskxQnWBhIg/DAQAWdThv5Aq22FmyH5ZcZ5Apx/U/aSsskzOhI5jfwa0THa7I9IiOTcK9GiNVCnJBj8NUkLU0m4ITWEZ00gZI8LafewBejReA48jPJFE9ZWeDJ52Nyn+5CRkxCjBbM5+X0LCcp4XQV0WJLEI/dQafblkk9m8lJuSrv17LSyDBMqFCBmS+Kw40yM8PKgy49OinZ4RZ0bTiNBrrtOnyvjaDVhhPp8NKld5/90l/rc77He6I+xs/3wfcxHrAjv5zgOz8//x5VVf/waE0WJzr5rvLHWPXN5dJ1RWjOSsA9Hvie6OT7aHzvo/0CyfpPFox6wCVjDL6cftVQgaanZfmlh134i/vxt7//Jhy442YMFzKoLbeRTqfQbhPgiGmRJH0xbGZwsCLB5gyhyeSoaDDgBj7KAwNSB8+TKfN4Cb5xpm86znTgtGhaMFOZeBGXGDEIupx8hfcl3SAOR4I9L0BiCif0aS2GKC3sTlu0tW6nI+Cay5EGYCSlJ8DL6qDYrRhzu5yCOfnKyS4IhaNl0A7/MCOCxg1WDPXAt9Ohgy6CZWWQzmYxMDqOgfH1yA2MIF8ZgpUpQ5NwnkDAN7S7cJtt2J2GgK/XbKHrAa6Zf9c5r/j1vtph1a+yh99BH3xXeUBvu+02Y2Ji4t3/8UJ9/+PlfFf5I6zJzXvg+2gLNiFEku6wRwPcY9EOj/XjK3+xkPkITGijSouLR0kgiqkXXU3BpyNMcbHjxmvwuQ+8D63pg8gbsZ6ZGQ3LyzUoio5u10Eux3xdF+PjY2h3WlJqycwExdAFiIdGR0THa0gnmwWDfC/BN5WALydcmXitePJNnG/kgOV2pB+E800aJyQYnVcHsZyECgtWwXfbLVn02e0WGvUa8oUcioV8bKDgiZCMhB/zwQLgvCIJAsnxZRNJq9GUr41DldjQHMgxoevONK0YxIUP5jFTYGZzSBcZqlNGaXgMA0MTSOVy0PUIoecg6HZh15uHwBddGx1fibxU8W1nv/w1/QLNNXmlHb6TPviu8oD+LIBvDxSPBNajAfETDb69JdMjH5ZYXqaRj1ZChGokkjj2likBpH7H6NZx5Wc/gVuu/DLSgY1OoyogxI0+M21NIyXSLIam8xK/Uimja7cEeFnD03E8eIGPgeEhmWZ5O9IUhizdGKxD8DXjSVcoiLQoIvgnbi9OwJd/Jw63Q8aXJOyIUzvDbrhKpexMmPrAx+wMO+UyKOXzcsKQqxDBYMrhaMjwZdIlSDcaDel5k/p404zBV1EwNz8tX8+0O8rmaB1mmDpVGJJpR0OFlYevmDCyeWTyAzCznOxZU+QArougY8O1m3CdFtB10HbD0LMKb9n+yt/sh6mvEiuOvHkffFd5QJ9s4Lty8fZoqoWjHdZHW8T1PtejaR75tXTgcQ0ZxuBLMOMleKRADUNkI6BxYBc+9r53Yv7eOzGYM1FdXJQQcjoAG40WUin2qeUk38IwaPtVkcunBXyZs7m43EChUkE6y2JManZNCSTndCvxnWLRTdLNyAEn5guCc1w7xCaL+Hay6Epch2IxTjQarhNTBZkUGyYcqfmhvKxWq6JULMrH+btzotUiFmkG8HwX1YV51Os1mcbHRoZlwUiAnjwwKYHrhWJeJHeMwWQYPGMzafhhNgTpD9Ih6UIRhcExWPkB6BIUH5tIHLeFZm0Z7eUa7HodTrcJz2khxWhLmJFeGnn7pa95c99evEqs6IPvGh/AZOEmtMORqWZSpnhE4tYaf/s1ubvjTb5HLtOOVD48Xs73KPz5w8LBV35eof1ZPhCDL63SvJSmKMCIQuQCD/tvuwl//e63o7ZvHwaLFtotNgXrknXQ7QaoVLIolQtoNGpyGa/pCsbGRmSR1fUiNB0fZzxlm8jDHM+VSXhwcFCC0R3HEzDNlYpI5/JwSA3oBnKFvIAuNb90xElGhm7EzcmcgKkkodOM5RWJnIv/TpuG5OdS4VBjY0QUT+IEaQKvKE68QKbcanVRzCP8fKlckr43giuDcKYOTsn7/F5DgwMoV0pxgefysuT5VioVAV9mVmipNAbG1qMyth7Z8iBS2SK4JPT8Dlr1GlrVZbiNBtrNGlyngYJhckoOo+zAG8995W/+7Zo82fp3cugI9CffVT4ZemoHTdP+kGDbq4zh5HNikZKr/AHW4OYrwbd3dz164WiSsqMpG05kmbaSxjjeSWnl/cnXhvTyxVxvz4Ydu/wA1bWR9zq48Wtfwr99+hPwlquSR6yqBLQ82u0YnIaHy9Lu0Gw1xHZbLpdQLOWEL11sdDAwtk4yjKv1mgDv9Mwszjr7bKEuast1LDfq2HLyVmTyBdS5jPJ9jIyOCcfr+L4sthigTq6VgJ8SpYSG5eqSLMPUwE3C1CETLpdkzNC1u21UikVYKVNqhPiiJIe9uLAgmbzpVEomWzZRx7GTHlrNpuiCmfXL7zUwMABHQFgX2zO5bbtrY2h4QFyRjh9ItkNhaAwTm09CcWAYVo5VQikpGXXaTdQXFxF0upJ57LltGExZ85TQT1fe+JSXvroPvmvwWnvYQLHG9/eku7sEfN+radr/7IPv4Yf/0ZZr/NzjAV8xFChM9xJTscQ4sh+Ciza9OovP/8UHcftV38FQPoOZyXnpuBseLklsI9t+y+UCqstLmJ2tIZtVMTY2LODLxLDFZhsnP+VcnH3Bhdg/OYmRiXG4XgiWjzYaTZx62mmw2a8WQWrhTz3zDNaOwvMD+XepXJbYzfUbNmF+YVGCz2lDtglmqopWbQlGxPr3psjcZPJttzA7M4MiF225nHDABF+aMKpLVczNzmKwXMbg4ICAONsu6rWaAHCvHHNqakpO+Js2bZJyTfLC5K27HSfufsuk5GdZXK6jMjKKyEhjZONmFCrDSGVKAr5QmKzWxfLcHJqLVaQYccFsj04HLRdRkC68advLfr3fXrzG6NaffFd5QO+77z6zUqkQfN/XB98nBnx5r6Qd4qnXF56X9RssCmL9UUZx0dx5F/7hj96HA3fejlw6jW6LyykPlYop1UoE31Ipj6XqIhYW6rAsHSMjZeTyWdHGRkYGm59yFn7hGZej2myg2enIkm2pWhMgvPCiiyRTt9ZsYHF5GU85a5uUT1Yqg0JR1BstCUXasvUkmZjJG4+OjWFpcQkBOdgOOVROlHF6WOAmTrbAl9ZoLuI4HTOfgtPu5MFJWDp/xmE0mw0Ypi5AXVuuSi0QVRKZdBr79++HZVlST58yTMwzPJ0tx0EkvDBpFlIn07PzyJbK0DIF5CpDGBrfgGxpEHo6gyDsisGiU6tjaWZW3ICmEUGxHaod4Fult5798tf11Q6rxIo+57vGB5DgOzAw8D81TXtPT2rWi3js0w6PPNiPtnRb+dWP/DqCLZ1/rFbnto2xlwYiLYDm1jF724/wyfe+C52pA9I353ZoNwbyefLuEBDLZFKYX1hAvd7C+PiAgHIQ+rDSacm5Hd2yFdsvuBD3PfQgJjZugqansNxoSsj89u3bxYDR6rRRrS1j29nnoLrcFBXB2Pi4LLnaXRvrN23C7Ox8bNBIp1EoFiXM3O22odE6HAQyifuuI4oLqQRKqAQJSg98mXiXq8soZjMy1Xa77XjpVl0SaoHKDCuVkmUiaQeZsqmBZswl09ZcTwJ+uGwj2FO/XG+1UagMYGzjSYBhwSoNoFAZhZXPw/XaEqITOS6WZ+fR7dSRTqnQ2DHnK3BTxbdte9lr+2Hqa4wd/cl3lQeU4Fsul99vGMYf9MH3+JPvkcu5Yx3+R3DIsTgLEVzR+wr4knZQA1hBE7d8/fP4wl98GEanIdU+kReKSYGLNXKwlHHlC1nhWWdmljExURbgo624VC7CVTSUxsbw7CuuwPTCIrquh5m5BZxxxplxhAKA+cVFbNy8SRQH1AzTFczoSNH2WmksLVVx0imn4ODkNMoDFeFkaUXmi2x+egaW5NCzL5imCaaaeUI1MEqSsZJ0wtmtNg4eOCD24jxzg5lNbBrotFtCU1CmVikVZZInGFPFMTY2BstMyXJtdnZWpl6qHlgxbxq0QafQ7HaQzpdQGBxFulBGeXwC+dIQFNMSzlcJmZoeg2+7WUXaUqHxhOIBjpl7y7m/3O9wWyVUPOLmffBd5RHduXNn6j9eCDRYvOunHXyP5mQ7cuG2Uue7EkhjsDycL3FszlduhZDiXLEMJ396j4P4EEgxxB84VGnHclEJFPKST6gIaGSIPGTcFr760Q/j3qu/DTNw0HK6cROwmZZ0tlqjLsDNy/TAd9BqdTA6MgArbYkBgwWmVAKoaQsTGzaInGyp3pAK+XXrNqBSGcDU9LSkoK3bsFH43YXFZVlkrVu/QQJqlpZrUjRaqlTQtW0p0BwYGhCbdq26LCCrEWj5RwLV+YfxknG0pCzawhBOp4kD+/aLOoKVRDxWnF5NXZcAnGUqIxQF69dPYHGxilazFZeBJu3FnLg5LdPUQTOGuAINAy3bkd9RzxawcespKAwOI1seQii5wxFMFejUG6jOzcHrtpAxFQS2jcVml+D73kt/9c1/tsqXSv/mRxyBPviu8ikRRVFqdnb2j3Rd//2fVvDtgeixwJefX2k9PhJ05XZJAhtBLimZP9zzlhzjXgUQzRGBShCNxGrLnNvYSivsrnCncYyMgkAaNUTUC53ZDmK3DeFrEXwtRJoT4+wcPvf+9+P+66+DqXhohTY8N15qmZYB22VkYwQzpUiITSZjYv3EqHwPApOUcBLcpIVCF+0rsyK4MCNvahimxDJamSxUsRPH+b7scmOuA8PWlcRkQb2v43miC87mMtBUTSZvmh1C144TyyQoJ+5sY1YD3WycPNms0W3UMTN1ULImKGmbnZuTSEz+Lguz00gZGgYrFSm7ZNccZW5UWbTaLaFUSqWSWJCpAiEXXK81JcN440knS6iOrxjYsPWk+GSTKSDSTGRMFaYG0UXXFhahhx7SaoilxXnsX6hBK42+94o3/EEffFeJFX3Od40P4N69ey3Lsgi+7/xZAd+jGSmOD776oVS1R4KvxJAliVsxkEZJGPjhsz9LKMMkLD5p4GAyl2QWE4wJ0hE0tjdzVqXDTfNhBS46e3fjk3/wbkzdczc6yw0EWnwqKGaBXCErrRPkZFUlFGcY5Vhj4/HSSgJwWEqqqshVBqU40w4iZAsF7N6zD0MjIxgaGpQpOFcoodZow7SyssTiSYAUx3KjgcrQkBgZOLJOz8xJxi+Bm7wrQ9yp0yWvypOLbupwbE+szCnTQLfVlt9QiXy0a8uYPLAP5UpF2kpm5+eQz6ZFXjZ94ADyuazoeckjSzylCphGWqbhdrMuSzvT0DA6MiJytKVqFdlsEblSGcXBEURGCrlSBYOj41DSebhhBMtQoCvAwtwcnGYTKTVCc3EO83MzMIuDyI9u/p3zX/kbn1zjl86T/u76k+8qnwIJ+P6xruvv+GkH36PZi4/UAK/U6j5sYl7RKnw08F1ZwEnlghYaiYIhSBxrsXlChl8JRY/piDhIHPAVJnspMEDrLk0MdN+6SCselnbvwD99+EOYvPsuVKenJKWxZClYP5ZDsVSGy+1/FIkZgX84cWZzaQFG/snmCuhCwfCmk/Dzz3oOFmoNjG/YiG99+7vYtHULzj3nXOzbtw8nn34Gbr3tdomRPPe881FbmBUt747du7B560mI2O+WzWLHQzuwfv0GufwvlIpicOhSZTE3K9TH4GAM1J1mS+b7pYV5ZKwUnG4buawlIH1w/0FkMvHCjpPs5MGDcfpaNiegzhQzmii4cEunM3J7v1kVSRunbMfpis53dHQU4xMbMLO4BJ9GkEIZRjqNDVtOQW5wGB3mF4eeRErOz8/BY5NFp4lOdVG45Q40dPTCO5/xurf083xXiRX9yXeND+DPIvgeK9PhkRxvkiV7lILMpGMjyflNIuITIpd2CY3+YM6wrCxiapfAUNzWrEa+KHilncJz6fxFoLhCQQApABYCmHGQfODAijzcd+MNuOarX8L13/oOMmGALWNZVPK6NDJLKI9mCvXQarfFNcY3K52SVLPKwAD8VAYjJ5+BZz73Bdg/M4fTzz4X1/7gBkxs3IhNmzdh185d2LZ9O+69+15pKd5yyimozkwJED7w0EM45fQzhALIDw/h4J69YrbgiaSYZ0FnC41aFa7dxcjIiKgVKE0jJ0vXGi3GtDqzzmhofBSze3aLrIzB5tvO2w7PdrG8tIix8QnMzM1KSNDmk08Su/F9d/wEF198iVTO337NdzFWLsB1bMzNzoiVWsw+egpOGGFgdAyRnkKuXEGmUEauMoy8dNl1hdJot5uImM/pdqD7nvy7ybjOyuibL/vVN/3NGr90nvR31598V/kU6INvHLQu4d5JwcLhOiOC8+GnmMy1otGVlVscGi99cVzVMevWRUoN4HVqCO0GIocljk0oITlbXwwBRqYM3RqEYhQRaRaiiJfwXWQ0YGnvblz5T5/F7ltuQUljY3FH+uzI3QpVrOrC1S7X6qg3GhItye9eKhaglwYwcvLp+Pln/iL2zS5gfNNWVJkHwek4mxMVwdatW9HutGGaaViWCbvbEj54x65dOPm006RZJF8uwbGp4VVkKl2/YZ1M2stLS6gtLMikzWmU/cOcNHm1sXHLFvnc/r17ceppJ6NWXcJtt/wYcwf24dmXP1t+3lang6decikOHpzEPffej/Mu2A7D0HHf3Xfisp+7DHNTk7jt//47chqkC44LOpozpqYn5cTDUPl8ZQBaOosil22FEnKDY8jmC5LlsFxdkPp6PQTcdgPN+bm4CbpYiYJc5Xe2v+R1n1rlS6V/8yOOQB98V/mU+FkA3yOzHR7P5NsD35XTcfz+I8FXpFYq+cpQplwNPtSwCy1so7M8A6c5B3h1mIoNHQ60yIcaabC9EA2mJOoMBp9AsbIRqlmGmsrD9gKkVQ3R0jK+94XP4yfXfB1qdwGGhNrEhZPM5Q1pU9ZNVGs1tFpNWFYK42OjCDn5btmKZ/7iCzA5twQ1k8f6zVtF58uTQ61Ww/j4hDRb0ErMSZUnBNbI799/AJs3bxXjh6IzDAcolMtiHaZMbLlalWhIjVwynWxhKJkQnMRnpqexZesWkZd5jiOgXi4VsTg3g7tuvhEXnn8hHtq9Wxxqz37Oc1HjFN1oYGLdBExTQ7vVRDZtodus44Ebf4Sw04x55HYb2WwGy3Umu6UxPD6OlusjW2RrcU5aLaTRIluA73aEdqAuuVmroTZLWVyAQi6LdqhGjll4w9kv/rU+57tKrOjTDmt8AHvgq2naO35aHW49wDwW53s0udmRFATpgkNddLLNj0GXt6W9tnffEtMQKfBZbaME0GFD8+twWtMIuvPQwhoitwo1bMHt1uC6TTEh6D4phBSiFMPKmcfLBoYKjPw6pAe3IMxQ1pWC4StoT8/iB1/+DH7y/SthqRFMpu+wUt404/JNRYcXBFhYJDDpWLduDKGqYWjdepx59rmotmwxIpjZPOdxkaOxXiguytREPZEvFtC2+bERUSY0Wx0EoqiwUF2uYWhsDI1qFSMjo2L5ZT/e8sICiqWi8NCcfBu1mtALm7dsxPTklCwAR0aG5Fh1G01cf9W3ce4522Xq3bf/IC562tNE0VCrN7Bx4wa02g1s3bIF8zPToOr5zh/9EKOlEhYX5rC0sCDAzyuMXL6EdKGASDeRLpYwMDImJzIzX5JmjqyVgqlraNQbqC9X5XhZCtstHHQiLeoauTdvf+nr+pGSa4wd/cl3lQe0D74xwMaTb9x8TA5XGIbe0kzKH5M8h0RqxYWarnmI3GW0a/tgRFXAWwS8KmrVacmTZY7Brt17MMbwGs+HoUYw0grSKR3FTAml3DhclNE1h5HbcDb0wgZ4gQXNVWBPPogrP/vX2H3XHcIJZ5QIBhUW/E+lnIzZCh0JPC+XCkJ/0ChBzW7A+ngjDRg6DJ0182y5SElamURHGilZWkW6gnyhKA45TtSkNxiyw/tl2wWPC6VflIUxqYxUAP/O5fPwQ08WboyDzGQsON2OON/oVmN4e5OpZFMHkGKFkWnCZXjO0JB8j6npWbk9A3vWTYzLwq6Yz2Fq9x6Yqir8MhsySOuQ8x0dWwc3DGGHEMVDZXgEmWIZufKQvG+ZGppJIwavFAzK3uw2PLYXBwxTz7/l7Je8ts/5rhIr+pPvGh/AJzP49ibbleDb613uURfEYbq5FJVSqmQSjgIYkY3Iq6PbnYXqLyHy5tGoHcD9d98iXOrWzVvx41vuxOzsEnKZPNKah3Jeh5VWhBcupy2MlEYwMnEKouw4ZoIiKpueCqOwhUkwyMDF1F034l8/9XF0ZvYjG3kwQ0+kZpx+mdErET1KBNMwJOWMsjbFsCRmMa6MT4tlV/S+TCijttfKwbAyCFQFRoY5v6wTSiVON0MCzF2PBhJVpuv4LZQwneHBIVFAiEaXtl9qgF1bYiV5MmJ2RODFdUGkNNKIsDA/h2azJVN31+6iVq/Lwo4nuGajLooH3k7qhvxAlpS8vaGxpy4+6YWKjkKpIou2bGlAqIeNW08Vw0U6m0On1QBzhnm/vuvBZuSmY8OzW2j7iFwr/9azX/yaj63xS+dJf3f9yXeVT4EEfP9U1/Xf+1mVmh2LdlgJvqLqT2gGcaiJ2SJZxiVKXQEIZpFF5D/n0KpPQVNpiKhicX4PFuf24eqrvoeNE0O45MJLcNMNt2LP7oPIpnNIGTY01RO77IE9dfzCxRPIGRqy+RwGJ7YgPXo6WuoYimPbkc5tgBLqUH0HP7zyS7j2q/+CtF2H4XaQkuVbzPtS7kX7sRRcsm9NM8VkwUAdcrfSZMF/G4Y0FausCTKzovONdB1m2pKFGy3EMUiz8cKE7bjwgxCqEUeoM+iGdEulXBGBBiVzUtfue4dMFsx1CLlY9AL4LNgMSdcS3CIAACAASURBVMnQiOGhtryMen0Z+VxOJGWMwLRtR2zOTFXjNM3v4REwqSd2HWm26GWLGKkMMoUisqUKFDONtuth3cYtUiPPEwo1xFze8XfoNJpwmg0oTke44E6oRI6Re/M5L351n3ZYJVb0J981PoAHDx5MG4bxZ5qmvfXJBL69WMhDyznZjQv8iiNNPs/3Q5Y+SmcOZLiMQvhODZ3afVDRJDRhsTqF737761g3NohSIY2De3bi6ZdeitrcIh564AGsH6eVdkGiGzsdD5OTizhl6yCMqIPTT10HzdCQH1yP4sg2dKMxjGy6ELDG4fsKurP78I1P/zVm770NhtOCxUZhhaE8bBcmYGpxa7DBaqCMNA9z0lV1DZ5Pp1rcRMxJmfIsusQiLSWZvqQReNJJZzJxjRApCVWH43sCikY6JUs+Tqyu52JoKDZ2cDIV8HWd2GKcdLZ5rivHictB6nj5dUw5I+fdatbFWlzIZuRnarfacZC7YYEV9aLmEOonOenRziwmFVVcedBNWLmCcNn1jo11GzfDzJaYEceSZaRM9tvZ6LY7iOyOLO6YdNYNlcg382/c9pJf/cQav3Se9HfXn3xX+RTog28iMUPc2HBo+j1kmIhkCmOmQorgEHRQr+0Hwj0IvTb275/BcnMZN998PWYn9+JFz78CE8MDKGfSyCgaarML0ltG3lU1MtA0C3v278Y9992GsaEsNozlsPPBh7Dt7LOxact2pHIbEGY3IbfufETmMNRuC3dc/Q1867P/C3mvhbQCaIou0isKiHWDqWeRTIQsl1y/eYsAar3ZwNTUpGhlt5y0Fa2Ojc2bT0KkpjBXrWNgaFgKOOlSm1tYRKlcwcT6DajX6uhIpm6IeqspHC7lZ5xOKTMj5RBFgRghOrUavG5bAnYCzxMbcsTaeD9OZCOoEpBZjOk7XakJWpqflwUm75ca407XkcZlLv16dfJUYlC9wMeDPDXDc1S2Maey0FIZOXmkCyUEqoF8aQC5jCEnSeqOO80Owm4Tod2G226iG6iRmyq88dw++K4SKR558z74rvKQEnxTqdQH/kON9JZei8VjjpTsyQQe7WdZaWTgNewaPnJHsxOv/Jiwlitq5XsAu/JvUNAlbRO0SrDW3Y8NFIidbAyVsZQWOo29aDd2QFEOYG5qGVd/5yfwUwq2bJnAzIE9+PmLL0W3aeO2m+7Grtv3oz5bRafbgZlSMTRcwcknbcBp540jMpqYm9wLu7mEUi4Lz2Few0acf+nTUDcKyI2eByN7KjwljfrUXnztEx9B/Z6bkBdql2lozGzQoLF+XgN81cTIppOx5SlnouN6KA8M4fvXXovtF5yHsQ3rsLSwhDSNGj5k2WZm8jJVFooldBxWz2cF7GiusLuO5C5Mz85KxGQqkxZetlGvw8plkS3l4TJk3XWwcOAAFE65kSfxlpEXQSdnHIQItRA+9c2hiPMkeIeqDaab0ZjBYB++kX6Q6VthTf3hcCOpnOdzhXVWbGK28nKSAbnrdBa5ykhMRQSeTOB2uwOn04LbakB1O3A7LXRDNXTN4u+e/eJf6UvNVokVfdphjQ9gMvl+UFXVNz9u8D2Rn0nUAzFKE+L+q4GvdKwlEWQE31CNwVdRTYCARS2vu4D6wr0InANYXtqLmQNLuPfe/bj9wbvw9F94Kk7feDIeuGUXbvzebZjetYxMJ0JBBwzK0wKgGwCtFFBYn8Nll2/BOds2otWZgZGKcPOP78OGdUM457zzUN5yGjTrVJRGL4RjDCJoNXHLN76Im7/w98j6toAUJ1gG1mgaoxw1eFoKA+s3Y9OZT8HMYhVbtp6MO++8E08552wY2bQAUzGdg9txoKYspPI5yafIFYqH+uQWFuYxPDwCBOLoQLPdkhZhOvMKuRxmp6dhZTOojAyjtbyMbnUZit2R6Zch8VQwKHSUeRGUIIQNGxEzLISWYFkoqRtF+GPm+pKaoF3aF0pHRcqIF4SGntTWs26eWUJQ4LJCXjXlpFGoDGFgeBRWcQAmqQjflewJBr673S7c+rJwvqFvc+EW2kbxt8958a98+kSepv2vOfEjsIbz04l/05+lr/xPA98n8KCtxeR7GHwZ0BjINl6q3WnvZcoXHPjNA1ieuxt+dxp33n4XfviDGzE0Ngo9G2Hb6Wfg/hsfwLf/z92wnBAnmTkMaUBR90XdYCgG2oGB6UDDnm4N1VSEF734ZDzzBdvx0P7b4Ck+MrkSVMXCGWedCzN3MvKD5yHIrYcOHUs77sWXP/J+ePMHkVIIugY0GjBYm87gGz2FwXWbseWsbdhzYApjoxMyyaZyGSimDkPRMDY8jma9ibseeABnnns2xiYm5JJ/sbqETKEgIejr1q1Dp20jn80KVdJ1HElMY95uu1pDx7XlawcKeTiNBpYOHkQY2IkigtKCAGqSRRxoPIEFMjWzPjT048wLUTAQcElLeJ5QGaw7cm3m8pJnDyU9jZOvTMfksM2YaigNjqE0OIRsoQw1W4JhZSXQx/dsOJ0OfDYqN+voLC2g3VpGy4siP1N662W/8sa+2mGNX4N98F3lAU3A9wOqqj5+2mGVP8Nqb74W4JtgQuIsjoGXUxfzZEO3i5TSxdzeWwF7HxbnduKOO+7D9Tf+GPliCS968Ytx701346p/vRWlWoStVgXD0JHz67AUF1oYwYggCVyeZWFBU/Fgt4ulbIQXvOoMXHz5KfA0G9/53k+Q0ot41tPOw9jGs6DkT4Y+9BRoWgFqq4mvf/yD2HnTtaB1wlR1WWyRVwXjHmmymNiAk7dtw+zCsoDZGaefhen5OaiWAYu8aRRh/76DaHoezj7/PPhRJADMws1CqRw7z8YnxAJcLBQwtn499uzdI0s80t3tpWVRRpQGB+DbDoaKBRzcvVOyFcgDB6EHeHFym2T7Bh24viPHVORwqioWYFXRJBeYHC9dclRrcBymfVvAV9qPKaSjplkVzTEzilPZglTG0+GWocEiX5ZoSU7UgWfD7dpSpLkweRALk/sA3+F0HCrF4Tdd8IrX9xduq32hHXH7Pviu8oASfE3T/FNFUd62GtrhRGjf3o+61g/a2oCviHjj69wkBF0oEi64wg6iziymdt4IxTmA+an70Xa6eOD+fVDCDIbLW/G1f7wKmG3hVD2N4TCNLCMc1Y6AUAgNhsx+PlKGinoUoZozcSudaEMGXvPWX0B6xMXNd+9EKVfEU7dswMSWbehmNsFadyHU1ChSvopbv/mvuPZfP4O000CG8jLOkVQs0PmmqMgVCiiNjYtVudXoYmx0XOIii8MD0hysRQpabRuuqqI8MirTc4WNFQqQyeUxODwiKoSZyWn5+srgIPbu24vy4ADWTUyg3WyKTndwaFjC3u1mCwvTnHxpwnABoRcAhbGZvo9Wqyqdc3x8pKeN2QxabF8m5UDuiVw8eV4edv4cskfkbybqB+b6qlA0Q/7omQzMXB5WvgiLZo5cWZZxOq9VPAddFmYuL2P2wF4E7TpSlEGkc5Gbyr35/Jf/Vl9qtkqs6HO+a3wAE53vn2ia9vbHC76PBXhjzndt39YGfMMYfAV5e3m9BAcbaZWLpbvg1h5AbeoONKq7oRgBtKiAsFXEFz53Pfbes4BTUxomQhMZR5HcspTiUpoAl7ZhmEiRPA6p9w3gpFXsUzXc2/KwfnsOr3nnM6EUAD0KUex0kCpvRCd/EszRp8LInQRdyWD6jpvwlf/1AWjLk2BHhHDURgqR2cv1jeBoBizRFafRqDZgZDMIGWZupWWaVRgPSRWBlcFgZQQWAS2dgUotMAPYVV0UCqIRTqRoDHAjPWC7tuhzmWxGjtaxbcm2QOiJNjf0XbDgg/QCSzeXF2ZBHjnOIDYxNjYOnXI20iTUAouBhTplNjlHcBVfznailODHqfVl3oRqQKeFOJOFyXxhTr7FIoxsCQoddFqIMAHf5fl51OdnoXkdNOs1uJoRGeXx37v4v7+h3+G2ti+7NX8dr/GP91//7hLwff+RTRY9xQOnj54mtjelHPlbHa1y53jV6kc7MivNEPHWO8HC41S1Hwm+jyVYp6eC4Lfjpa5gbygvfwEHTfGh+VVM774JaO3CwQd/BLgLCLUu0toQdt9t4x8+czsGTRPbhiowGjZyRg6jI2OoLexDJ+igMrEVRlvH4swsimNpaK0qomYbQTqPu+st7FI9/Nb7L8K2i9cjCpZhdVvwjUFkN1yKjnEq0pVt0LQyWgd24Csf+xO0dt6BAkUAqgGPU2LGEo1yqpBDemAQrRZlXSkU82UxW8AypcKIizRqflk3NDwyAU0xBYxN3l6lC86SCEu61AR8Jc5Rk8DzjtNFEIUi59Io8WLkJBs5PEcAmJf9bDSmyYLTqmM78LtdOI4jS7V2q4XxiXWS3Rs/XvFky9p7UhK874DRmzRn0MUX9qZffp0GndQDizOzWWQKeVkUqhabOUyYeiSaXk7Tc5NTmNm3G2booNNqIjCtoDyx5TfPedlvfva//qvxp+snXOsh6qfrt1+DnzbpcGN78btXmiyOBr5HA90eyK4E4McDvAJ68qJMMhQSJ9WJ/IqrAd+HnTgilkNyAo4LLnnpq6kOvPYkZnffBKW5E3vvuh7dxiS0dIS0sR7f+9YBfO9H83jmRdtxxWWX4uZrr8epp56FCy++DPt23osdex/Cpc94Foy6i5t+dANGThpFe/8kuvumUMoUcdOuvbi9Poeff9FWvOq3LketvRuL8zsxvvF0DG+8GK52GlKD26FoA/AWJ/GNT34YM7dfhwKnVzUFn8u3NON9FKw75TQ842W/jB9871q43QDPeeFLseehBzG8bkwkdK16A1bKwuDmzQgdG5P7pyRIZ2DDeuzZuQsjo+OoDA0jsB1MT0/Bcz1sOmkLVF3F4uIccrksDh6YhNtlN9w6qbxz3C4GB0rwux3MHtyPdqONYrGACgPXVU3cbdQS79ixA6effobYmNlywZNrrdaQxZ7B6vkgkIjKytgYlMBHY7khuuJmvYG5uXls3LxZ7o+Fm/liHmm5XR6KoSPFGEqnKxM7aYeDu3ZAcdqS+WBDD/Xi0OvPfumv/8OJPJf6X3PiR6APvid+rI76lWwvrlQq79V1/X2PBXwPZR+QFH2C3k70ezxW8D3apE7LLpdG4KUvr7MT8DV0F53qTszsugHe4gPYd9cP0a1NwyxYCLxhfPOrB7FjXxNXPOc5eOGLfhFf/srXcNElT8NCtY6Tt25Co9WQVuCtwwNotepYajWgd0J4M4uo79uP6dl57K/NY/Ss9fiNd70Ii8EuHJi9F2ecuQ3rN56HQDsVVmU7FGMUUXsJV3/ub/DgNd9Eng4whRkOOjRLQVcxsO60bXjRq38Nt99xN2q1Ni7/pZfgnttvRa5UwP69e9Ct16FBxfanXSLLNbZLnHXOOcgPDGLnrp3IlypSZikWXdtBKmVI5KSqKVLtw+S3qf2TWJxZwBlnngndYmiPgXajDj300W02sHfnbmw57VQ4ni/Fn+VSGaXKAPbu2YOJiQmZ0NlSvG/vXiiKiupSFWefew7mpmdgdzqYWLcB+/fvR7vdxjnnXSDRmQf37MFZ27ejbduiK85mstJunMoXRInBCiHP6Yh22O0w1nMJzYVZOJ0GWj6glkbffun/eMNfPkFP0yft3T5xr/wnySGNosiYnZ19j67rf3ii4PsIUExSv1YeskMT7GMA55X3uxJQaXE9FlN8JMWwkrpY+f6xTBbxz6zKZW4ELwZfcr6RJht+LWqhU92B+V03onHgdszu+Al034aZNjA7Z+BrX92LjJ9HcXAUz3/Fi3DT7bfi4qddJPm2Z27fjupSHYuT89iwYQgdp4Vmg84tHRk1QjA/iYP3PoCdO/f8P/beO86ug7wWXbufXuZM16gXq9mSuy1csI0xGAyBcBMeMSEJvRsChBZiCNyEQHKT3DycBAi4AMYkYHDHcTcytmTLTbJ6md7n9HN2v6xvnyOPFTmQK/3eHy8z/o0lTTkzs+fstb+9vlXgdSbwwT97M7rWK5irTUo1UD63DIp+CmLZzVDMXvj1Eu773nXYcefN6ADVDia5B5gEX+hYsvFsXPCa12J8tgjHBdasWYs9Bw9g8fIBVIslzIyOyW35losvxsjkBErVKk7bfLrkPJSqdeFUWelu15vSsVbo6MDwyLAc+qXLFqNRK2NmdBxH9h3COeeeL66zeCqG3TufRdBssJsDtWIJ3f196Ozvw9DICIrFkky6KzZswNC+fZgrFrH2lDXy5/DwMGYmp3D+eedJ7RD55NO3XICZ0VGMjI9h46mbYPs+ZicnsXjFCpTnZjA1PIyYYSCbycJMZyXjQlXYnmwLB92sVhE0qrCLsyJBKzkebD39sTP/xzv/9r/JKf3/2Y+5AL4neKhb4PsZXde/+JuA77FTYwSy0s/7Ij5yb9W26h77/f2a39iLRoy20yni/H4T8OWXOl6mb/vtbWqj/S29+LMoLZ6XzjamnfOb1CVpSwvrqEztxOSBX2Biz1bMHdqFJLfzho59h2zcfccQet0Y+hYtxat+5y24//HHcMGF52BkcD9Wn3MO5mbrKB2axPJlizFdnoQSU6GlcmgUq+j0HYzs3IFtTzyOcQDv/ezrcM6li+ChgUbAOIMeJOProCc3QDEXIWhWcP/N/4gHf/AtJN0QiVgayUwahuXCDnWsOPUcbLrgAjh0ijFkh6Hr5SJyXXkcfGE33EoVcDxc/KpLcWBoBIEWw7rTT4dtO2iwhVg15NfG7rRkjB1xcUxNT0pVkWZQreGjPD2Lw3sOYPPpZ0BjKlrcwODhg/wkqLaDarksaWkGa+wXL5VSy5npaWw+4wzs2f2C8L/ZbFaUFKyNP7xvH8466ywMDg7DdjyccvoZGBk8gsnpGaw/baMs1Pj80lVVaoymhoaRtAykUxloyQxgxaCFvoTrMNmswWLOehVetQQldFG2fThW+pObfusPvn6Cp8rCpx9zBBbA9wSfEgTfiYkJ1sZT8SCRgeR7X47zPcrLthK/GJpChxGnDGo2mQHATXb0Z9Rs1vK0RZm484rZo+aeVpwNdbViQwUsFiqmmVjFWYq/4tYC7Dg/6/zp9liQPd7kOx94X3w/t20MceHU60TYG0ZtxnpYR3H0aUwd2IqRnY+iNLQPceqhYgk8tbuEXzwwhlW+iq7OPlx+9e/j0SeexhlnbMDE9GGsOOsMTE9VUR8uYnnvEhwZ3YMjM3vRuWwdAltFvwKUhl7AE089gf1VH+/+1Gtw+etOQbk4Cse0YGQH0JE+FYq5GmpsAHCa+OVPb8DDP/oOjIYNu+5BMw10ZA0oVgwrNpyBdWecjZlKDaoRQzyVhOO56Fk6gKBWR212FsMHj+CMc8/G2HQR8VyXKAeq9Qa6+xdJC7IRT8BtNlCv1uS5kMpnREI2NDqEeDyGXDqD0sRMlOlL83VMjyzOQYCZoWGMDQ1h8fKl0DgV6yaq1Tr279+Hcy68ELt27BDgZVA74yOZIXFw715sPu1UHBkcEhfb6tPPwPTYKGZLFeGbGeRODnlyegKJeBLD+/ZJMaZlWIjluyQwXoUn1UM0aTSrZfi1Kvx6GUrgoCTgm/nM5t96x1+e4Kmy8OkL4HtynwPbt283BgYGXgK+ps40K7UVVRiNtK3ZVgBWUr58T271nvrlL/DULx6ACU8mKMe24bkOHDcCYNHJMvyb9lAutAIFPuVDoS6NA5TWe3Qoha7gcNP2sWztBrz9Ax+ElSvQ+S+fK9Vpx6Ew5tMO7cm2DaptqmH+RNxWb8x/HydrtlOAlUChK5Qvv0eCr4Uaikd2YHb/Yzj0zEOYHjpAkgLxZA5P7i7h0UfGcArjFru6ccXVf4RfPvQszr7wPAxXDmPt6jWYmS1jeqaKNT0D2L9jK5555lGsO/MyVBsuVvemUBk6iEe3Po7xUMHvfOgyvPLKVXjsoQegdeax+cJXI59cDSOxBpq1CF6thm133oyt/3Y9Ejy+ToBqtQYlrKOrfxHShW4k8wXYno8gVFEoFND0HPT19kqIDS+G5J+72MGmqDCtFPwwMjdk8gVoBHzLkmmTCWx8yeXzsnBjASe52oFFAxKi3m73II/d090Ft9FAcXJS0suYWpZMJCTofWSYxZY1rFq1RnrnaLJYumwpLNOSinlm/fb190h7BluaySVTfkZOmr8r5kDoBhdtZVE61OoNWFYCppVAtqsX6Y4OUKhGjojLOd92pcMNzRrsBrMdFDix7Oc3veHqr5zcM2fh0RYm3xN8DhB8+/v7/8QwjKOTL8GXJw4rvwWDWuDbDhpnnCBdRW69itt/9APc9v3rYdBi2lYrtCIZ6VyihpPOJuJme7KlV5+Pafh8HA8uPDjMgvUBx1Vw6rmvwIc+/wWkuvsl2KZdWvlyKorj8bx8228KvsL50gQRuiKbYpgLwZcuNzOooHR4B2b3RuA7cmAXVFbbJJLYM+ThgUcmsSxQ0NPdiwuvfCO2bd2JNWefjtXnr8PEzhdwaGgIp19+GWJNG3d+65+RCz0k80sw12xiywXrcfD5nXh827MYDVxcfc0lOPfSxXhq25Mw8gVs3nI5sulVUOMrAa0bgWOL0WLrv16PtO9CDRQOkKhUpmHG48gWusSMwEYLaLrIuhTWHWlq9HfJ8E1CtxisTj0wAdKU6ZlNF7VGUxonRPtrsf3CRMDmDp9Tah2WGeX/VisV4YZZa8Twc1qBfaeJgE3NioJmvYqZmSk4jiuxkHFyyalM6/fRcrHJ3YXwUxJlJC/SKxeKfrlZZ/aDJ3nADN6h3I2lmQyCL1Xq6O5fgo7efiRzWcmRIDVBLTL5aqdaEvB1mjUBX9fKfOG0N779z0/wVFn49IXJ9+Q+B1qT76c0Tftym3YwmA3L3ICXAV9KgSQm0LVx28034Z4f3gjLjyIABYBFKxs5lwiYPAHpIJVzjZtpzlpKAJMe/sCHE7pwGLcV6mg4wIazzsOH//RaJLr6gdCInFz/ifTs5RZrx769vQScv8w7SkMI+BIEpKMYvkLaIYAelFEZfAbTu7dibNdWHNm9AzG2+CjA4SkV//7wLPpCE0ktiUxXF2rNAA1LR9fKfvjDEyjbVVgr+xFWqjDHplBwSeYmUXTq6FqURGWugYmZKkoxF793zSuw8Zw8PCdAaGbQtXgjNH0AWuoUaGYfNNfBL378XTzx4xuQ8h3oig7NjKNaZ5lmVZLM0sw8oCbWNMVwRpBUNEVAkyHrGidbnalgcakMigBYF+CzHR9eEErOLpUINFkw0pEASR0083I9NwJitloIfgautBvz8hWSN5YmCleUB81mHbqmi2aYn0eNceQijFwU0cUx2hnw+UKtL99Vq9bFYixNGa6LZIZ24hS8QJEsh0q9ib6BZcj29CGWycC37aN2ZbtWi8LUnQbcZo1h6vDjuT/deNXvffnknjkLj7Yw+Z7gc+B4tMPLga+EXZFGEGuSLzUtP7v5e7jnlhuge/VIo8t38YRqFU+KCVYm4LZxIQquAXyZfAnVbujDplDfV1G3A2w8+wJcc+2XkezsRRASuElbMA3r+L/u30Rq9nIqiBeXbuR9I/BlGi3hhNIqM6yjPrILI8/eh9kD27Fvx6NI6hEYDddM3PFgEXoFWNI1gIGV/VATFtL5TjSbPjK02cZUDNlzSAAoqDGklCSCmAndCuCWp3D4uSM4MjwJu1fHOz91MVautxALNQRKEsmeVVDM5YgVToVq9iKoVHD/967Dc3f9EFGMuCoON6pBKtUSPD9ErtAlpZJsq2CAOkPVDSnehDRXWLGU5CQwE0E1o9ogQ7fg8UIIRWzGQRhKaDovmizopNGCf6cGmhTCzMw0ert6ogZkz5f2iVBaLZjHQItbKBdmFowSPDnBShKbZBFHucmua0PXozxifgy5BiajsZCTTc+9PXTD6ajXa4glaKbQMFetIZbMiLKko7MHeioLX9dF4cDnEy3RNu3TnHztunS4NUINXjzz2VOvuvovTvBUWfj0hcn35D4Hjg++bDTg5Etf/UtpB56YpB3Is7lOA7ff/H38/JbvwnB5AkSrtQjQ2sHkrZUZHyvqhpBFDVHaCsg3+nDDAA6nnkBF0w6w/qzz8ZEvfBHJrj4EAZ3+XIa9PPjOl5EdC7LH8sDtf89/e3REhReRb1sghLw0A2zCJtzpAzi47R64Yzuxc+vPJSyHDQ1Tbhz3by9hdNBFT0cn1mxagYEVfdCUGNy6gphuwNUBW/NRSCdw+Ln9SFs5dC5bhEQ2hkTgYdu9j+GpJ7dhYHMPrv7gK5DK16F4CtK5HuR618JProGZXw9FL0Atl3Hnt/4GBx66DXktWl4yUFyPx2E7tjQUL1+5Bl19izDD7N1EEo1mU277qYslZ5pM5+H4IZzAR67QKRRDvd6MlqyGKROvFGZ6noAja9zJFxNoGZROtcLU1BR6uwm+mvSssf5HiNogoqN8cs4Sqs67IU64oXwsHzeioPgcadu5mWAWNYaMj49IE0Whowt205HeOcPUkc3nJDiINw2pXAGZzm4oqgXEk1DjcfqZ0ahVhfIIvQCKa0uYejT5qnCs1Kc2vfEdXzu5Z87Coy1Mvif4HGhJzT6t6/qXXqQdWMjYoh3aEytP9NYdIzlPArDr1PDTH3wPP//h9dDdugAY/fiMC4wm1VaGbxhNv4JvzFzhmk1RYIqxgQs3X9ppef7adohTzz4P13zhWqS6+4R2ECqDFMjLTL6/Dnx5iOZL0OYD8HxeWD6uBb7CARN8qf0tj2D31juhzR3A0/ffCtOrSlBO1Y/hyb0V7NhlI5PNYsOZa7By1SK4NQflWQcmA8qtSEPb15lHbXwKXtlFdqALSiomg/bTj23D3t27cdWbl+OK15+KsYk9sH0dp2w4Cz1LToOXXoNYYQM0LQd3fAQ/ve5rGH/6UWTVqHQyZA2PFZfJle3Ay1auEaDidJvO5bF3/z7kOwoSmk55lxeqSKQyxtknZQAAIABJREFUKFZryHd2oNGw5TIZTybEWsxF2eDgEBqcODkxB5644kxLh80QdMcRDXBfHy+MEXBKloMb1QYRfAmkpA0YdiO/VM6lvtd6bkRxkRKYI+3EqixmZ2enMTk+hhzzhUNFGjW6enqjyZg8NCV1sSQyhW4UuvugGnG4pFLicQkrCiSW0kNxekaC7zXPgWtXUQs0eFbmmlPf+PaFSMkTxIpjP30BfE/wgLbA97O/mnyY7xBJzAxdTgpqKwmmR9UOrZwHnjyaGiJwmtjz7NPY9ex2mXKoGhDA5RTbCgljiy0nn4hv5fui6CoVBowglBOWagdpjfBD4Tt7ly7HZW/8LWhcEnHh1hpMXy7J43jqhmMXbsfyvMeqJKKZXBHVQ9C6NZbFYmDDdIo4sP1BOGPP4YVH70BxeD8Mk1GHWQxPBbjv8RKCUEd3Ogk9sJHQLQkVZxsGF1lOQOrERdx3EXMDOJaKeiyBuh7H8MQ4rJSHd75/A9auzKIyO4OaHcOq9eegY/GpcLOrkSicAkNJorJ/D37wN38Ob/wAYl4Duq7CU3ToiTR8VZMKoSXLV+Kx7U+ip38AazdsxO69e5DN51EodMkkfGhwGCtXr4XFwB0EGBkZkdt1gnOpVMKK5csxMTGBRq2GPGvj7UaLToguuI5ry8ct6h84Cr7MguCkLLLDIJIayt99XqBZO8S2DRpZCM4Rv9u+jtLCXSwWpXae+bu5bBamGZe7HRo0Cp2dgK6h1KjDDRV09izCKRs2IVRN+IaJeCYj+RsMUWd+xNT4hFTHp01VFDllN4Qbz3xw4+uv/sYJnioLn75AO5zc50DLXkzw/bMXwVeT20QBX2n1jbS25BSlolw4X094Ni5ZuPGWcgrqX+UlCk6JAC+6lefUys273Crz/5yGZSji/6LP58dxGhRuOZUCo7cNJl6JvO3l+d72JDt/iv2vgi/5XQFe0TJEX4tTnKGQm25gfO8OHNp+L0oHn8LQ848hDhehGoONDmzfW8XuAyVkdQspLpiCEGkoiIeOXFxCxUSoekhRdeCGqGoKynEDo4GPSdfGha/qwGsvX4esFcDQTdhaEl2LNsDqWAOrdyNiuQGYvoZn774Dt3/7H5D1a9C8htySh7wzMZPwNR1WKoXV6zZK0eRspYrFy5Zj95496OzqRDqTlShI/nyKHpOOt4Gli1Gr11AqldHZ2SmpZlyO7d+7VwCS4EtZIafYaoVZC5bobivVKnqZAcGqIFmaBtJiTADm8yI4Cr7kfr1WGSmfD1yqRsWk/FjbbqJcLEqGA2vfq5Wi0A7ksnO5DlTrNam2T+ezqFDD6wfo7F2EgWWrpU4+NC0EqoqkaI2BSrGE4swM7EoJVuiiXqug4ilQ891//Iq3feBvTu6Zs/BoC5PvCT4HCL75fP7zhmH8aRt8dTOSh4lKQfCU/1PllpwTC3k+liESRikvUjRyhS0XmmyyW7KGo13ArV9TC2CZ20p8045KjVqtBcRhvmo6b/ZFiyoLO4bIvIza4eWMFL8OfNuA3Z6AI/BV4ctIpsoFhT+fNBZ7NpziGJ576Fb4k3vw/IN3IGGX4EFH3ShgppbAczvHMT1nI2MlkVQUZFwXGb+JuEQEa/BVRlCqiIdx1E0d07qD/Y06elfF8Lrf2ox0PIDqOli0eBHshIlFy8+CkVmD5KL1MGM5WK6Dn/zd17H11n/DQC4JSw+gqKFUxgeaJYu3Ql8fMh2dKNUbWLpylUy8Bw4fksr3eDKFXK6Amdmi0CDM/u1d1IepyWlZhPX29ckFk0A4OjwCXWPJZTLiwYMQzUZduuK4ACPg5vN5hH4glIH0tXmeuMxIU0Tgy7cr8n5egNn6TJ03gZcVQrbdQLlUlmevqeliviDQF4uzouPtyHfCcV2UGKSTy8BIxKHGEkjmCoincnCofEjR3WcJ+ErtfLOJ6YkJjB85CNVryvfjmym48dwXr3jvJ689wVNl4dMXJt+T+xxopZp9XtM0hutEixeCb4vzJTcXjaWicZCXo+Ar4a0ETgKvbOZ+bVivgJ0Ad1tyFNWFy2OTJyZdTCupxOqyQEca3wSAX85k0QbQ32TybYPuseDL70emXkWT22uO4JyDo0bdALrfwKEnH8Dc/idwePt9mNj/PCbLwKynortrEUo1D48/P45aFVhkGujRTaRsGzFpsVARmkDZBdRkHlNhE0P1EgYKCi5/9VosOWUFtj79NByvifPOPwMDKwbQNXA6Uj2bYHQvgUk6Z2YC3/3S57Dr4YfRk88hn88iDB2hHmSyNgzku7tx7pYLUXNdTMzMypJtYOkSUROMjo4jm8tjZraEBjN5+xZh1bpT0HBclMsVJJIpuf0nCJLX5YSboBQtZsoCjUHlbKXgwo3B6KQqhDKizIzASvB1o+p4Ltsi5QOjISM5odANvFMKPFTKZTg2ZWsOpqenkYjF0d/PlLQQpeIcujp7YRqWqC6ajo1KvRZVB3Uw+F2HYsRhJdJIdnQKrZOM60ddeePDg5gcOoKkriLHnrp4GpNN5SsX/8GHP39yz5yFR1uYfE/wOdACXyaaMVzn14Kvz0xYoQ8ovrdRnpuWtCyV4nhpJeYr6Ybo79SY0mjBOhjJgKDbjbeyBDYyF8Q2+XerysAPYcbiSBYKcksZwW/LpPwyDreXUzgcC8Yv54aLDiEvAJpQHSqLHlvgSwihDlYPHZSHXsDgjvvRGH8Bv3zkdowM1+D5SeQyMegJDZOlCnY/U0OjDpghkGMrLzT5Cchp1xGg6AYoqx76u3Vcdk4PlgwsxkSlgYOlEnylgeXLevHaK18PNb4C3au2wE9mobtNHPnlQ7j7ur/F1L79Yq4o9HbDNJk2xuOrS8CMLNnyeSSzeQyOjkkGbm8fGys0UUIwYYzTvaqa0GIWcl3dSKSyArpisqjVEI/HxZBB+Rg1vvEYg2to5vDRZHZCoyHLxXgsJhMuQZYqiID0Aidfvo3/lrB0/mJbzcVcrLoO7GYdVVbSJxLyWOSECfhUVPBZMDM3i1QiE8UPBwGSqaSE69QcW5Zr8XReqAfdSiLQLSSzOZl8fbspVMb40CBKUxOIKQEsQ0ct1FBG7AsXvePDCyaLE8SKYz99AXxP8IDOz/M9Fnx569maO6Pkr5YpKTInUVxv4/67bsdj99wJ1W5E4EueQsA34nDFYcUCxLbbTYt4Sp6Sqtc2NIQioJeFmxtixboNeMvvvwOJXL6VuXC03ecl0+98MH1Rr/tiLvBvCr5taRwVDpHTjTOwH010pAxkrvdgNGdwaMfDsKf34YUXHseTDz+DsGLA92eQyCuIJSzUZ3QMjXk4PFtHvRFdkHjvQN7aUBVYSWDRsiROW9+J/lwKg0PTqIU64n151O1JvPKVF+CU9Vtgpk5B57Iz0AgBtTqDf7/hn7DnntugN2xMT80iXehALp+GofOypUJnowUn5HhcZHIuTS6ajlwhJ7+SuJWAZlgwyOsacWh0wVFCpkfysohS0qRCnrfypAroUOPkS9WDL9pcV8LUO3I50QGzMVjAVirj54EvNb/Sw3b0Xkmm36bwy3PyGH09PS3AjfrdGIQ+OzsLchue4wntRX0yWahMLoe5WhWZjg6kcl1ihSbweooljRaJmCYUFumMyZFhlKcnMDcxBsvQYKQ7EKQ7P3XuW9+7IDU7QaxYAN+TfAAFfLPZLygKPtsO1TGodKDqQaN6IeJA5wNvtEDz4NbK+Nkt38c9P7geludEoCssRShuJb5wYjLVyKVGlxNrwQNNEQBmNgQnJEK8S9OGr6DhApvOuwjXfP5apLr6pZss0olG/GE7m4HfW3vipYGDt8r8nvl+ftzLRUgez2zBt5HzjciQ6HGFFmklWpCr5CSsegynmcDuJx9GDnP45f33YXxwFBOTQzBiUd15IduNJl1udoipiTkR/fOhdCtEpsNE36IC8j151GwXlaqLetPD8OgY1p02gLUb1+K8Cy9Hxcmif/UrYGV6YfoNTDy3Dbf83VfhjQ3K7fTcbBmVZhP9SwdgGFyM8qJnItu9CBu3XAAXKp566kmk0xn09HeiUili7cpNKDcd9C0bkI3m4aFhpPJ5MVCwlYJcr5hLKBMj5WToSKVSYtetV6uS8cDshcHDh1BIpWFXK7DYPmw3ZZEWTcFstOACNhRgpu6WWQ5cqNIRSGUFmy0ymazIEbng6+jIibKiVGIzsi1fs16qIGGZsF1H2peTmSxsL0BP7wCSmQ4U602ke3qgM9Uty8bn6PGdGjvcimjWijhyYC+8Rg25rn5YhUUf2fCmdyx0uJ1k7FiYfE/wgP568I0434iZjVZvIqYPPHjNKu685Qe45+bvCkgIOdCSmjETQCZKLst01tjIGgthSPdYCI9SB9eFLpa4QLhDDxpqnoLTX3EpPvzZL8LKd0vW7FEqOYxS09rAy7+3A16iYsa2pjQC6WP53WN53vnyszb4Sqljq0STH0/tAzf4/FNurz0HY4deQHHvVij1aWzd+gAOH9gHm629mopqxUV/Tw8M1ZDcWZY7GhqgWhqMGFCpFTFXqaPhK6g0dSxZvgTlIpsaunHJ5VfC1TvQu2oLkt2roGlxGMVxPPKvN2Lb7f8Gy63DVBVZRE3OlaRKJ9uRFVUK9b5rNp+Di970VkxMTokBZt+BQ1i+YgCTk6PYsP48VFwfqa4cVJdcLV2FJFWArkIBtUpVWiIKPd0IZWJMSTXP9Pgk0sk0crksXKeJ8uwsZkaGkOFU2myIltfjc4FSQ9H8Uijtw7PJ2kfaEfK8tBtPjI9JaE+WEjbm7Nq2gHAyZiGRiKEpYU0+mqUyTJX3Hj6UmCmTLu+M8vkuoR1qng8tk0UqW0CmowBFCeA0anBrDXgNLt6qmJkew+zoMPRYBrn+ZR/Y9Nb3XneCp8rCpx9zBBbA9wSfEgTfbDb7p6GCz7108tVk4x0t015MNZMpUQDYhdco484f3Yw76XDzomAdWazwVbhh8ot8DJ6PvoS58N8UzXsMQwloFCC4MYUL4mCqeSFOP/9ifOiz1yLR2ScTHXu92iDLPwnU/F457ba73vg1o2LGCHiPN/n+Z5xvq7hcftb54Mu38/uT3IfAA+8KvPochp59ALXpg2jUJvHkYw+jODuD2ek6SkUXqWQGpVIFvf3d0A1+Px6ajVDaIHTVRalUQ39/HhPTJameX7V2NdZtPg3JwiIkOleid9lZCLQE4qaBg48/itu/cx2awweRYGMblSa6jplSFQ3XQf+iPhh0j+kW1p19Ec561ZV4ftcLGOjvxfjkFPKdGYxNjGDz6RdL1KSRisNgdC/NDboik2ohl0elWMb07Cx6FvXDSiVhJhOydKNu1tItdHcVMDczjma5CMVpMn4OCu92aAv3PLhuU6glSg/5mJyCxaoduHAadfgs2KSuOwwxOTWDZDotecGe4yKdjMP3XVQbVCgECBo2VN9HPJOCYpmwklH6mmWlYPtAkuqNrm4k0x1ICl9soFaahV2poTI7h0ppBoHfgMOGjVgGWrrzg6e/7X0LOt8TxIoF2uEkH0BKzQqFwhdUVf0c3USM74u43wh8I863bbRQBQjJrykqsx1quO37N+GOf70BKlPNfE46XFjJOSkTGRN1dOpRRdIfKR18oqzPd9FUYbdUBRqaYQA7UHH6eRfhg5/+POId3YAWi+iAVlYEAZcvTzzxBA4cOIDe3l5cfPHFAsZRISNtsXpL4hRdCKJhvZ3JFnHCx07BLwe+kaY5ynyg/IzXIy1woTSmsP+5rSjPHELabOLxRx7A+OAQKiUHlbKH2ZKDbCGBhk09riHZu81qgP6+OJKWh858RhaRPQNLsf7Mc2F09AKpPvSvOAOp3GLAd+DMjOHWf/kn7H38YaS8JnTPluUX08kaboCp2Wn09fUinUygDh2rz9qCK37vndJYsWfnTri+L8qJ4YlhnHXOZZgqVtC3dABWqGHP8zuR7GDSWIiBvn7hYcfGJpDv7IQet0SaVq1VMToyLku17o48eruzKM9MozgxBpNTrmtLmhmPjec5Ep7E1mKCLzlevr9cmoPTrEsAD1USdNRRJ5xMZ5HJpAWkY5aOiYlxCcwp5DsRNl1RV+QKeeS6OqGYForlCjKpAsqNJrI9vehgGWc6DyuRFMVHeXYaXr0hTRrV8ixU1UNtagqeYkDNdH70/D+45u9P8qnz3/7hFibfE3wKEHw7Ozs/pyjKFww6246CLyu5Cb7RTX+U5xuZKLjNJs/m2U387OYbcedPfwjFp8wolE28GnJpFaWZcaKhWi0gLyj2ihAGnXI2H4NLNj/ih1UFNnNcmx5OPXsLPnntnyNB8FWMo7wvp1zmut500024//77BWxpDviLv4gyU/bv34/TTjstMnQcdeO9FHyPN/1GP2EULHPs5NtexvH75sVCgDgIYMBHszyGob1PwisNSvTk4N7ncXDvPhSLVTSaHrxAxcRUUfJtWYVOkMrnkujI0FpsY/PmzRhYvR5qvg9NqwsrTrsQqpmH6hvQ7Dlsu+Nm3PeTf4VaL8HybMRkeamJCYWOtokpyrQMmXIbioY1Z56HLZe9Hrf97HZMjg5j3fpTceZF56BYK8KKd6HS9GElLBSsJOxGE4jzogjksjns2vkCpmdmcc5550HlRdiKYXKK9IWHQj4vvGwyydYIDxNDQ1Jxz9JMQ4UAL58T7MDjJBvZjW1U52al0Xh6ahz1egWLFw3Al80eLc5pWapR70tqgpyvq6ii74VDDleRluJA11D3PExPz2FgYBlS2TziVHT86vduxbNSfUTKY25qEvViCfVSWY6tQrFio46Gp8I10p/a8s5rFhZuJ4gVC5PvST6AYRjqExNjn1ZV9c85PYoywbBk8uUt9oueNbkBjyZhWUhxw+3g8P49OLzvOQnaiRICOfkyuYpDLukHppXZMgXRtNCoVzGyfx8O7NopUiOCpMMFmUxzIUIzjgte9Rq868Mfh55MQ1GZyMWan2hyveOOO/DQQw/ht3/7t4VmuOuuu/DBD35QQPkb3/gGrr76amzcuPHoMu7Yyff/BnwjGoNTb6T5FRkd+90CB0FtGpMHnkN16gAMvwSnPo2ZyVGMDI6gWmmgVKwhbLlKDNbf5HMYWLwIfYt6EU+l4OhJxPtWoXf1OVBindDUmMRPDm67F3fe8L/RmJ6CRaed7wltEcVdqiINoyyrVq1g9YplUms0sGYdlp6yCY9v/SWalQpy+QI2nXc6cv2dOHxkDhqzfE0dlhuiq9ABWw2EAmLcZKlcge8FYrygAsIiOOoGAoIpKSJNhRGLif25Wi5Co36XJgbmN7DGRyRmka2Y4FstlzA5PAwtDJCIWTIJ03acTKRkqtZNQ2qEaNogl06+3GRGcCwpvG2zVkegqwK+is52FWqOE8h3dCLX2wMzk4GVyEGPxQXY4bky+c5NTaNZK6FWnQXvmco1F0E8/ycXvfcTf3WST53/9g+3MPme4FPglltu0S655OKPOY7zNQrnVYKvboFTcCS8IsUg/49st1yc8ahz6dYSzYduM6KGGZQTUNvbMmQQpGlD5gY9cGQ6fuahh3DfbT/G+JFDsOn7p1IhBBpeCCudx0WXvxaveeOb0bVkGaDHROpFyRIvAs1mA1//+texZcsWXHLJJTh06BB+8IMf4D3veY9syb/97W9LTfnHPvYx4YLFfdWqpH852uHo4ZPa+Ba9ItrUNt0SfcR8KRv/7bM6h9GLTlOm0tLkICYGd6M4fRhJK0DSVKReqV6rQSH4korRTCCWRsV2I6tsXx8WrV4PMzcAxDqh+jriCHF4xy/x8xu/gen9z8CSKqNQHIX8mUKR82myuCKlMcVyyf5eybvVkyl4Omt1FMR416LqaAQNZLvzCLU8QsOCFbeQNeIwdQ1hnGHpIWqNBjo6CkgkIlDkgpTaYRocqPXlsFqp1qStQ2SGR/OcHaFiCMBykaXCQdMEVKenJlGenYOpqUhYFjpyGSm4pHa3UmtIDbymq4hbsQjM2ZCcTsndkldvSm29Ax+5zm6JyIzFkoibFjwvRLqrAIta41QHoHOPEErdvMKMiaYtnO/U5AjKk+Oo2yG0TNcXXv3RP13Q+Z4gVixMvif5AIZhqExNTX0gDP1/oNCdJzizXhmCzfAcgqwsUlo9akwj40tkOG6FMYgUgk43eoal1EWoBL6f/V6ckBqT43jw9ttw920/RVgvSiA5q8CpSW0GQPfAUlz++jfhgstejUR3r7QH0+EWaWyJ3z5GhofxzW9+E+9+97vR39+Pw4cP48YbbxSwzeVyeOCBB3DzzTfjK1/5ilTekP89Xm3QsdNvhK4vBd/5S8b2IT8KwAwCJ/jyHa4nhoqYRr6zipmJIYwN7cXc1BBMxYbJn9/nhBjA9jQ01TRyvQNYtmY90h15sQUb8Szq5SYSmobJnU/izhv/CeO7n0bMt0UNQjCVS6GE20e6Y1IDBLKJ8XFp1ejt74dvGEAiD101JVYxw0VaswzVUpHK9MNM5QBLR8wLhX810kl5LHKw+UKnOOCoQoieB5rIBBkzyRD0YqWMXDYf3ak4DmIxQy4+DTpKPBeWYYidl1XwjusIjcCLcaEjj3QqIVIw0zJRqdSkHDOdycg0XS+VIpcew9QRiquukMlhZGgYlUYNqzdulEjJwwcOw23wIs8MiyQ6Fy1CKtcJnaDMi4jTRLNSlaVbrTIH16li/PAhQI9DT3d/dsu7PraQ53uSsWNh8j0JB3RycvydAL6pKooiTbWmJRpNUTtQkSATVzQHC+Qyc0GWVhEARTYCqgSEzoMnCWWMEAwQ2DXse/YZ3H/bz7D76R1wajUYKm9lbWnLVa0E1py2Ca/9rbdgxcZNMJK0zUY2X7oDyG9KvkIQ4tlnn8HPfvYzvP/97xeud/fu3fjRj36ED33oQwK+zz77LP76r/8aX/7ylzEwMCDg2375dZPvsSaNo4B7lHhpT78tDXAk+YgChmQhJ3FBUQRisw7PrsKuFeE0ipINIdNoogNaogtqnHU4Sa6pEAQ2DAbTFEvY/8Qj+MXPfoi5w7ugB640OfDzjq49OfHqGrwwgGFF5oipqRmp3BlYthIDazdg88WXS5fezNgYxI2oedi77wV0dq3A6ee9AvGONKZHxjE7PYMV69Yik8+JyoGmjIEly+R2vzhXFMsxf++Lly2TC+rs9BTCpi35DLmOPLIddMsFGB8eQsI0JUeCdygH9+1FZ18vRoYHUa01sJxlmgrQ3d8jUrbi5BS6BwYkF4KOuuee2YF1605BIhaTZLLBQ0ewfPFS7Ni2HUbMwjkXbEHddaHYLvbuekGGg1yhI6IoUjkY8ZQE/oSujeLUNErT5JnriFkKimOjqNoB1FTX5y567yf+50k4VRYeYt4RWADfk/B0mJ6eeHvg+9/5VY+bVi5zW1zGksWLkIzHoejRsi0KzokoAJduLQnejpxsYqDwqOdVpKFArAoaUJmdwi/uuwcP3/tzTA0PwiAv7DDggMs1nsRduOSK1+CCK16Hjt5FYpGV+nICHnnWViURLwT8RW/btg333nuvTL4E3z179uCWW27BBz7wAZl0Cb6kJb70pS9h6dKlJwV854dVtJdv7awLyqi4eFQ0Lut8mfhDLhkZ6E19M91tNGcokaSOWlUoaYRKTJZUuuIihgbKw4ex47678fT9d8OfHYEVUEHA6xkVHC9WKImtm+YUFliYdKEB9VoTExPT6F++Cme+8nJsvuQKDI2PiUnBbTgIvDoe+Pd7cOEFr8HSU9ZjsjaLjlwe9VoD8VQGE5OTWLpyOTwpKVVRmp5BId+B8fEJAeSVa1ZDNU3MTEygOjkpao+B1atgNxsS4M6FKRuNCeacZj3bhpJKwK7XMDI8hFQygUMHD2DL+edh+/ZtcD0Pl1x+hWQYM5yHOQ+mpmDnc8/ilZdegpmJSage8OQT2yT28ryLL5Lks+rsDCaGRhC3LGTzWVjpJDKd/XLxFpOHa6NRLKNWKsOzawK+zeIcxqaKUBKdn7v0Q59eAN+TgBXzH2IBfE/CAZ2YGP09hMF3Y7GY/uT2bfjR97+Hj3/0QwK+M5PjWLZ8ucQUqgRcKxkBMcGRFlLOwhqlXZxQI+0uralTh/birlv/DffddYfEMloEcd+FoRmoBxo6Fy/DW976Npx5wUUScQjDjFQNba5VArcJ+u2ENE043n/8x3/E+973PixZskTUDT/84Q9lEubk+8gjj+CGG26Q6Zd5AW3aQWbUl5Ga/QdK4Tj87vE+RqUKQ0o6uVB0BHypneVUykJKTeVtOLNreVzIjtvCo8LTKVWIUiS8Ep5/7D48cdetGH3+KWQRIKa4km3LCTpyEr4IvvwrqQcuReVuhBGYgYaRkTEUFi3FaRddiovf/FYMT08I1VMtlZHSFTx07z14w2veirqqYPfIflz26isQuj5GRyax78B+vOKSiyUzt1KuYnRoEOvXbsDQ0JBQDL3LlgjnyknamytC1xQsWrcWI0cOYWJiEslkCiuXLsO+PXuF7126bDncwBUdL4N2hocGsWfXTlz+uivxxEMPoGE7uOTKqxA6Ng4dPCiytLhl4BePPozXXPU6lGaLSJkx7HjqaYxNjmHdxo1Yf+qpMBUF+595VswUNGkopoZ0JzXJdMt5wq+Lw22W0rYqTCPE2KGDmC7WkOtd/seveM8fL0RKngSsWADfk3wQR0eH324a+ndUVdEOHzyI2398C37///ldHDl0ADd//yYUOgvo7VuEpctWoX/JMvQuWoKu/v7W9BXK9l1KFgNXGo0P7HgSd/zbLdi/8zl5m6ZG4dme70qLwmkXXIbL3vA7GFi1JmJ0dSPK8G3nAXOnJH1qrXZbeZ8hzi4C6/Lly/GWt7wFBw8elIUbaQcqNah2ICCSA6bW978CvjRWtC3F8+3F8w/1Ua64zWmTNvF16RzjNYLh6SGciE6QYkjeLegCkr5GswWgOIClGNBCB43pQdz0D18LE9g8AAAgAElEQVTF9rt/gk5NQVx4UQtGMiWtzjovZkfLQ7n4jMh2Wn+52ORizPcVjIxOINXZg3OvuBLnX/Um7Bk8jFQqgUapgrSp4fEHH8CZp74Cmd4+7Bk7iLPPOxeNagPNahOHBgdx7gVbRHFCXXCtUkFXoRuDhw4jmUyge+liWfIR7IuHjkhR55JT1mB2bhb1ZlMAt7OjgAN79iGdTMriTzVUWQSuXHUKJg4fxLNPbsPll16KF3a/gGbTxpnnnCuWal5n5/hx69fi4M7n0b9yOV741d3M+jVrMXToiDjnFi9dKndAXT1dOPDkDtQrZcSTccTSSVgZOtx6aGKPNMcNG/VyGb7TQKU8jZmRYTQ9Fdn+pR895/c/sqDzPcm4sTD5noQDOj4+/ke6pn1L1RSFiw9yiNmUhfHhw3j4wZ9jbGQIo0PDcOsOLCOBgRVr8I73vw/di5e2wtI9yXotjY3goXtux4N334nK1LiEULIwkcwrGxd6Fy/Fq193FU6/4FVId/ZCUVstFTRjtDJYhGrgdj/C89btt9yDyz8pM+O0++Y3v1kCuO+++2687W1vE9MF/07gpdY3mkojedqxeQ7tt730zxdZ3hcPafsbaAW9H/2G2mZrgiAXT1ElThiykoe6ZobFswSTR4C381H4DbW+chEKQ5haCL84hlv/6et46IffQYr8rMs83bj0qlmmLrbkiH4g7cqFGx+LeM53qNCZoxxqGBkdg5HqwEWvfyNecdWbMD41KfDPFuCVK1dg7PAhTI/NYe2mTdDjMcnRnZ2ewIplSxCahmT11h0X/YsXC4tfmStjamIC6UwaPQOLoFD/HYthctduaYvoWbJYpGi8w6Hml3pd2o9ppjhy+CAKhQ6MDA2ir6MTMcvC/t0v4NSNG7F/3z4J0DllzVrseGoHVq1ahcOHaYFege7eXgyPj2JoeBjr16+Doao4cPAAYjFLLrYTYxOYmZyBGYtBi1tSkWSlO5BIZqBQc+404TVtkbiVpidRK04BrgM1loaR6f7I5re+ZyHb4SRgxcLke5IP4sTExPsURbmurfPVNDaU0XnEKpYGquUZzI5P4ODzu7H7+X0SbPK77/wjLF+/HqHktnooDh3E96//Np55YisMePDthixVJBVBj+HUs87HW972h1i8biNHNwSMQZyHbRFKRjpikdG23tcGTm7EKSPjC5ds1113nWTKMg6R/C+rba655hpcddVVRwOB5mc3HE/hcDxQfrlD+1KpWRQkz6k2CKLsiag3iJE2DCSmeYEpY1xOevJq+KQbAtCV0GTQjqFBqUzinm/9L9zz7f+NgvSQUV2iIGYZAmaGGeVV0Lwg0ZyUh7ExmHcGCh2IJnTVwPjIGDwzhtVnnInzL7oEdc/H8Og4LwNYumSJdLDtev55iZRcunQFRifG4TUbyGTisOIxDI6Ny93HshWrpOFYFHoh6+YNqZSPp5JR0E2pArtuy9UglohJRGSlUkKlNCdSMTYWcwFnmRpMrRXIL2YbIBGPSzNxzDSkLYOyM8ZXcunGhhQmmPHPRDImDRdUUZRLJeGMM+ksEsk0Epm8JN0l8h1ougGS+U55Ozl12pdphy7NzaE+NwPVqYvxw9PjQLpwzaY3/eFCh9tJxo2FyfcED2hLavZhAH/XznagmJ/s66Hdu1FuVLD+1A0icOctM1OuSvUq0oUcrJiFWnEOz299FA/c/lMc2LMLBm+VfYc32/KdZQpduODSy3HBq69EemApwBp43YjqbyTyt/0rjJZ3UQqhJo0SnMKo+yRxqs0DY0Ybbt++HTt27MDo6Kgs2y666CKZeHkb3A7ZOR74Hm/qPXY6Pt4hPRZ8JfWdyg8CrXxvke5ZSF6w+ZhHgBcSEhD8/lWEbiAV6C40+YhYs4JtP7kBt/7j11EwFZFqeb6HWrWEZCYlx5cTr3C9PAY0vej8B4tKNZh6BL5TE5OoKz56Vi0ReZ5psftOhWnEYJmmaLa5KHX8AF09PVAtC4pmoVxpospwdEq3eroRT6YlRjKbyQmXy5+kzNaLXBTeY7G6x2XOhtJqLGZgTh12o4a52SnUKiUJ1GFIDrN0pfWEtfGaJpMsudlqpYK5uTlZtvF9DO0pVStib3bdAHkqGcxomctENL5yGCDF0juwVJx9qUIn9EQKyXwXkumMFGWy8JMfyzYLlbX1XgNOs4Gqr8DWU58683feveBwO0GsOPbTF8D3BA8oTRYXXnjhJzRN+0uZfDUVMUsTwfqjDzyIn/zsVrz7A+/Hhk2boXDNLqDoSeJU6Nl48PY7cPuNN8AtziLkBl+LpGEixFdVrF63Hus3n4FYRxdUMwZFM8D7aUqmovwIiu2j6EqVgn6oyOS70bdkuUzIHoHmxZ6MowE7/LGpN+UrT1ZqU4WrVRRJy5ofOfmb0A7zD+Oxhor5gB19HG//2c3Gv5NOiJZftFS/2KDEj+GBaE3yStTwoGk6Aliy0U/6DvY/dBu++5d/CrU+C00LkEjHUSlOQ1d1SUajNTkWt6K0uFbbr+hLVE363vhxnP6LThOLTzkFHd19MHQL5VIFuXROOGTbaYqd16XaRNPQ0dsXRTNWXUxOz2LxsqXo6esVntyxbWkxTqUzcJgw5nriyuNLs1ZFzKAxwhT7stesozg9iXq5KEuz4uy0hKPnc1lRQTBgn5SGTyccQT2bkaYKOt040cdicVkeNuoNUUHoOjMlkvIcbNpNGJqOeq0urRakGRLpHNR4AlY6I6WhZiobGT9CBhdVZYrm0s1k/ZNnw25UUfEA18x8+oz/8a6vnuCpsvDpxxyBBfA9wafEAw88oK9fv/4ziqJ8KQrUUWHoCowwxK6nnsI/Xff/4oqrXo/LrnitnBgMdZGMBup57SZuvf563HvLD6RjTNogxEbK2McoDNtj2A1nQhZhKpEBg/pQSq9oX6ZlN3JuRalmTqDi3Asvwzve+wHoyQx2PL0Ts3Nz4qojELWda21wlaJPXRcA5oKNU/DKlSuPcr7zp9/jTbi/HmhbcNvmQeSOXEy+0k4hgCsB7AYQMLeYE7yHkATu0folTvIOQoW0BIHaguqHSAUBJp9+FH/7mQ+jNjWMTIph55DWDLZ8eE50MUlwwRSPtZpAoqmXx4EXN5phmraNwakitlx+JV7/h++GMz2Lp596WmiP5cuW4ZfbnsCFF18EJW5h246nsOXCi5Hq6EatGWDXC7uw8bRTJUfBrVbkGCayHfJ1i9OzSOQ6ZFLmZBn4TWSyKSiug+bcFAYP7sPo4EGpauezQrr2mD3h+XL7H2ccqO9jbm5WwLkjn5foypnZadRqdRQ6CtANQybgRDoN1/GRzeZksdpoRtZzArAVT8g0H6iGUA6BbiCRK0CJJ5HK5cWI4jSjyZfHFW4TQb2MZr2CeqASfD+z+S3v/MsTPFUWPn0BfE/uc2D79u3G4sWLP/urJ/q1Ee2gCp8Hu4FH77wTN3zznxFPGli2cgVWrlqD/mXL0L98qUQPKn6AO75/M+760U1QnapMnwxWoWqBIjTX9yQfQEoe5RZckUBuNlgwXEdMy3SWkRtmKEuooer6OOP8i/HxP/uf8PU4vvXdm7DjmadbVeOhTLp8IfXA6Ymv7fB0/p3Uw2c/+1nhE9tLt/9s8v2PU+1/BNtjPyaaeAOhFIjDSqhDCZhZrAswh4qNUGlFbCJ6u69wKelD8UNp3lUCBYnAQXPwBfzNpz+C0b07kY3HoIc+kgZdZC5cP5QUOSsRQzaTFvqA+mECuNAR/JMUjqLgwNgMXvm6N+PS17wOu/YfRKG/TxZvXb29ePrpp3H5qy+Hpxt48rFfYtPmMyRBjMsrutGyuTTqtSqatYosrFYsXyW67X37D2LDGWdK7sbs7BzS6RQyyTiqs1Owy7OYHhnE9OggUibLnqK7HbYPy/EOAqEkEnFyuDY68lkBRwazs7HC9VzhoNmATKceLyLJZBpNx5HJmEvLKK9ZQzqdE8oky263ZBoNP4CVySFV6G7VCJkiY5SaolodbrUM2DWZfGukHczMZ85YAN+TCxy/vq7xpH+9/989YCtSkh1uLNGU4BUtZsDwPMwcPIgnH3kQg4MHMTwyhHKlIsWWvUuX4oMf+Sg6Cp2448bv466fXA89aER8rTiS2x1u0eF6MWWsBVqSfBZpeAm+kVY2kAURw9TPvOBSXPP5L8HKdmFytiyTXXuiboNtO9d3PgATmKmAoAZYlkXzch2OdbAdO/Ee13Lc+m0fdzom9En7BeuGdIQ+QZAXGQehbiNU69GtNyxoSAgXLMs4TszkP6npZQFmcQTf+ssv4vGf34usFkPeisHyPTiei1K9CUqDzZiFdDYlFxROldIsTf5XZQgSZXohDkzNYPPFl+G1b3gzHtr6S5x61llwJAQIIvvatOk0WeYdOTKERYsWS7kmh8SJyXEsHugT/S77zyYnJrBsxUoB9kOHh7D5vC1y51KrNaIeuGwaSUNDZXoMw3tfwOTwYQn9YcYDDROubSObyYg8rF4tyx1JPB6DqeuynIvCiRSJq2w2msL/9vT1IR5LyGKQtnTXc+T3R/6b1fOdnT2iA1eMBMx0BvFsDvFMHpnuXpixBAzGlHq2fO1GtQanUiJHIuBb9QAnnvuTM3/7jxaCdU4yei3QDid4QFvV8Zx6PxOBr4HAUGAFASy6Z9lS0KigOjODI4cO4/nduzFbreAdf/iHSOc6cNeNN+COH38XCGoypUQRD1GsZFvqxeVSFMbjy5QT0sVGqyzBgcAbuPJ2JwCqboizL7oMH/3MtUgWehGqVhRDKI3CvK2N1AXzZWTy9cR0EPWMzQ9Vnz/9tg/V/El4/tt+0yk4+hxdOFzWIvls5NAsNKlzVupQ4+TEq9IhBs+E72iImbFoMdQsy8eZyRgSRgCUxnHXjf+Ch2+7C2HRQTo0YDSaiJsxNJsOdMuQEB/NMpDPZCMLM0PqKWMjZWNSWxJiuFLF6rPPweWvvQp79h3EilPWYZputc4umSDXrF4jNMXE5DQ0zYzsw7ouUq5sOoHBI4dalUAhert75Hc5OjGFdaeejqbnYXR8Cl3d3aK/zqeTcOslDL6wEyMH98GplhAzdJTmZkXFkMvQIh6iWimLLZwXxDiXszXyslWZUJkX4bqeTNTdvT3IppktzKB4Tfhe7gI4HZMjz+YLUDUDWiIjQerpQidS+U7JqmC6Gy9lDPfhgo2TL7+fsFmDU6+h4gZwzOwnz/rdd339BE+VhU9foB1O7nOATRa/kmwRfD8tvW28tTVUxDRdlm61cgWqpiDJaUb4NA+Oa0t3GIHztptuxB23fg+hU430rQK0lKhFejHeHDORi3rfSAtLG4IKMqLc4EdmClIHVMiqqDs+zrrwEnz8c19EjDVCqi4TNcGbC5X77rtPNuOcAtsdcwTeNufb3d2N9evXv6Th4liwPSngSyqBMY9aFDcZqD58zYZvNbBn8Flsf3YrYpaJVUvXIGllMVuaw74DOzE5OQRb8ZDMp5FI6QgrUxjf8wJqYzNQKiHMBmBWGzBqgOpEYTq24wqdUchkkWAQT6hAp/JAhYAPdBVTTQe9K9fg9975XjTLNRw8NATH9rBqxUpJqpstFuGpiuQuUHPNUko+7sED+7F67WrEUilpqRgdGUVXZzds2xWlw5LVqxHLMJGMtfF1pONxSRGbGjyI2YlRuLWKGGsYqj47OSm/m2QsjnQyJalmfI4wNL1eqQqfzKmWC1RakS0zhgbVCboukjI+byQTmM+L1sWUv2MuNVUrjmQmj1gmK6/xXAeMRBa6EYPGY++wGbkp3XLsFgwbVWnQqLiAG8t87Mz/8c6/PblnzsKjLUy+J/gcIPimUqkv6rr+J+324kDxkbJiGD10BD/+8Y+wZNkyXHjRRdj19PMwDRPrN29CIkVONcCORx7Gtq33I3Dq0gvGLFehBpxIJsROLp5wgetGW272e1FFTNeX3wrh5ts8D7bro+q4OPeCS/ARNlnkukT9QI0r+YzJyUlcf/31GBsbk6/RVjtQ47tv3z6xFF955ZWS78vUrmONFsebfF+Ofjj2sB77cbyt1lQ90jkzF1etoRZOY8eBrbj3F7dj75Gd6Mh3oKezV1o9mkETk7MjUEMHvq6i6jYRqgFUr4awUUPaTEBzdJh2iJQHxOo6lIaCSqUOx/aFU81ZMeT0OCyX1fS8qLHo1BSAroUBakGIFStPQWe+C7PTJWRiaeSzOYmFLM6VoSfitNBBjyeQyeclS5exngzKoZaXwCkcayq60HIJxqYI0iTkuW1O4gq/LuA0qpJm5tQrKE5Pia6bFUdsJmHwOtuNeYHg75zEOK3ODG1iUScpE148+bV4VeWx5AsFjhKGJO71KBA/uquJMqaNRApmKi3UAxeBZjIHzYyJrZ2Tr13n5FuFWynL5MumlQXwPUGA+E8+fQF8T/DYhmFojY+PvwR8DV2Vk525DP/ynX/GVW94PTo7OvCv37tZFKpXvvFNeM1b3gwjZsqCrd1gSxMBwYgTr3R5OY4AMLMKyN2Rr+Rkw0mWJ7c0IFCG5Dly0lHW1HBcFHoWYdM557dCUxT4XMqJzlUTM0Vb8dAGYC507rzzTnG/0eF29tlnv2TZNp9OOJbb/b8GX3K91CyHLLSsQknUsfX5u3H9bddhtHwYRlIRmVc6nkImlUHVrUqCGTXQATTU/UAaiA2N4eMOLFa5+xq0QEFOUZDTMjDCGBzHF1BSXB9KzYbe8GHUfZhuKN1qViwm8ZKeCmn/rZQbWNSzCHEtBro5UnocCdUUGkNXDJSrDfT2DkAzdbkoeq2gJIbnMCw9R1AzTNF1M5/BZ6Ql5YCGIRcRJWROsgePYEvayHNRLs6iWppDtVKCW68JRcTMBtf1xa1HqRyjIrkwlMp53xdOVygo7gRoHGFmszw2DSWRtpl6YiF4mGWhmdBiCQHfWDYnigw9mYVuxcVJSc7XrtfRrNbgkvO161KkWXUBZ2HyPUGUOP6nL4DvCR7WoaGhuK7rlJl9gk9ySnvIKeqhi1t/eBOefeYJvPtdV+Peu+7A/md2oa9/KSo+8M4//oT0aAWhBo3Sp6ib+MXv5qh9LeJqW3KFKJxAJp2WRbfF5UZnYZQH7DtM6aG7igln0YdKjWerGqj9J9/Vrorn1EbXGwH6wx/+8FGAPh7Y/leXa/+BC6Z5gFqwkAYQ/mwOjsw8gxtu+3s8feRR+IkmQiuUSVwMDo6HVDKHBNsbplnuqMFI5NFgxbrfhBs4UOMxuCKjCKG7DcR5TAlG4kSJapksRUMcBgxXQeiyMdgX7a7bSrh3XV7MFKSMFOKwkFWTSPsGcjCR8nUoNR9pI4F8Mo+4FRfDS6VhixVZjydFC5zO5OB6geR5iCZZ5BykVni/EnXpHS0p9dyoedoh8FXQqFVlCiYXzowIu+6gq7NTQo9MBgUJ1cQLaRQMz8eVVhD+yVc2H0cfJcAblaMyIU+P2ixiSRgE33QW8WweejovTRYR+DZl8m2Q3qgSfBtHwbdpZj9+9u/+0f86wVNl4dMXON+T+xwYHR1NqKr6FU3TrmnTDjrdUypw909vwYP3/Ayvf82leOTB+7DlnPOxduMm3PCDW3DV2/8A604/Cz5lVjIB8g6SQOvIbSZvQSXnVgAlur2UE4znWus/fpzwrxJZyZQ0TjtRoAEdWcRpOfkFfDXBubaRYj7wthuM2evGMPW/+qu/OppqNh9oX07xEOUvUAynSESvfIdtR908D3RUjaRGAUC/qnt2YcM36nDNIm6973rc8fDNKPqTMNM69IQBzdJRa1QZS4xsLIt8Io9MIgmN4ZqhCZvCZlqFDbZ5+JgqzcB2GU4eBZRz+x9jhTtUSQNjsy+/HWbc8yLJsPN605bpNAqD492BgZD6YCeA4anIqXF0aAl06mmkPBNZLYV8PIu0mkRGTUMNIrkaZV6M9GwwO9dkXXs+CtZns0nL5EJ3GwHbJUjKr9qFwlzmgPIwW37vdU6ezag63nebsGgnZtB6q1VEmqiZuyG0TdSQEsEtlS9th2Okb+Zx5vVYJl8OBvEUjFQWFm3GBN9kRsBXVQNJUOPka1eqcGpl+HYNfqOOmhvCMXMfP3MBfE8ucCxIzU78eO7cuTPV2dn5VUVRPnDUXqxTHuXj4N5d+NZffw3lmXFkskmRl+09cAAPPvwLXP2BD2LVhk2RuSBk9RDPf67RmvDqZQweOICJkVF4tgddtUQuZVj80xQeMZnJItORRyyVFl6Xt52aYgmoRacjHWQ+QlrB2GoREOQjkG5PovMXZ5x4n3rqKfz93/89rr32WpGbkcpoA+78SMn2UWt/vnQosIqGX5t4yB46rgEFeAkLrXmMbrswmkgRsK69hqY1iccP/hzfv/ObmCgPIpZipoN892h4TVD+C81H1kojplrIprJIxlIyoSrgZp+0iwcjRvWCi2J1FrZdllt62nzJz5brDVSbDmxOuoErLRq0DfNIcBHGgErdpGsQkrEri05yqSyi9DXEQxNpJYGMkkBKScr026Fm0a3koDZ99HR0IZ/JSTrdbKUCi8tVacoIYRkmEmYMacOCGUaRmEpgAHYI1fZgUVxnl+GFTUkh4zAcuhpCjxffhuRdtOWA8rto3/VINVKkUIl+p1GTNZPUHFbPR2JqiRWlEYPWSU7nVjongTrU+VoCvjH5udlk4RD4q7Q7V+A0KwjqDAwC3Hj6j8/4nfcsREqeOFy85BEWaIcTPKCTk5OpMAy/rijKe9vgy14tNjRQtbp7+3Y89O/3YGDZAM48+2x87WtfR76zGx/45CeR7+6VVC3hPet1aHqA/TufwgP33IY9zz2LCjfsDuVk0W0mFy1sR5YlSTyOtRs24sJLLsOajacilsqLfItnEs9P8oGqFsLxmjB1S3Sn1AK3J962w43/5uKNj//888/jq1/9qrzOb7JoL97m0xX/AcCl7z4KlIkswjIPtyzEUXVoNPlSOBeBhaOX8eShh3HTPd/AUGkPEh2WTKGUiDVZPKkF0BO6KCGSdGWxmFTRkM3kUS03kIgxvSyOYnEONt1jObq4HNhOLQoY8hQYZkzol2K1JpwuLxI+82sVX2y3PC6O7cgSjNZuKUMibWRQCkerN1UrCrxmAMvToHkqiQskjQQy8SSodstYCWSTGTiej+lyGaWmjTppjdaFSA9V5OIprOlditWFpeg3CkjbceiOGvH9Ld468FiU6gl9wFcldISrnw++URFqBMJs6hDwbTFOvOC5Pi3jHnQjqrQi+NIp2QZfysvMdF5oh6Pgy4Q47hVoL642YDfK8hqwSt4J6HD7xFlve+9fn+CpsvDpC7TDyX0OTE1NpcMw5FTwLgFfcr4KYMXoGvLEDGGXi9BbKVaPPPQQli5bgRUb10uRI29befIwQ3XrvXfhrltvwdjh/dCkE423yZHGVyZJlm6GtCFASjMZKZnOd+Ciyy7H5W/4bXT2L0agWFBkGSNjT9Qa3GpNPsoVtg6BPF6LByYA33777RKo/sUvfhFpLovmFWgej+dtT75Hp68W/rZzhDn5ko44+sI4MQEKxpI52D/xPL535zfx9PBjSPRqqAc16UNTNVOqkDi8GXEdmsWf30Hc0JFgg7Cio9kgX6ogmUhKgM5ceQaOV0dHIQ0/dFErN9CoMe+AFT0F6S7jYzeY1gVPspHFbq1paNCMEUb9ZzozLiQ7OZRsBn5l3w1FdUJA1BWZk+XiYmjh/2HvzaPsqqv07+fM59xz5xqTVAIJSQgEZJBR+YG0Iti2CLZDoyJodys4i2O3UyuO3e2sraCgAiqoqICIDCKizDPIIGSqVKVSc935zOe877NPFSDLd63fu5L/uoqVFTLUrdS99+yzv89+9udBgW4Jygf8O2kmzgZYtgSaxpkOr+vD6wYoFVzYmYIVShnHrT4cRw5tRikrSmdNvy6TrLPQlzgfMMU4pbMlX/J4xmu9qP/L76V557v4GpKKFgYedu3ahXrfgGjPlCrEe24YgrVk58uYqbz41mG7ZaiMU9IypGGApOch7PTge20EXhNJr4dukCK2yx884oxzln2+e7d0LJ5Q9/KD/m96OBbfJEm+oqrqP7P4chpNw7wc+TQFGY9yQQCzyEghTaDbLB4w9bz40vuLGHf97gZc+cPvozU5DkSeGN81plcs2ojE40sbETshXuC6KQm1jD0OMhXHnPASvOZf3ob+ffZDDK4kU87I/b20AtNbysei15cFd4lctvTzk08+KSkXTDY+44wz5N+/VJxzLGN+vH1uosXSv483EXa6eX1lQGbO4X0GKrw4W5MnJoKnzeLnN16Ga279GYprTMxF02gHbRg2w0dthD4HYjEMS4dVYCcaQddTuHYB7WZXuMi5UyJAX18Nuqmi1VmA7ZoIQx+tBU8WNLhM4RRcWVTgv73rtRAnAcKYK8xEMeZDSToZqPeya6Rlj8VX0qEVoh1zySYkrMbQZQ2cNj/q8w4HWWQJE+vIJGDDQpBm6AYJekGKRtND6MUollw4BQNGK8JwWMTxq4/EkasPRTkrQY80KGEi6RQKLXSJD0YsSYQewUKLcgMLrrwOOboulxv4Gqs8vQQYHxuVG2a5UkP/wFAOR+LqscF/F3X04jPFt7pYfCm/qLy5PFN8KTsEfks6YRbfxCp9+PmvP3d5w20vF7Zl2WEPn9AnnniiVKvVvqQoyr8uFV9Lz7GME+OjuPaKy9GcncW+G9Zi/aaNWLt2P0mj0CtVmcKzM57Y8gi+8fnzMbFlC+w0RdHkcZJm+USO4ZL0K3pqLGhIDnVoa0oCLhSTHKxCKRRxwitOw6ve8laYpX5kqimdIbtwKYdZKv7er3zlK+L3ZWfLC5nLFXQ6MFLoqKOOwoc+9CEZti0V3KUivFR8n60TL/0Zf9ZS3i5ynZf/3mejhvMgn2cCNDPNx9bW/fjaJV/AeHM7CitMjLfGYZUsqIYjhdXvkqrVkyw7p2jAciI4BVLDYhSHLhoAACAASURBVLQaXERwxYssaRtqgkqNK7kx4iyUAMxuK0IcMiUjXyDh0KlUdPKcvMRDlLIA52u4PJb7MSPgE7GSxSGZCJQduA2nSbFl0Y0i8ibifEFGOvoUapqiYrvQBHbEm0GKrh9L5HqrG6LTpWUsg1MwYRVTKdR1pYxVWj+e33cAXjByGEpdC7qfk/BS6twJCzDJZfliotzwFiH5rLZ58RUNR7pf/jlf23aLbOYB0XxNy0FfX18uSVB+MA3x+S51voVaH2y3KvlypBCx40486r655svim/Q66AYZEqv88cPPOOcze3ipLH/6suywd98Di5rvf6qqeu6S24F6I4HYN113NS6/4DuouRZ6fle4D2S+rt//QLzqTWdjYNW+CDsd/OrS7+Cay3+IEgd1hOZoqlxAiQZErLYclOVCLlQZmOf6LSPXueEmlinNgDU0jLe89wM44kUnIWX3m8pislynRFgSpk5pgWAWdkjsgpc62U2bNuGYY44RsPrSx7NlhWcX36VC+uxCzMIj5jdOzqVbz1ekxWmRA3XlhsL/IqODGx+7HD/+zUWILA8tNBHqEVS6G/wIpUIFlmZIyCStZK5rwHQSlKtFNBpt+D0Gb2ooFouwHROe34HjGDBtQ2QWZqm1W2wbbYkLSpMYtmGgXHLk77FYx1kg7ANFzVfCZ5pdtD0unmQSU09ZmEmbBlm6mi7Fk2GfaUbwEfPmNPk+6WVwbQuJHyIJuYGWIskM9IIEC80uQmrEegGua8N2QtGctUxDITSwTh/CoaUNOLS2EZXIhRooUOJUrGZ0H7D6Sre7CEDKtV7WXOrAeawS14g7na7k8xUcS4JPuRc5N9+QRYxqpZLnBFISc4swXYZnEqjeB6dYk6TtVIlE9kj9QNwOUny9FhKCdYIUoVH+1JFvOPc/9u6Vs/xoy53vHr4HWHyTJPlPwzDOFei1MH3ZNQW46orL8MSdt+E1rzgZN930G4GezM43ZDh27oc+isHV67D9yS248L8/gaktj0IHAd82Aj+CXiigMjgAs1iQozyHQry4kyAWyhUB3HGnDVvNYHBDi+Bsy8aRf/cSvO39H4Fd7pelAyb45mdTdr85u+G53SufghzATRpY3g0udb7PHrYtyQ5/y36WZ7BlSHiEpVuAgzXq2TySs8MXF1qIRI0wH03giju/g7ufuhUznWnERgSjYiNIIrS7vvz9WqksMUBx2BWaWamaOz1m51oIfALGdYkMKhTYuVEmCOE4pnwfjfkWuj1WKUe8tSy+LFiOo8Mt8JhNRgatXRArGNGRc00PvViD3+NyS1588/BOTaxeoiQpEUyLg09hskFTTIGek00ReUwipvCiieTT7gRotj2omg3bLsJ1LLh2ik7QQavXgQUdI1Yf1qpDONhdhwOq+6EUu8i6mZwiuGCDJJAbFm9cIgHlR4086TlJxWrGIjw3N4vJyUnxBK9cuUpOVI1mDlhfMTycL3kwlJQbbi7Xi+uyXvxM8c015zQIEbRaCIiT9JqIlzpfu/rpI15/zif38FJZ/vTlznfvvgcoO5TL5f82TfOtS8WXR1baxn5/3dW46ac/xnvf9hbc/+CdOPKYI9FqdnHvA3/G6ee8S978t994My775uehhQ0kiYZ2N8LI2g146amn4uDDD0e5ry+PihefKgSczSjw0W1bcfcffoenHnkAJkdInHIrCuxaH/79s1/E+sOOBkBGLrVlFbF0Ss9ovUt6LjtgJloQKM7ud+XKlU/b0f6/Mtz+tveXiEjKDux8FagpLWUcTamCvNTNDL2kiVgP8dTMn3H5bRfiL5OPwEu6MEoWEjWFR84tXQJRhCJJZEUThsZ1ax+VWkm02Pn5NpKERDIVhqXBcigLqEgTMg8UFAouOh0fzRaRknkUDxcUDMYIMWtUY9fKjjJf22V32Gn30O2Rh1BAkmkIelzt5vNFeYGaK7GNLNYx3BLTLXRZAy+aBSmCZCJw+5C+WpFnoaHLI3yQoFisCEtXYuuRoOe1JESTTItqoYJ+vYZax8aRKw7CptJamA0dRmTIRDVLeiJzPK25i4mEbg12/tR7Uzm9MC5obm5OOMyOU5A0bD8IsXv3JEZWrZJNwSXZgW4Hu9IHu1KDXaiKxs7jFNeL026+Xux3m4jCLoLWAjpejKzY96nnn7Hc+e7dypFby5c/9uAZ2Lp1a8V13a/ouv7mZzpfTWSH8W1P4nv/9QUctP862aNqd1pYt24d7r/vYbzxnHNRX7UWV/7gEvzuykuE5xtpNlas3R9nnfN2bDzkCHEt5EmY/MgN9ULx5QUeeJifGMNNV/0Uv7v2V0hDT1i/oaLirLe+G3//+jMBo5BvQHFxYHFIwzViHtc5WGMBu/HGG3HRRRfJVxgYGMB73vMeCVz8W7ayZ8sNz/3/PJ2Cem8uOUi8O/2+/PpqghBtJLaHuWAK1935K1z/8FWYD6fEFVKqlbBAEHmaIZDNsximSScDgTG6xJgXigU0G6R60RZnCVySVjrLZsGlvS5GFERwnSJ6vRCNpo8o5nOWh2cahiqviWbQtkesZL6kQLvazMws4gDQMkcGZhy2pZQreAslzIbDNTEwp9L5ugX2rRqyIEPP80QWIjWMN0k+p+J6SChhsFM2ZeDFYR6Th5WYCxR0VwC246BgFqAuxBhOqjhhnyOxTh+B3tah0W68qDHnmm8egSpwuzQWySEKA6GcUUbiDWv9+g2LkHjClBSM7dyJFcRNkgNBzddlekUVVrmeF1+nIksWUnwp8Xi+FN9eewFx1EPSbaPlRUis6iePetM7P70Hl8nyp/6NZ2C5+O7h22L79u1Vx3G+qev6G6T46gZMxvrQXZBE2P7Iw8JFDZMA3/vehcJLJazlvH/7MPpH1uCSr34N9930G5hKSjM7Tj/rX3Dya85AouhyweZHzXwDS65B6qcS7sVhj4/mxDb86MJv4q4//B5xEACqiaNPOAlv//ePwaj2I0jZ7XLwBCzMz8sSxcknn4xjjz0WMzMz+MY3voENGzYIz4Ex8hy2vf3tb3/aDcEvv1SIn2s3e7Z8kTPXcpeDfIjfl1pHikwLkZpdzGQT+MNDN+K3d12FCX8HUj2WoRn5CjOz80gyFbplyjFZN3ij8eHYCopFU0IxZ2cXJHBTMxzExCfy3qTH0vnSzRF6AWyzgIjDrhYdA1zvJXiGXXkCyzGQ7xtw5RZCD2PU0PzMnDCFqZGniyvJfJ4JY/c5iCLUXjyzdKBAmLzEn89NNSXDjcNPWrkoK9FqSKwjLSZkPzCBYom94PuxxN7T2cAVcLpfZH3ai1DqGThq+CAcWj4Q/WEVajOBISTQvPN9esgmDsJchuj1yPTtSg4f3RyrV+8jz12ejafI73Po5haL0Dh0LORWM8oOXLJg56vRk64mSAMfiR8g7HZEduhyWaXZgBdlgNv/70e96Z2f38NLZfnTl2WHvfseGB0drVmW9T+6rv9T3vlq0OgisExJojBZIUgcSyLcd//d+P1NN2LTvmvx8lefJt3qhV/4Ip6483YJLuzbsAnv/PinMHLgIWCwDPs2jQsWeVJm3lCKkT5viA3yEdIu/nzrjfjmFz6PjiAIVex30GE47/zPozKyDzrEkStcyAWeePxxWR/+13/9V5EXRkdHccEFF+Dcc8/FqlWrwPVixsp/7Wtfk6JISeLZK8XP9gU/u/NlvZXIUCV3ZywV39wGlSHSumhkk/jNPVfi+nuuwTymADemS06Oydx2GxubQMS1XsMQUHmp4iDNyKVldlkBhkoq25xoqIbpSpetWQTIiOsZNkE3QSRLEVmso90MpJhzdTAndCbQDG57MQ04kaWKWqmCiM6IRkcgP2Ip03XpwH1q4yRuqPkiBG8i4gW2bVSKDlrzPTRnu3mqhm1KtlvEjpQ2XwL1pUCGMgQjtc0PPYnxUZmQFmaIfOKBMph8WeMEFcXBYFrBIcX9sdndD27bgJFQTsmHa7lxexHfoTKJhMnHLYkn2rVrXF6/4eGVORNaZrOZ8Ig5cCuWSn/l8xXZgcXXrUFn8WWYaRQg9nx4raakbe+e2Im400KYatDK/R878dx/++zevXKWH225893D9wCLr2majI1/Xd756rD1fEHgrjvvkMh4HvGrgwNi9OegjP5dHqu7s5P4zue/gC333StDlaEDD8G5H/sPVFavlUEZBQdmwYnTgT94pKUGSWeweHdpPfPQmRjFZ857Lya2bhWXBOPl3//ZL2Bwv/0RyWgnB+vceccdIjO8+93vFljLPffcIzQz/pppuNR+WXjPP//8pzfcnq37Lj1Vz9V8ZWdCFqrJ5ZVR1CJnIEakdNFSZ3Hj/VfhV7f9GF29gcSKoNoRbIddqoKYK6xMdg4SjI7NwbQVDAzURHLQzQS1Wo63nNw9CcNwZM2aHmouX1BLJuGY4HXhJTOkNKJGznglTdgZ3CAjyIfPGztN3ri4tFErl9Fp9dDrkP7A0wplA0uGcHkHn+bJxwTWUwJIMlTdSn6z2L5LVsMLhJiTEyEjOP7gMJCx8by0Yol6Z4pIQDSkaiCNuU3Ggsqvx4UcBWocw05U6O0MG6w1eOHQ4VgRVWEHmkRNyYZblGvUAoPXFMFZ8keruSBFdu3afdHXN5AnPufGGNGB++p1kTdoKVNtB5ZovnVJsrAKFVmyEBcHw1SpH88voDk3jeb8pCRuRIqB0C5+8Liz37+8ZLGHteK5n75cfPfwCR0bG6vruv4dTdNeI0GUugGLFCk1xu+uvxaXX/oD7LfPvjjpJSfj4COOgV2rICUHASF6czP49vmfwlP33SOWp6FNB+Htnzgf1VX7SgIFO1/ayQSys7i/L4560SMzxNQhUx/x/DS+/OEP4y/33yNH//La1fjwF76EffY/FElq5p0zUtxxxx0CUye1jD7fm266SVaKKTNQF3zooYfw1a9+VdgOXC9+7obb35IfxIJGuYDHdSWSwRkyS3TJTAvQ0+Zx40O/xs//dCkW1DGYJQ2dXhcFl0djDYGvIY1NRFzhjVL0uhEmd89KwsXI6iqqdQP1AQdxkmJi94zID7ZtSket6AkMLmDoJIVF0FQ6E2zhYUR+JDyLFDZSLUCUMRuNeCEO8VRYho+Ca0uH3G7Rsre4vq0UxK+scLXZ5BAuh9VnWSScBsdwMbO7i6nd8yiUCigUi5Kxl6cjJ+IFppuC8gRvCLblyDIMTythokAJQ+h8zgwbgULfMpnEGdQwgtoNMZT04ZT9XoS16RDKPlGYsQzrQjIoODDlzSBJZaWaA7exsTHRg9ev3w8Fwn0ErJQD5IkPpXWQTYHp2MxTgs1EZna9JJuVa0LBswwVSRBgdmoa3UYLahwiC1rIkhCtMCZS8gMvfNN5y+vFe1grlovvXn4CJyYm+rMs+65hGKcJUpJ+Sm5FKQk6rWnc+fsbccfvb8H0rt049Ihj8NLTT8M+B+4v1p9eYwHf/8IX8MhtN0sxdYfX4LxPfx6r9j8IqWqKxkvzPounFL5F6UHoVUwqVihORIjmp/HF887DUw/ex09AcZ9VUnzXbjqcjuMcjoZEgOk/+MEPpPhyEHPZZZeJ9/fNb36zPD5Xiwlb/+xnP4uhoaH/H8U3L14E27D7zWCzDEEtRHhg+x34+uVfxrbOY3BWpDALqmyRcXFhYb6NNLZJL8TsfBNxnKJSqqDX9dFqeDBMBfttLGDtfkPoeT4mZ2alk3RsE3aBToQYisGIIEW6S563C04BKXkEAaFAZN9ytTaGYhFUr0mXzdy7gh3CLRbQmPfRbfNmSE80i60rummceIDOwV/uUabey0h3wsd2bp2BH+ZDQGIkhTQmAPMMnt8Wh4Jt6ahWS/Ko3U4PnhcjNWyQJmFkKfwkRTcC/IjbcYDGbDkvQd0v48Ujx+DQ4gaUeiT/RFJ8WXAluQQZmgsNeL2eSFw7d+6UGymdDrxBG4Ylmm+LaMgoQrVSlXSVfMPNhemWYbhlFNgRl+swTIa2egg6XXTabYBcCDosvDaajVnsnJyBWu376Cnv/NTn9vKl87/+4ZY73z18C+zYsWOFaZrf1XX95UvFl1phsWAhCpqIgxZaW57Cvbffgdvuvg+wCzj+lFPwopeeIkOwy7/1Ddx2w1WIgw7s2hBedea/4CWvOYNU2nxF+NmUX8bIpzkSkf0Ni6+mRBh/5EF89r3vhj8/J9pm38b98G9f/DKG99mELOOxMl/9bf+/xK3Pf/7zOOKIIySlmMO3l7/85XjpS18qRfjCCy+UQMaPfvSjf7VK/Fxf8N+0mtEUy4RhaqSxAjgppsMxXPDzb+G3d/8WSi2C3RdCMVioTHQaPqKQacIGFpqeeJd5XHcsU+LPu702Zmaa6B9QsPmgleh6ARaaHdF2TUODW7KQ6ZQ5uM2lSedLMH2Fm3txiigkH4EhkjoSLYRhscBaiLxEtrncUopSsYiFOQ9hoMvSBjfkolA0CfEWp0qY2+4k0ilGvVZGHCSYGJuHYRZA869tO89YwehzTn1kKbPplHwwx6qcAF16aOnfDSJkQYiQ68sJh3qKSAos0naso89zcfzAYTi6eiCKHl9k2TGW15CsBvIb/J4n/8/veXZ2VlwqHKwJZpLLH6mKJuOrVFWGu+Jl1lVYbkkcDyI5VKrIDBuGZaPXbsrpyuamX6uDuNdG4rUxNzuJ7ROTMOvDHzv1/Z9b1nz3sFYsd757+QkcGxtbpWna93RdPyUvvpYkxRpqiofuuhX3/eEG2EmAqNPFrqkZPLFjDCMbNuG8D3wYQ6v3wfU/vQK/vPR/oMU5O3XD5sPxz+84D6v2PwCKaUtQJi8qkXz1nNfAxQURHrQEXnsOv7r0Ylz/o8uQeT34SYSNxxyDD372i6gMEAtJ10TO+GUd+e1vf4urr75alimGh4clMohd7sMPPyzOh9e97nV48Ytf/DRJa0lqeC7T4dkDNxmxqZzIxyK7kB4WOT7++OTN+PaV38ITu5+CUzdQ7KP4HErBmhhvotumi8CGSUqbrkAzUhRdG+qiNSwK2kjRwcpVVTRbIbrdCI7JDbUMxRIdBnLQB/RcnyWZq16tSBoIYTgZDNkwCzNPLGaGVkAS0OrVQ63Gjbcypne3EAaLNj4SzxJFSHCqkcIipjLVZBDIYVu9VpSU4endC9AMdvfk5VK7zRMk2AEDlD+AvmoZhYKVL8aEXDeOEUDL16FD2umIr0xFm5ZF5SSDFRsY9kr4u8HDcURpAwq+IgNXcVtomvAbuu0WXGrlUYhmg+6PVIqvLMZIQKqBXs9Hu9MTBwT/LmOkuOFmuEUYhZJgJbWCC8UqyntKVzLYuiaP12u0OBKUztf3O5hudpA4lQ/93dv+7b/28qXzv/7hljvfPXwL7Ny5c6Wu6yy+LxPJgQQp3YCSxfjdb36JK3/4PVQMLS8auikov4HV++KMN56Ncv8wHrj1D7jgS59A5i/IQkQcK1i34UC84tWvxYFHHg2zTl1Oz4MqZFWY61XcMc4QtOdw+x9uwhXfvxDh7AyUKEIrCHHy687AWe95P3S3D5kAcRfdaYyviWPhOJDvsHnzZhm08abB4svff8lLXiLH2CWM4f9V8V3k79IaRYxmpCUY87fjp3/6EX5+2y8w3Z1DseagVAaKRU0CIefmuAQwT4AXKtUKFDUSjVVTU3FakMFAF4NbAoqugYkJDsYy2JYGRUll2UH4u0kIuogl6SGLUKuUkQTkIzA+SUWcqIiVUGQXS3fzdIuwi3rdRKlQwq6dc/A9RbYI6b7QNAtB7ImLgpAe03Dg91LZ/urvL8LQUizMtUDgG/0K7OJ7XiDLL1xmKJeLcF1HhnR+l4QwLmBkUA0Tma5L6CX9z/4i7Yxgdc4J+XhmaGCVV8YpI8fgQGMVCiGXVVJ5zXjaoac3zRIQWdrjcKzVkAJL3/ZSIgl9ya1WR2KMyuWKSBYCdGfxJdWsWEGqmzDdEkoDw3AYoik2vS6aCwtIPA9qHCDsNBCFPbS5XmyV3vPCs9/79T28VJY//TnPwHLx3cO3xPbt24cty2LxfXlefHX5wVDC2fFRNKZ3oWw7EjGumzYKtToUcmmtgiQOz89M4oL//AQeu/tWgYUbqimDJ6tYxroDD8DgmtWoDg2h4Dhy0RVMR7CGs7MzePTxh3HfPbdJAq7Sy6PnY83EWz/8UZxw6qsRqkymzYsve98l+eC5cUJLlrIl5OSzLWX/t8U3hQ7ywRIGgZoJbt92Cy79w8W4b9cDaIZtgXyX3ASDgxwKKWi1M8gGbcpuTUOUdMSzWyzaIj8IjQ0hCkWg5NoY3dFBu0k4OQlnCpwiOb2ZFEzC3A2Tx/tQ5B6v05aTghzpaehSYwHh6IqDAqlpCFGpkD7nYHzHHKJIFYtZwhMGN+eo9qgBVPqQrSLCHjXkACOrBmDqMeZnZxFxUKY7ol93OlwjtlCr96NQ5IZdW4Zd1Fy57RhSt9UMYUiQyWGoluTHZVEmRduL2EMbsD0d65JBnDxyFPZNqzBDsi0JRk8l2YKPW3AdsceJPosU9XpdXl9KDCzSk5NTYjVbvXqNvB/4+vF9SZ6vKV1vBb04Q7GvH/0r9oGiW1J8sziU79FvNuG3GwjaC1J8e7GCuFB93zFvfOdyevEe1opl2WEvP4FbtmwZdBzne4ZhvCKXHfhDhZYm2PLYo7KFtPHAA2G5hfwrs4uVLKDcjhb7Pfzhmp/i0m9/FVoYC5zbUBSBiSdEUhoaVCbmcvGAkG9FkU6KhbLdboiHlIVeSxT4UYqVGw7ABz7zRQytPwAxyD2gOyL3BRPQslRouWBBny/lB+qF3GojF2EJoJNvauUIw7+SGBZ//deyA01x9CVTnwzQTJv48S0/wM1P/Rbb2tuw0G2Ke2G430GlaqHRaCJRHHh+Jk4AdnO6lcB2VRQdS4oxWbsE2OhGiHLRwY5tXXg9Xfy+VkGHaWsyRGJLyOKk64BtKjC1DFHQE48uY4a4MUd5hk+AmtowVBWVooZ6zZZEiZ1bpxExzbhQQJimiOIEpQohOBkCIi7J641U+H4PIyvrEtjZa3dlIYMQHnbYLLyqbouO6wURfC4sJEzNICSHd5F8MaZgE1mZwusFUBMdFjthsc0ZSDop1NkUJ605GocW16HW0WAsyh2+78lKMt9buqbK//ueh1IpJ7st3SDJcmDx7R8YlCBPfkiEEF0SDPDUTTC3g1CdwZE1cMr90gRQdiDInanJBD353HDrNBEGXQnQjJ3qece+6V3LGW57uXYsd757+IROTk4OZln2PU3TpPjy+GsZirBZb77+Rlz761/jvR/4ANZtPkA0OVlWE9cC0YZcwtDRmx7DRV//b9z7xz9CjyLR3HiR0QEh4Y4CUydKMJapNyHqJJlRG2VtZRYZuQeKVcKr3vRmnPbmt0ExXVnUkAuTxRepDNWoHVL3vfTSS+F53tODNQ7guGxBHXgpbui5Ht+/BeTJ/w5tYxwQhojVHsYao/jJHy7BI7P3YLS1A52gJwnD1ZKGvloRzXYXzU4Ct9gnhSeKfSRpD1HShWMbcBwblXJZ7FpQPLiOKZ2v72nQtRSmw2UWuityPYXxO3QX1Mo2ChZxyB1kqgE/zmluGRM9qL1GprhQinaGet0R3u/4jnlZJbbdIrp+gG4vQL3fRb3PQRi10et6OX85jVGr8GSSwZbTh5Vb/mIFXkh8pC84yh67XJ3Flh5jJZcnFoH4rslhGLXVHkIvlJspM9oKtguro2G9vRonrng+hqMSzFYizojYD9Bs8iarwrEt6X75OvIt1N+XF1jRkRUF8/OziGN+b/3i7WWXTfsdI+c9wpi4/FOqyqyhMrBCtt00swBd5RAykvTkuOfBby0g6jbR67TQox5T7nvvMW9419f28FJZ/vRl2WHvvgeeLTssFV/qlpaq4v477sK3v/FNnPaaf8SJLzsZdtFdZPjyuGzIwgSPukw6nnj8UXz9vz6Hia1PwqLVJw5EXlhKouRKKcsxizXN+gx+FAoZN7F4bFdN7H/IEXjb+z6CoQ0HiFuCK7J8fG0RScm/f8MNN+Diiy/GCSecIC4HFmOC1LlazMWLj33sY6Ij8uNvdb7PffbygszlBA2B0oJvtHDD3Tfi5keuw9aFRzEfzMFwmPCRwbET8ekGfoKpuQBJqqPgllGrl5EpIXreAjqdRRRiucK5JTSdna+NJ5+cRafNRYNIBmGkmRk2V3fJ2Y1RdHTUqwU4FmFgXWSqjZDZeEaGKKPntYs4NGCbKgoW05B1xL6G3Tub0A0TmmUiiKmJU9YAqjXa2YDmwjzABAs1Q71aFDQltePQT+F1e5iZbaDbi6GZOReChVyiiHjzFIcCB2b0asdwTFrfFAGsSyoGu3Ea8xQTa7QhHDtwCJ5n7QPXMyQbLvXJWujJhluhUJDCyx/kdAwND4o0Q0od78453WwGpVIZRS6CLEYMSdqFAjRbLZTqfRhYvUaGbg6RkuUl7nMAJYnh9TpIfB+9xhxSr4O5mSl0YmTO4Mg7jj3z3d/eu1fO8qMtd757+B6g1cwwjIsNw1h0OzBiJoGj67jhl1fhiksvg1UwsengA7Bh0/7Yb906DA2PoNo/LAO4RM3XkRkh89Ddf8TPLr0IY1seAyIfNpc16C1bBKrQwsQBikyamIJL+LYC9JIUazYeiNe/9e143gtOEC0y77YUoZ3pBOtkPEYHYjUjvYyuhiWNl08Bh23cbjvxxBNx+umn/3Vo47P04r9dfOmPzeCbLdy78w7ccN/v8KeHf49uNgvVShFlIfoGahhZ04dep4PduxbQ6tATm3fNbomx6xo0nfapHGJDmcIyCCEH3KKF7dvm4XsAzSRukd2xKUdpwm9CJoXoQLVooOQyHSRAppXQ7MXoBG0pvgSaKymLswrbjOAWVEQ9HbvHmzLx57oyc88sp4xutwXLzlCtmmi1FuQmWHYdGeaF3QidhRjzjS6C0EcQZjLU402MQzXKNSy81LWF8pZQ6uGdjCvQzz6qHAAAIABJREFUVN5NNJrEg2bQTAaaKBLMuS4dwEtXHo31GEbaikUn9ppNFCTqSJXXjosVlGSq5Yp0s0zx4Nfj60iLILVyDtkUEKzD+sulb+rrTdG0a4NDKNYHBKpD6cEoVHnGgpqFIj2Qn8z14tbsFKJOI++ENSuz6iveevSZ7/neHl4qy5++3Pnu3ffAotXs+7qunySaL7mpli6m+cktW/GH66/F2Og27BjbIhdQ0S3h4AMPwRvefC5Kq9ZI8eXpmce+JOli9+jjuO6XP8WDd9+F7tw8sjAWaxlXSkW8lXgeHZkkLVBP0HDAIYfjtDPPwobDj4ZmuYgllDPv1gh4YcfLdWQa8r/5zW/inHPOEbraUoSQ/Hkc4xe/+AXuvPNOfOYznxEt8dlM32czHpb03md+jsVCNhntwGU3/xBPLWzDvY/di0qfieEVdezcNQrL1bF+/9XodTxMjM9jfoHsBa7echqvwnIyLmDJUoNbcOQGRqZsoZChr7+MyalQPLimpcC2NbG2ia4a57BxdrS1soVqUUPUbSGCi/lujIXOHBQSzawStMwV1KeudlEpsUV2MDdDf7GGIPYlAt4yq2g2F4QrUatzYSFCvVwR/3Gv1cXcZAt+S4NPNwXZGooGXadVzsxz30JfXiMBAwmKMhaXCrtcfm1FddDp8HuLoZiZDBPrWQGb1RGcMngUBtsuWnMdtAMP1YIDbil3uh1BfnJoW6mUxc4nHe9iPh61Xr5+dFnwRitSB98aTFRRqX0HCKIQhUod9eFVKPUNwCxVoBeq0C0+JwHUNBHNd35qEnO7x4CgIzfARHOy2Cm/5dg3ve8He/fKWX605c53D98DW7ZsWe04zvcNw3ixJFlwoq0ALolVst4fIpqbxsTkOB548D48eO+DSGIFb3//v2HFfhuQcZGCzazstDIU0pPNrR2PPIx777gTkzvH0ZxdEGZsEPTgh75YqGhx4tHzuBNOxJEvPA4uwzN5iKWGmmTCi+VRV7CvEhus4aabfofbb7/9abbDUudLDZGDH64fU5LgevHQyqFFVkKeRiwpuiAjIcdE5rFGpJglSNQQnr6A27fcjCtu+Qnm0yZ2L+xEX38Rhxx0MO578H70wjYO2Lxagi93bJ9Gx0+RxFwtMCR5guCZgaEyLFtFpVwSO1nPa6Bc0lCtFTA52UMYKflgzdZksUL0XiY/iL8Y6CtbGCjb6HXmMd/O0AoVZFokIZymWYSa2IgjD2naQblIO2ABrQU6JWx0ukRaUmtncSQzuIcVK+voq1egaxYmdo5j964WLNWEY9XydeGM+i6HYKYM1VgAedKgB9exqLcDcRRIiGehQCAQV6g5MItF4qALo2RZGIiKeFH9UByq7INktANdNWGVqCsDrYUFeH5PCni5UpTBK9nBQZAvWhDg1O104bquvIb8N/CGxhOFpF1ztdgy4NNbzMGbU0SpfxC14RGYpJsVSGgjKzpE2PMwN7UbzandsJQUSeRh50wjy4r973rF+z79rT28VJY/fbnz3bvvARZf13V/oOv63y3xfHk01EnRSmgP6goE3S2XwTlMs9GUTa36yGrYxQIMQr0JgxHDPgtwzo3lnC0OeTzNN7f4/wxwDHzG3ySCMazU6igIscpc1HdzlK4sZCzayxjESD2Wf3DXXXfhuuuuk/Vi7vw/l1JGtgO33j76iX/Hmn33QRSm0FMdhuiYEUI1RMRuKtZhJioMMms1Hz2ni+2dJ/Hdq7+Gx8Yfhla0MdcdR7GsYmTFPhjbPo0o9HDA8wYkumd05zx6LAaJLjrswlwXzYYP01YlrsdxbRg6O8UQw0Nl1GoFjO6clKEiObzFogWnYCFVydtlrE8GS1cwXC9i9UAZ3YU5NGMNO6YWYFqJRAfRW0yrWavVRhR4KHJDLtMwO9Pl/B+GQXgPYecLsqlXKltYtWIFer0Y27dOYnq6C7dAkLojqE8e6ZkukvtriZJkUYwldJPJF1SH+DOfYw5Hy5USVD1F0KP/N0SghsL/6NeL2BCvxrHlQ7CiW0FVcRgAJYse5D/zxsK7H1ObKSsszl/RanE5xBcZghhTx3ZkC44+8KUYJ5FCiMKUvFVLUpU1pwTVcmEWKyj0DaJYryMNe1CSEL12B+25eXgLs2hMTaAxN41uqibu8L5vO/WDn8mhz8sfe+0ZWO589/CpXCy+P9R1/cSniy8BL1qCqZ1b8avLfyoc2n03rMeBmzZi3fr1KFX6kbrFnOeakbaVW89yFwQ3s/if4MnzAMRF5v1SGLA0srJ1kV+MkrYg1oA8MYguCTECMJI+Iz4xL75bt27FJZdcIiwHWst4bJevucjsXWI7fObz56PeX0fC/LFMh0ayVsbCm8JjUUkNaAG3ooC20pBttqse/Rl+fO1FWPDnYZcrgNUDtC6UTEdngXlkMfY/sC5T+9GdDYCOAb0AJTMR9AIZCHEiz+2sIKaGrKBa0rF23QDKJQNbt82KTMEOl55eDt2IrwyjECZ/rQODFQerB6sIe200fA2js004TgpNY9GmXOHKqjAxjISvl4plTE0uQIErYCFqvQo8DAxUUa1VMDe9gLGxFvxeAtNkRL0j4CLeHKW7jElS43gtg2WRWBbJyYRFWm4INm2FLL6UGxSYlo3EywFCXtqDaShwfR2HGptwwuAxGA5riNtdtOfnhT9BMA/5wHkBXUyOlkRqRZwq7VZTvi+uYz8NPRINOMeP8nP5dfln1LM1+s0rdXE56IUSNBLOuFAT9qAmEbqtFjrcmut2oIU9NJvz6MZqbNT7zzruXz7y4z28VJY/fbnz3bvvga1bt64pFArsfJ8uvoZmQkt9/PrKy/CjCy6QroRJxJy39PX144CDn4/XnfsugbJM7dyB2dlpOT7SoM8i4BSY++VAsywZ3jzdzgo/gcsEEom4WHwXcZPsetjiCPVssSCzSPPXUKUr40X4pS99SeDpr3zlK+WiZgGmZkjJhNHx7Kg+/vGPwxc6l5HHAUmBiRBlCVIWBMVkVjlSpYvIDrEzehJfv+KLeGLXw9AKBjpBBqeSoVxXZUDVnGvLcsSGTX3STe/c2ULbY/0t5ghO+ldNFVEaod3uotXxpVss2AkGh2w4tortOxh5X5YMNtrMwjRElATiEaaDQldiKb7rVw/S54GdMx52TDdRdPk8hWJnY6dr67SLaQjCHuq1GnaPT8naMVkMXb+BFcM1VKs1TE/NYXqiAU0vwdQqyDIe3SPpSPlv5U0uaEu0MDRTRanElV8PnV5TUpLJDuYNwrJ0ge7Q20xym62WYBkuvLgHhy6L+RjHlA/D4cUDke700F1YEIhPX7WGim0LO5Td89KNUqx9aYapqSl5/Qb7SC3LbYlcVOY9gcNWvtZ50eZ7QsnXiO0CrEoddrUPTqkGq9wHw6HlzpfOlxt5UbcjHF9vYUbSoxthkqDYd9Zx//yBH+3dK2f50ZY73z18D+zYsWOtaZqXGIZxXN75EuGow9Ri/OSib+DRu+7EP736VfjNb69FGvXQbXWhWRW84+OfRt/Iavzi+xfjhmt+BUNJZfuKup1tMd3BgVsowHIsAY5bi0XZKRTFk0pEIL2cFjfneBFz0GcwssaUC6s2OCwasFjaSOXi6CiK8Kc//UmwkscffzwOO+ywxY6vi1tvvVX+7OyzzxboDrtqTszZ2QkcVkkEnchFAlrXMgQI1AZ2+tvwk5t/iD89/BsU+i1YxRLGJ+cAI8Q+a/ugJAkWZhckDHO/DX3SLdI2NtOIkVB2iCOxb7mVnNWQ+5/zxQ7biFGr80QQYfv2HuLERbFYkI4yoHabxVIIGU6pph7qRRPrVw8jjQLsnOlhdyOEqvPGwRtPhl6H2maCksPNvxjVkotuu416uQ5Vj6BbkVDROu0QzQUfJWcI3Y6C6akO5ufaiBLyHnS4JVNwR/MzDbmp8ffqfVzlzRDFHsrlAorlAnS6NRxL5ILx3bvR68bQEktCUm16mW0X+nyGA7P1WB0OodDRUKHkwpsR9VnhQkS584TUMwLboxymw5t0sejKEkiyGK6ZMTmaJXhxiUfijeR+rEG1LBj0E5dqMMs1FASoXodhMWQ0lM6XAzev0UR3bgpKkPOCG36cqpXBNy0X3z0sFH/j05eL7x4+p2NjYxs0TbvUMIyjnym+Biwjxe+uuQLX/PhHeMvZZ+LBh+/DkYcdjHajhSe3TeDVb3un7Npf+d0Lcd3PfwwtznmtIhuQXMarRvQFbljkpK2MvlBamGgdU9XFaTbh2lxpNkR6IIzniBecgFe/8Sy50JjksFR8d+/ejf/5n//BbbfdJtNzFllCWciEpdeXv/4//+f/yNd2C0VhAmw++EDsu8+aZ4X9aUiVGN10AU1lCj/944/wm3t+AdVpo9xfgmrYmJ1voxc2xS3AGwrBMmQirFzpQEk0PP74FKbnUqGJccWYsiY31ooVCwMr+xEnEYKgC1XxMTTIQMgYO3a0kKSOQNQJLefwTzfoftAkEp67W1XXwLqRQfjdNrZPtTHVYv4aO0cWIerLtAHEMNUUppFIobN1Hf01EsFStLptiaaPA8oK9ATXheugKuQJZ9It+2FHYO/EOXYaHSl85AvX6xXpQBluyV9Tt+a/k0s3LJ6zjXmxxNm6i9TPRA+mxWylMojDzc0YDmqopi6ylPY17qHxbkm/dyR8iPnZOXl8as30/NLFIGvD3CvkyjLJZWCh5s2GbxvmZNBulsN/dMuCWSjCKtVhlPIoIS5cEGjPU0PKJYxeBwtT05ga2w5HSTA7M41GkKSVkXVvPukdn7hkDy+V5U9flh327ntg+/btmyzLYvE9Yqn4Grojw6K5iW344ic+ioM2b5Li2VqYxJGHPB+33HoX3v7Bf0O5vx+/vOi7uP7KH0FNPNAQL5IBM8fYvchFxFBKKg15OCUdCnFGD2meyCCx4otxP6miCSP2BS95KT7wyc9Ad6tIOb7Ja7espXLgRk8owTo8ylJmoAWOf7YkQRDcHfqcyPs465/Pwj++5lXCImDx4oDHS9rQCymufODHuPK2yzHhbUWlprHOi7k/iFmoWJh6cKySMClqlQLqtQxB18fYaAMLbQPjYz34XW5uEazDoM8YtQEXNhcgEh6Fu1ixogjHIbd2GrpRRJQm6Pk96KYO2zGk6+yr8Ojcg2tmWDVcE+1ydKaD2S5vZCZi0WY5+VdQsAjWaaNSNNBfq6DAwMwgxtj4AsZ3d1B2LbhuGd22h+mptrgMSiVHBmZ2wYCqZzAsvjaRoCB5o+JaNmWbVrODdrctAZrsNnnvpD2MuEpNkpZVqImC5kwTFbeEAb2KQ2qbcahxAKptB0Yvgx+2ZVgX+IxHysUE3ih3bN0myy+rVq5YBKbn72NJyuZpIU5kyEvoEicF/P0lxCTdFrSJaJYDh7JDhQsWdemALRbyLBTSW0ag+vQ0pnduB/wuJneP0+2Avn33f+cZn/z6stth75aO5fTiPX0+JyYmDlAU5TJVVQ9nJyKyg2bKgoASdfHUY49L1lYv9HHRhd9E1PNQrw7ivH//OEb2XY0rv/sd/Obnl8Kg15JAcmaFSVx5bhGTTkYM+zJpkeGbdMYKzfGMyknkcyTwMVXgpQpe8JKX4X0f/zTUIolopsgHHJTziLxkyl/y9i6tELMAL3Ed4iASmxlN/Lqjwy2T5mWCv69pGWKzh0dmHsC3r/4qHp9/GEoxRK1qy4YUNVhFZ4dGC1iEKGBqhAPX0VAqcsXYxdxMF40WSWU+pic86FpF/LoMGaXNzmBnaaaolBWsXFHEiuEiZmZouWJYD4EF7L5zZ4jr6FIwtcyHpcVYOVgVWM1kM8S8Z6JJ6QH0DZN6FqBUVGDqEUq2gRUDK9FrxXjk/i2YbyhwK2WRHXiDSZNYwil5U5LnjIWQq8WWCduxJNRT17niAfhBIAWRRdYPopwlTDsg2cZ0aGhkOGiw3QyOYSP1EhQMG9WogBetPlZkB3tegRmmiFNyjkNxUHS9tnCNu52O+ISpUdMTTX/3kl7PKKI8X5W3iTxoU0JWZeU7y1Gd1O5NI+98izXpeAvVfmjFMmzXhZaGaC3MYoGd7twsOrOTsuJOROcjW3eiOrLxvWd+5pvL68V7WiyWO9+9+wzu2LHjAMuyfqSq6mF58TXEN4oshKHkVCteLF4U4M4//h6PPvgQVq/aFy95xamCTbziO9/Eb3/+I+hpKEWXC6cCv17kuIpjkzsFtFUx6Ix9zeKFniWxrKfyIguZiKvma8ZHnfhSKb56uY6EVDPB3RLEHYDSAy9cIbCxG6IPdBGow5/Z/bIAyWxPSWVQKAfZNF+FJe1rHrvxwxu/h6vv/wUa6jQGRipQ0wyh78mSBL992qrYAXY6OQGzVi2gXs2Ev9Bp+Zhf4NAoRLuZSJIEC2vPC9HzGXRJ9KSKajnDyIiF/TcOyw2n5yUI0wy9MELXozVNR9ExUXK4JRgCsYdahaSxCFPNBLNNFYGvImM+GmE9VgDTIPPXwUBtAK25GFufnMb8ZIiOH8MoFGAXbIG1kxXBdAzeOPl90C3Aotrt+jAtB7U63Q+5jOEFvtjOTNPC4MCw2M0IvpG1X0mgyBCnoXiYOeyzOZCNMwxldRw3fBQOSNaiPy5Ci2L0Qsb3ZGg321hozCIIPQntHBjoEy8uH09cLM/qcDlU5c1StuqEtZHr9ZKMnKYiSXH7znRc2By0VWp551upQbNt+K15QUrOTE5gdvcEzCyE15pHt9nE7paf1kY2vOOMT339O3v3yll+tGXNdw/fAxMTE5sWO9/nP7v4qgrBKSng+YhSwHS58pvAn1+QKBeFtqU4xi3XXIlbr71aQCbdXg9ez5fiwU6UG1LswCTFWCEMPH+5+Hvsgg1OsRUaD3JOb6Kxf9bxwpNejvM+eT5Ut4IIhnS97JDHx8fxyU9+UiLjmWpBli8HNyy4/Ldz2HfMMcfgzDPPzPXnRdNbJtxGaocxMt3DXxYewPmXfBJ/6TyOyO5i5cpBCcBNowiua4m3Ns4CWX9eaDJLTUVf3UWpmKBc0MXnSrBOp8uRoCM83fmFlqzqNlqeSC599RJWDVlYsULH8DALX4Zuj/E7Gbw4RTcMYZgmCrRrWVxoIX4rEOYDFy9mmjEWWgp01V0cEHpw3QSuAwwNDGBmsoNtf5mD17EwN+MJj41RwtRILZNdegFpEgn1zbIc1GsDaLc8jI1NCfOXicpWgYU1lpsiTxX8mbavUtGF3+vJTdOgDr8IUYrjQG6q/D0zUTCiD+GElcfggGwtKqElDpKO35BMvNY8sZRzKDgmatWyDNzoguAgjq+LgJVUVQJT82Tr3K5IeUrsg3Q80OjBHEDDgGZaMmOwi1WRHpxqH1S3lBff9hxSLu+Evmy4+bSYLcyg125jphvGxRVr3/zqj375sj28VJY/fbnz3bvvgfHx8Y2aplF2OHKp+NJb4FgKxrc8iqt+cjk6nR72P3B/HLJ5E/pHVsNyazL0UAnEaTUQtJqIw0C8myzAbZrd2y10Wg206PlMYrQXZhH6PSlwu8d2YHJ8VDqzvAuiyd8EUQndRMHxp7wc7/nIJ2BUaogVWvYFwy7H11tuuUVy2lh0CU7nv/nRRx8VLZjMh3/4h3/AqaeeKr5VLh3wIk4zdu+0MAVIjAZ+/+R1+K+ffw7z1ixgxBhZsSJn03Z9WJQc9AAJApEHMsUUehtXWMsuV4CLEoPD7DLbLiGJ+PfzrpJg8TjlkR8oOQXUyxqqVW5sNbGw0IYfaWj6Mdp+jDDNcYmWzqO8CkfLOQnVclEYwTMLJKVZcO2i2Ny63TnYVoz+eg2N+S62/GUGrQUVzQafQxP9K4bR6nUQeF4+MLN19LyOeIjr1IbdEhqNFubmmnIzoSxERjEZC91eR5IumDjBDptA9TgKZUEiiXKnRa7hUzOmtBShoBkYTCo49cCTcbC+CVorRqcxj7nutAwlFW7zLd4IeJPl+CyOQySUgkSWYjfOmKTcE54IVlNnYpH8maEZiycRU7zATHw2meFWqIjXt1irw6r0IaSEkfkybPM7uc93emw7mjOTssHYgx4XBtecddpH/nvZ57t3S8ey5runzyfdDoZhXArg6KXBi8gOcRc3/OoK/Pz7F6OvXEaz3RC71Zo1+2Jkw0E45Q1no75iJbSMHU2u8fJD9DrqvVLtyESMZU2YXYkWerjn9ttxw9VXYtvjD8sFTmQgu6AoUxBnKlau3YjT3nAmTnzFaVCsAiKm8jKfLOGigYrvfve70lW/9rWvFY4vP7hezAULFubXv/71OPh5B4uHVpPkZA0Ru16mjGkheuokLr/9Ylx8y4VoOW0pTutXr8Wu0XF4XRLIiig4CmBEUExVvMrcjvO8BfRVCnCtAjqtrvh0i8UqOq1QNHKX3WLQQy/wiaOArRso2TqGB1wYWoTp2Xn4sYo2u+NeLN2vyCcKZMGCyyqmoaK/Xkecpmi1uygXS3Adl5gZSeJVsghxkGHblhlMTTKvzUKpXEH/cBUdz8PUzLwMPHOQkZQ0rBwekGGb5/XQ6nSkiHJJggD1OIKgL9kdJzElJlUwkbxpGRpDVHPaGCUjRdHRbgUI4lD4FP3VCspdC/905D9is7EBSivC2Ph2xFqIgdowSmYZ8/Nzctrpr1dRoVY+PYn52Wlk7HapQstCjYzdcgwoXSAZZJmD9Dt+D1Hoy/vLsE2YdlFOXWQ8ENYPyxU5QldCNGanEXodeO22BADMjI9KZJJe6U/s/pVvevl5X1wuvntaLJY73737DI6Nja1fLL7HLBVfZpIh6uLnl1yAx+6+C2f90+tw3bXXIIt62DE6DrO+Eu/41Oewcr+Nkv5AXyaLrmyqPcMwk9BGU1rbAM3J3bjpN1fjhl9fg/bUOGwlhh+QAKaReAjdcXHEscfh9Ne+ASObnyfrsmQyhox1Z6JBloml7Fvf+hbe8IY3SITQs4dvXLRgYeZF/Pa3nyPDpYx6CYeAzClj+KPioYlxfPf6r+DK+69AWGGRUTHSvwLbt+5EuxGgUiqjr68As5BCcyi3WICeYH5uCiWLMPO8KHC4RrZtlvAZ0CRJmDauOPbR83qyiVYwNIysGBT4zOTkDDoMnzQtZIaDTkg4TSgJHQ73tongVFMMDg6IR6DTbaCvUkHRcOF3u6gVy4i9BNu3z2By2oehV7Fq5RrU+suA2sHUzAx27ZqRNAfqqo5tU30XrZVshAaP4uQhU/uNyE8GmvOewPJZ9IlHYrHlDYtqU0FnNl3usU4UDhNj6eq7fg/lehGOpmEA/fjI687DobXnIVzo4S+PPID+Vf1YveF5UCMd2/98P8I4wobDD4eZAa2pcTx4+x/Ra7XQPzQEu1SGonFNOkOpYGP3+LhQzdZuWC8r55HXw5/vvAOx1xXgk0mveLkqei90Gwp9v3Q7IEK7OY+F6SnRftWgh8md2xAFPtRSPdWqw28+7UP/tWw127ulY7nz3dPnk8VX1/VLFUV5uvjaJk3/Pm689he48vLL8a63vg0P3303TjjyMEzNzuK+LTvwT+e8C5WhYQHvpJyMM1ZGzEU5ilASwrIUUa+Jpx5+AFf/7Cd4+J7bofFoG/nyZ17KnQUT9ZF98LLTXoMTT3m55MIxVYIsWfo7hfUgQxjg7rvvxlVXXYX3ve99YlvizUL6vMW2m8sXP/vZz2QLjmQx0ixZhBN2wdwbU2NM+Fvw9V9+DneM34oGuoLLXLNyJXY+tQtTE10ULBeVuoZijX5kD3bJhGHq8LpkxmowVCZn2BIo2evEssIcxqkwE2ixM7g9puTgGPbb7KwH6gPoLHTR6nXhVC0khoJUjtUZkiCDpehQEi5d9OCWTRTcAhqtFvTUgNEzsHpoFSy9gK2P7sbYXBddBag43HYjtlLDUN2Cpdnwugm63jzipCcgHA0W2i1ffNZtdoVJIjKOnzAt2YIvL0BP7Gt6nMCEgcFyDYev34y1g2uRRgqe3LkND217EDvmZ6G7JtxqAbW+MqbHF7C2tBGfettnRPttje3CzK5RHPr8IxBmDkzLhT83LqnHlf6VWJiZRV/NwX3XX4V2s4EXnXo6tPpKqGZRlkroLpl88inRdusjIzIniNpN3Pvb6xA2ZlAwAavgSHabWxuQVW1GyJMFrWb5XGF2ajfac7OA38bU6FaU3AJ8zU7MgVVnv+y9n1vWfPe0WCx3vnv3GRwdHV1nWRa7ghdK58v8Nk2HrWfYteUJfPsb38ABGzcKpNqfnxGU472PPYEz33EeVu+/Uba0FMVEGtHVwOk4OQAEnPmYHN2OW2+8Dn+6+Xq0pieREvOX03dyclmlhsOPOwEvfsUrse6AQ6A7RQGt5xsZS4kZi0SyJJXliptuugnvec97BJwuGuEi34GWs3vuuQcXXHABzj//fKwcHkbMpAZyDDjGU3QEmYfRzhP46pWfxsNz96HNaHVDweoVKzG3aw47tzUQRxrKNRW1fhOKFcJ2uDpMT7IBLTOQRAsYHLTQ6xKVSE3ZFFRk4FPzTaXoFYuG8BhSrhBHnlDOOPDbPTUFu2zBLFqy0ReyM4/pdNCID4OS+cJyYEw8h2OWUsTK8lp4XorHHt+JuekeIkLWAVStGGYKDJb7cPTmTVg3tAYD5RoCfwZIu3AdA14nEh2af//J8e14dGwndsw1EOoFhPQNZ4BjRDDTSB7nqOcdi+MPOQ7rhlajYpSgpDo6no8t01tx+2N344/33Yle0kKQBDBSFyOlTfjYOZ9DH/qQNduYHh/F/ps2o92jHs5ljGl4YQzNqaI938RQvYD7b/gVGguzOOW1b8QCHNilfnjdJmxDQW9uQQD9RtGV+VtBBe789VVIF6bEA80bKTcQzWINbrEuna9brcpNqMcFk7kZtObmEDXnMP7UY8JMTqxSVFmz35tOPPc/Lt+7V87yoy27HfbwPTA+Pj6iadoPFUX5u6Xiq/CIl0bQ0xhb//wI/DBAq9XExd/+Bvx2B8XaID7+hS/FpDUwAAAgAElEQVRj1cYNiJVM4DPs8phUyypM0Ml9v7sO1155BXZu3YLU94SIRv+X6LuahRX7bcTLTn81jnzRiSj1D0k2HDto6XblQLOkW+bfoKKowur95S9/KVSzkZER6Xgl8pxoQtMUzfeiiy7Cl7/8ZfTVa4jJxmQPnvmiWwaqh8dnH8C3rvkCHms8hG7G9d2cLxB3Imz9ywy8HmPdTZRqBqh86BbzwxSUCkXRIaNoDn39BhrzIZLUhqo66HWAifFZdHseHNtEpcoYIVPsZmnclUUK3Sxgx9gucR5we4xLC8RZ0k/LVAgO/MqOjlXD/DohGvMd9FX2QWMGuPeRrRidaUmsD1MoqlYRdtzGhpX74dQTX4njNx+FlXYVuhYhaI4iaE3DVlPELHyUGSwdu70F3D+6BTc/9CAeHZsATBVJ0IOjBDhk4xocf8SJeP4BJ2DAXi1pdtw301MFkZ9BsU00ow7uffwu3HLXDXjw0YeA1MYB+xyL95z9cRSTGvqLNYxteQorVq5Cy0tg2QWowQw6PQ86i+8Ci28RD9x0NZqNObzoH05HC+xka4KtNLUU3fkmVMuGUqDVMUVJV/HHX/4UaE6jbHP7jgxhSzrfUnUQulOC4eaaOGFDHLrNTExAD7toTo0LCzrSC1Fl9fo3HvfWj/50Dy+V5U9f7nz37ntg27ZtQ+T5KorysqXiS+3W1lJZGaZnl9tFgd/FLdf9Gnf+8TZs2HgQTn/DW2BVKkiprVLzZYJtGmFm2xO49ieX4p5bb0TYbQrUJl9RM6QTdat1HPyCF+EVrz8LI/tvzD93MZIoz4WQTMlFGlqegkFVgSuoHAx9+tOfxt///d8L24FFd8msT2bAD37wA9GFaUeTrjimVUvNoTRajNgKcOuW3+JbV/83diXbES5u3FUKRRQdF1sep2bIzTMCgRKJ8IHGzDkuQ1iSLOy6TLUwMTnTQBCo0FQXaepidqaBmbkFscTZDjDQb2HN6n6hjAWBj2J5GDtHp4FElUEac9xihPCjnqxZm5qKPtfGgfusBDnprWaC7aM93HvvTuxq+uhphPFEqKUWVhkuNq9dgbNf/Ra8YL8XQ4s16RIRN5BRdmjNQvMpe+RZbLGlomckGO1M4aHRp3D5b67BfKeJoWEdRxy0CkcffCjWDh6E4ephyFCGoTDJmTyfBEmLHbktjOe04GF0+i+46Y834fa7H8K+Kw/FK056E+yohv3Xb8LC9DSqA31o9WiZc6D6DbS7PdjFPsxNzWD1cA13X38Vet0Gjn/ZK9FVXdgFOka4mp6iu9BGouuorlwhrpO018bO++9BNDuOhd070Gg10GZg6tAq9A+tgVmsoljrg6Wp6HZaMtidGB2FEnSgRR6QRPAVOzaGVp/5wjd/cLnz3bulY1nz3dPnc2Jiol9RlIsVRXkFiy937NlB/OnmG1CwFLzopJOhOw5inz7KHhQCUqwS1EJFhmyKpE3EmJscxz1/uBm3Xvdr7NryOFS6GzLiEHVxLGRmASP77Y+TTz0dzz/+JXCp7ZJKlnLtmCMs+jvZP+cx8Ys961+DKRUFl112mVjL6OUl3YwfLMJk/dKCRhfESSedJF5ZpEsT+xCxEaClzuHSW76Ln992KeJqIBjiJEpRMC1Uyy5Gt06j19Zgma50WVEaClycBdgt6CgVdfTVFfQPOhgbn0O7Qz5DEVlqwg8SgcaoGm8W9NZmGOgviUOB/tl6/0pMTzfQmmuj5JZRLBXhhR6irCedOS1nq/ur2LzPvlCCDFt2zOPuB8Yxt6AiMly0E0buhBjshji8r4YzXv0qnHTcaSiqq2DE/DoBsngOadBG1ukCXiQaNTV43XUQmxGmvSnM9qZx+31/ws7pp7Bh8xBWD7rod2tYv/oY2OZGaMqw3ABTv42Zp7YiaGVw9Crq/QNIrRiJ1cWuuZ34f9h77yjJ7vLO+3Nj5dS5p3ty0mgUUQIhCQVAQkIIiWAbm+j3eM2uA/aCSfYueI1Zm9c+uzbr9dpes7YJJhybaIIAIYJQZJRGmtwznVPlulU339fPr7pHg1YmeOb9yz2cRjPdFbpvV33vc7/PNxx46iksY4Qbrn81zXnJsNhEbWWZ8oBUuwfKSRe2q3R7AeWhcUU7iEvwka9/iXarxk2vuItOZFAoVFSur5xxG4sr1DsOm3ZspzRQJmo26CzM4C6e4viTB6i363iioR7bzOatuzFyJbLS1xfHNGtVMrZNbXmRzsoiduwqx1wPO9bKY7943S+9e6PJ4mzBYmPyPbdHcGZmZsAwjL/Sdf1OAd+UYfD1z3+Oj/7NX7JtxwS/+4d/QLPZ4Suf/YIKqL7q6hdw0fOvIVMe6QemOy0OPnY/X/7cJ3nqwA8IJUs1DJSESlxLkuOQHxnnhpfdzvW3vZLhyc2qKkjZZeVtLnEQKoxHpFdSH9TP+lVuJ7XCW0ukVHkDusp0+MhHPoIEp4uud3R0VE27Asg33nijAuVsTgJepLFC3GEhmoSAWw5TzlF+96/ey6HG49iDBm7gqcwH+ZmHhrJMTy2xNN/FNArKkeb0HGUCyOVNRkZLFAsapTKMDOc5eaLK4mKHTDanoitF8SETrNiLJYZRanik5l20zyL5Gtk0pMB5dnqRODLJZgrEYYxm9NBwGB3KsWvzZgZSFU4dWeGJIwss1EO6nk0omhIjJqsHXGh6/Mxl+7nlljvZNHExBuMQ5MF3SMKm0roaIVh6htDT0aw0QiPFVghmh25vXumOTy4cpNqdJm1H7JjcS6V0PqnsfrSojBYGVKeO8dA936a13FHNF5df/gLKwxWSjE83buIKZUKOie2XENRCTD3F008+zujECAMT0iCdMPPoo7Q7LnvPv1gl1q2cPMYTD31XOd0uuvxKepGof02iwFcacKfdoTwyyrYLzlfa3tljR3n6gftIWlUSt6Okf+lihcGxLeSKQ3i6Sa5SppDJ0Kg3CLpd1XIdtutEnZoK8G/4CVFh8N/f9Nbf2SjQPLfQsTH5nu3xXAPf/61p2ivFuOA7Dn/2wd9nYfY4r3ndq7j+llv42N99nM9++jNE7RaVoQqve/MvcdMrX6uqx7/52U/x8Y/8CX5LFj2xlL0r7a5YTL0Ydu/bz50/9/Psf+G16Jm8ohCkL0xpO2XGXU9NFwReW7RJ6I44riTJSkT3cieRQa0v15rNplq+/dM//ZNyu42MjHDbbbdxzTXX9I0L6TSRAJuArzi4dB/HrPO3X/5L/vYbH6GX7uAZXbKFjOJbRWq1ZUuZ1aWG6kTzHF0tvGSBZqZ0shJWkzcp5hPKAzqTY4Msz3Q5fGiZYjFDqVSh4/SUGUMWabLkKw9U1MlEshWE9igNQLGcZerUEqJE81yNYi5LPhWRS4fs372VYqbC/Kk2p441ma02aIkkzE3wJRtY6nrMhLv2lnnpzhGuuvqVZAb2AkMQF6DWorM4x91f+gq7duxhz94LSY1uUcc0sG30jCxSu0TeEmFvkZ47x+zSU6r6aXRsJ4XSeaTy+9D8nHxzHLrvezzwzXuZPj7H7Mwit7z8FTz/6mvQ05FKhLOKslisoJHHSDIsz69w4shhZdqY2LxJKRgWjhzD90IyuRKFfF51qyVy9YQUp5p0g1jph4VjlhwNkaWVRkfIDQ0R6Rqrc3N41SWiVp3YdTCzacpjmxgc24qdkRNBmoGxUSqFopqepY3Za7fw6qvEnYZadq52/YTypn9301vf85dn+17ZuP8PH4GNhdtZviIOHz48VCwW/xq4XUonI6/HH/3n32Ewa/PW33obbqvN+3/vA8plduftt/LAd79Lz4/5jfe+j1SpzCf+559w9z98FCNw1G3EiyZvKFkOCZ2wc89etu7ehZ5OYedy5EW7msmTkWDslLTtZjAzaUw7o7JdTTNFYXCEQrlCLEu4NSpC3Eoy+YrBQqZk+V4F2IQHFpebnDiUa8qUjN1+LKFYmkMCunT47qF7+NDffIClaBEtrxFoAaYl0Y4J2aylQs+lka1Z93DbBp1Wr2+BtqVlWM4QUnXfppjXGR8fIXRTLMxVKZcGVW9ao97CEWu1dKCJMcGW2ndL2WUlTCaX6TE6VlEVRJ2umAciJRfbNJRl58QgWctmYa7B7GyHpUWXeqeHFycUS1llzTWjiMl0il+9+UIuH86y+7xb0FJbiLwshp8ilgzfU/N89fNfZHrqJJu3bueGO+9i7Lx9kCmQ5PL9jr2wTtRbwnem8XrTGHZMujRGrG/CSu3AoER3eZUnvnUvRx45wBOPPsnM4jwve8UdXH75lSRmQNurUxzKURkcxNBSnDw6R321gSbBSJ2uunopZHPkUpLZECoTiuf5ijc3tVhVKankMpnKlYlGMiNEzy0mOhPfsgk1aKwsY7hd5o4eUlSYnrZVoM7gpu1UhibRczkKQzL5ZhX4ivPQk3qiZk1RHr7XpepFcWpo8k3X/j/vFCPRxp9zeAQ2wPcsD+by8vJYGIb/R9O0mwXQJGns/3z4v3Pyqcd5w+t/jpMnTvL3n/0sP/f6X+Dlr7qTg/d+m0984tP82n98J4M7d/CJv/gffPVTH8VWNeD9GEKxJyvCQNeUdVgkQn0aIVbZA7ppI2lWku0qleCy1JPPmVYa3cpw9Ytu4q6ff71qqJVMLxXYI4Hqmsbdd9+tfmJZuAlN0qcrdGq1Gg8//LDKdpDwdrWq0zwi02O6Ps2HP/3HfPUHXyA1mKYXBOr7y5csYiMk1gNGhtNk0xaNagczLuJJdq7YJ1SgTUpl8iaxRDT6FKW6Rs9y5PC00tKKxlbaMST6UKgFT2IjfVcpQQRExOSQ1nuMDA6q2vVqvUkc+OzcUmbfzgmGi3mePHCI2bkGjbacMGwKxQwrK022bx/H73XprjS4aLzMr91xLXsHKoyMXAvJCKGjE664tBbqtJbq1OfmmZ+e4uDTT1AaH+Hnf/PtlHfvJ7bzYEo8p0/sVgnbU1jRPHo6IMkUCKJBdGsHpjZE/dQcT3zrW0w9+SQPP/gQARG33H4rxVyO1eYyS7U5tu6c4JJLLqRSLtOqdaRZniQ0SEKTdrOnrlIqZVtFSgrF1HPl9aHhez3FK4mVOZDCzjAm8iLVcF2wDNrdLr5t0+72GCwX0bod2kvzSornSatyrsTI5E5GN23HLBRIFbPKTSi18QK+vYaAr/x8NTy3QzNMIqMy8cYX/dI7N5oszhIrnn33DfA9ywM6PT290zTNj+i6fq2AmW3qzBx5ig/+zrvRJO0qjCmPj/P23/ltdmyb5JGvf4NPfuIzvO0d72Zoz04+/pcf5it//zFSa9mwKuJxrRJc3mCi11RlksqCLOsfuegULrifliWTp8it5CvSauy4CTfe+nLe/r7fwyiU6IWJSi6TJZyEcv/hH/4hV111FTfffLP6/Lri4eTJk0piJkqIm2+5ReXDRkYHV3P4wv2f408/9Ue0zTqBnuB2xK4r7rWQJINysg1VMpTzaZr1JhmjokJ1er7TD+xJ50hnbCUBkyJNjTSZ0gjfv/8Juk2fSi5FWsBXM9QkLlNvIEyvoeNKipdlkrGhnBNlRKTMACODFpdetIuxgQGWF1ZZWZb4x5BGu0e2LFcGeeZn5sjlpDetR9TqcOslE7zx5beyfWg3tr2PsGMTNgNqT8/y0PceYfrUDHqvx65NI2TTGscXZrjqtls575qXQGUSLV0kinwSr4Huz6KHU6DX5OxArI+R6LvQGaM2s8zxAw/y6Hfv5dGHf8DY5CauvOoqup06jz1+gCPHDjKxdZSf+dk72Ld/l1KUzEzPcezQKSyjLFG6KqsjdhqK0snlC3R6HrlCQRlIxCyRSOC867J3zz4OP3VYlWief/55rNZWqLo9qq02O7dtYeqxx5g/eghij8jQKI1MMLn9PAZGJslUBjBzKUV1yWPJ1N1tNvBbNYJ2VV3F1f0o0stjb7rhl9+7YbI4S6zYAN9zfADn5uaEOJQOt+fLBJmWOp/Q5btf/zLf+sZXaTs+d9z1Kq69/gbu+9qX+cwn/55MvsRv/af3URwZ4mN/9Wd87TMfxwy8vjxM8nCV9leRtf1IQkVGrLVYqJqCtZJNqZeR4hhVJSaWXakzN7np1jv49d95H0apQiwJ54kQAvDEE08oOdnb3vY2JiYm+ru4tZAWmTg/9rGPcerUKd71rndjpiwio810+wR//Hd/zLeP3o1jSVC4ht8ylXvMLoToJQ0ra5BLSyNEjlp1hbgnUC9ijBBTmiyEP9Z00qk+aOtJmnxphCOHT7I61yCrQc7UqOQs1U/neAGu/CzSUSlkhjTvSn1P0aaYjUjpHS7cu41yvsjiQosTx1ZZWfHRzDRmyu4H3qTt/oToe5LmSzZo8pLzB3n59bczNvQ8bH2HuLaJ6l1O3vcE93zp62pz2Z5bYHVmij27NnPx8y9l2xVXUrngSihNomeKSp2SRC2S7kkS/wiedxLd1knldoB5EVqymdZqm5nDj3P/3V9i9tgJdu7Yy9joGI8feIhDhw6ysDzH4HCe17/xDl5w3cWESY9atcaJE/NoSYkL9z8fzSqS1Gs8+djj7Nq7l5ZYpIdGKA4MKC7/5ImjDFXKqvNO5HfCCTdXVqg7bXqikLNt9mzfxpPf/y4rU0fRE1/9Tse27mB4cgfZ7CB2qYwhnXiaTNTS4dZT4Os1qoSdOqHfpeaFkVEZf8uNv/zeDXvxOcaOjcn3LA+o5Pmapvk3qVTqCnkokQjZcYiuBdSbVYJI4hFHVMrU5z76N3zxi5/j5a96Nbe95mcUcP7Nh/8b//Tpv8MMRVcq6x2Rl/X7isUWLJyeZAKL3rSfbSWYEioJlkzJ69ZgBYqJhhfpXH/ry/kNiZTMl/vgK8kDms69996rPn7lV36FUklqb4y1avNQ/V1MFp/5zGf44Ac/qALUu3qV7z4tXO+HmOodxSpDEpj4DYOUlsXKBVCIiO1+kMzYcJF2s0q34aqfwbLFYGHh9qQmPiZliW5fHGkpxoeGWJ5dor1Q58Kdo+zdNkKlkMbWdGrtDkFs0XACTswsc2q5xlIE+SGd7RMpdk6WqOTzTB2rcuipFktLkgUsF+j96V8syqms5CobKjQ9E0VsyUXcddUmXnr9axkcegG2PkIc6tDxmX/kKb79hbvZtWkzjek5HvnOt1XrSHG0zJ4XvJDrX/cWhi+4CtJ5pcbQdJfEl+XXcbzuYTRc0vltYF4G5m78bkJndYbDB76Ps1SjmB6gXW9z91c+T0eUBEnAxJYK191wCZdeuYNY6zA/P8PySouLL34RJ082efyxY9z+sldy7MghFaS/c9duun7cbyDOppk6cYyxoUEW55cZGhohZaVYPjVNZbjCUquJF4bs3DzJ3JGnaS5Mk4huV9cYHJ9UJp90pky6UsGU8HgdAs9XCze30cRtVdX0G/oOdTeKjIHxN9/01t/e4HzPEis2Jt9zfACPHj26P5PJSI3QpevV8RLGLbVrEi8opZOKtosT6quSo9tiZNMm0tmcujT/3j138+h3voFTXaBWrdJuNeh2JNqwq8BXJl9JJFtvohWwFUG9fMjIq8qJpZ04RiWbdWONG2+7g7e/7wPo2TyxhKkLlEex4nS/8IUvqMl3HXzl3jL1yqJNCjQ/+clP8v73v5/KUJmatsz/+Mc/5fPf+ywd6mCGJD2JPhTgt4jNEDMXkK5YKj5ydKRC2kioLSyooJdMJq0UD64vxZJ9qZuhWRD4DKZdJjI2+0YmeOGFe0iZEXZGJ5MvkEkXVcRk2/OZbzg8cOgYX/z+kyRWxM6twwwPDjMz2+DAgXmWF2KsOEU+naMX9NSiLbHEkyJXIWlit0shgYk0vP0XrubWm19NvnABelJAj4tonkFjcZaD9z7IyUcO8dTDD1GdOclI3lausq5e5C3v/A9c+bNvQRsaIjZFFy3tG020aIGkc4LEr6LbBcheDPY+EgoEbp1eY5G0b7J6qsqBBx/mBw/cje+1KRbT7Nu/k627htmypYipt6gvzbC6XGPHziv53kOnmJrtcuvtr2Hq2BMsTh/i5970FuaPz4GVxUhbTB07xHm7dqsTiHDqHafFQDlPvbbK4soqjuNw/u5dGHHEwUcfUbSClZJy1TL50hC50iDZ8oDSoAt5FXqeUup0aw16rVV8mXzdLvVeEJmlyTff9Osb4HuOoWNDana2B3R6evoCXdc/blnWhevga9pWP15QFmF9dFSXtCrkWrEJCZFs4GWbH3jQaytLsdTRuL0uHcnybbdoNRq4XYeu01n7cHCcjvqcbK+lbVa+5vY8xZX2wohuBNfd9FLe+vZ3kSqUiJTdWEeLYubm5vjwhz/MG97wBpVqJgHs8v2tVwp99rOf5b777uP3f/8DEnrFtDfFB/72A3znqW+jpyLStk59uYrjSEOuSgonU0jIFnUk6EAC0AfLWZxmba0GycQPNDxf8oalwUF0wz3V2nH57jwvuuBCtheHGU5L4WiiQnokvtL3JLGsS73TpCnFjkaaJ+dmOTw7j5WqML3g84MnllhcDDE0KeVMyNoSLO7hSWGmZhIHQt/omElELoL9QxrveOOLuf6Gl5Ir7MZgAKIKRDliz8WZWWTp4DEeue8+Th05BJ0WbqtBLzZ45Vt+kSte/XPow8OEVqK66fSoiRGuknQXIKyhmxpadidkzyNMBlQwkilW8bbP3KETPHzfd1iYO0i3tcqu7Vs5f//5lMtpTJHs2U0lYWs36yzVdHxjK8Xx57Fz1wU8eM8XeeyBu7n1xpfgyHSvpRmbHFUW48jzKWTLNFpNGs2qku3V66JS8FldWmLzxLhyA9ZXq8r0YqezZAtlBbz5srQXVzAyaTVZh55L0OnSq9Xotqu4Tp2416PRCyOjNLEBvmcLFM9x/w3a4SwP6okTJy5KpVIfN01z/zr4Gipcx+jX9Ai4rfvN1pQFqitN0ssSWZYJH9rvjOhzDX2XhKgT5Gvi0U9k+o0laCZS+t0klPwHT00zIhGSDxHEu66nsgBKgyPsvvBidFveWJLlK1RGP9NXlmr5fJ43v/nNP5RqtrS0pL522WWX8drXvpqQLk9UD/CeP3sXTy4dxM4Jr5ilU2+q8JxES6teMCsTkbIDspaEmccMDpfpuB3qTYcwFp4hJcQteuCSTnx2bEpxyd5xLt83wZbBEQxXwwrD06YSx5HsX48oclWZpBwPTaRWKZOZlsOBIyt87b5FjkxHhKGGZpiqeDMjEcpeQuhC2iiCRG66XWUUKUYxl49b/Ic7L+H6m24iP7IfLRmBsARhThhhaDs4MzNMHT5CfXmVFJriQiWgfvslVzB03n70SgnPCLAMHz1uEXVX0bwGBg5h4kCqjJnfQWJuIY7TGImuXGbN+WmefvQBFmaPkLMNtmyaQE9sJSOrlC2GB0X+N0+QtFl1LCqbX0h5x4uIezqPfOHTHHvifkZKA/i+TnlkHC9yVYGn6HtL+RI9VzTVotN1SNmWytGQE22lXFKuNVEySO2QbqVI5QrkJdthYIRUoXwafCPPI3CeAd9eu0bs9Wi6UWSVxt54w6/95w21w1lixQbtcI4P4MzMzIWapsnke8EPga9uqGlPPnd64j3judeLK4WLlV4ytVRbb4ORtvjTt+1nM6y1x6wBstB36+dNAei14HUBbHG5ieVY6UBTKhdivQ9OlAdPPfUUH/rQh9i7dy+vfvWrKRQKyuEmyzahH97znvcwOFQh0rvce/wbvOvD72CmO4eVk0aHCm5LpvAILxQ+N0WuaJHLaWRMCSfvMjw6jG5aLK1UiaRXTLIaJJfY99gzZnLt83aydbTAcCVDPl1Aj1IQRASuRxwkKmZS6pVSYjMOHcwkxnelk62FXhliNc7xjR9M8/XvTLNchVw+xdD4MF7kUK+1SFyNvDFIlPg0naZawo0ZsC/b4w3XDfOy22+juP1ykniCJJTuuQIkRSQ/M6yvcuC+B3jqwKOSMM/ubdvYf/HzKO7YDYNjaBKzqQcYZghelaCzrCI+DV1kX1UC3cXMjmBl94G+CS208FsLBI05pg4+QnVxnrxl0lyp8dRjx1iYXWJ4qMSrXnM1gyNdfL1GYBeJsjsY2XE9xAM8+cXPMX34UVZnF8nmK2zesUvFdEo4vAgSG9W6MmZIk3PQ9YnDRMWFSk2U0Fb5bFZlY0ilfSJyRJVkNkhxaFS1GOtpKdyTaE4P/4zJtydqB7dLy02i9MCmN7zoV//TRpj6OcaOjcn3LA+o0A6maX7cMIzTtIOafIV2MPoT8Dr4ri/I1hddcskvKgWlODidx9Dvu+xHQj7zd/VvlWzWby9QNYkC1up+Z0awK9hdUzEoPUP/Tmu5vQKwYiX+8z//c2U1lucWykJoiDe96U0q8tKyDHq0+dR3P8oH/ub9NMwWds5meHAIR5xgLR/fT0gMk2zWJJ8Hw/AIfckoGKVcLrK0OE/oOhRTOjvGS1y4fZRdowUG0pJ1IHK6RFl4ZXEn05lm6LScLitLdezYYFOlQNSt43U6pFJFZsU950WUduygHtk8cXiJ+++fYn5BXIMjtHyXettRSgq3mdBodonMmFQhz4geskfr8cYXZrnx5usY3v8iEm0PUZDHiLNoSREt0on9gJmjU3z/nnt44Fv3EDgtLrviCq580U3sufp6rKFBSImlO8RtzoC7ihHL71ko9Tp+tExs2uQql6Cl9kCQxmtM01s5ydyRJ2nML+E2ahx/+jBPPHyIhfmmWg7eedcLecG1m0mVHMKMTZgZYXTvDbjLJt/59OfxGqtkDbFcZ3AlrayYp1TKsbKwQFGqgdI2YRRg6TaRJ6YMnShI1GJPrr4k8D0xpNg0h5UvkC5KjdCQAl8jk1HgG7oCvo6iHZzWKgp8e44C39TgxBtu/PX3bYDvWWLFxuR7jg/gc4HvOter9LVr4Lsu6Vp/evn36el3nXpXoeZriHoajs+AZXWqlLIY5UzuA+ppaO2DsFAViuhI1ibpNXpD7dykSkgWgAdyQD4AACAASURBVIBYjEVWJg0WMv1u2rRJ0RGKniaiE7f5X1/8E/7XF/8UryBWZZOhwgBBu0e71sZTQThCmSRkcgnZfEQmrTM6WGaomMHtNBjIWeyYGGTX5hHGB3PkLWmdkCcIcX2ZHjVS0mQRCa8rNmaNULIEWl1G0yl6zVXajoOdH6DRkxY4A6ucRpf2BaPA7MkOBx+f49jUEg03En6ShpPgOAn1WiRRv9hlkyE95toRnbfdvIWJLcOMXHAtduH5hH5BNWmI+kIT6iFJ47dcZo4c5cmHHuCxh+9neWWZnefv55ZX/SzbL7iQdKWAnk6Ig2VwFogjJQKEpIMfzqiGjvzgReiZ8yHO0a1P05w5SePkSY4eeJzFE8dZXVhSGRVg40cRExN57nr1CxjfYkJWqpo09MwY00cijj86RdxxGMgV6bouXpIora/qmZOW6yjGzqT6/H2kEQnXLVSXIYYdyUtOVIuFyNMsifUslBTXK2lmGQW+2WfAV6gX4XybffANum3aHrGA74t/43c3aIdzjB0bk+9ZHtBTp07tX5t8LxLQlUv703zvGvCuL7We+6mEcui7wf6vP4kINkXnu05CrAGxfH4NsKX1ot9T0f9afxLuf6h7rT/ss37Tfb75medcPxGoz2sx9aDOH33y9/jCDz5DLy2XrbFK7wqFdqg1CN0YtweZFJx/3gh79o0yPpqjlLMInRpep0E5m2ZydBTbMMhIi4JtqLp31+8S9HwszyAVSn5DjZ7ItQYKbBqdIKuZuNVlluamaPba+HYG18yg2Wnk3BFL1KWWIWcPk/g2Tx48zvGpBVY6EdOrLsdmetSrUBgo0TMcSnHIC4cN3nvHZVipLoN7LmBsx23E4TBxnCIORD2SR6OE1wpJvJB2o0G32+LI0UO0XZdd+/YzvmWS8nCRVMlAC1egM08QyHG0sCQoJ17ECzrY+c0Y5X2Q5GmvLLByfI7Fp4/z/a9/mbnjJ4i9iK4rumSLTq/N4FCGn33NjezZW8ZIt+nEdXqhztMHA9yaQdDo0VqpKsWIlU1RGRkhY6fIy/FQjSWoXIeUaeMHfQki4oQUdYkMAKauGi5kyrVyJXIDIxQHh0gXBrDEEq9B4LoELQHfKt1WlW5zGa/TohuZAr6vf8lv/peNyfcssWJj8j3HB3B+fn5fkiRCO1zyrwHfNbvEGpFw5jf3DFr2wbX/R4Hq2m5OYetp8JV/PQPKp//2Y8D32SCsAtYJaUQ1/uzzH+JLj/4Dru3iuz4FI6UWU0nP4/ydm9XWfnigwN6dMjVLBKGD5zVpri7SbdbJp7KUC2WKhQFV1BgQ40tQT+SRdD2CloeV2EpnGpsxWkrkaptI6Qnt2gJOb4VW4OAkCY5mqPYOK9JIkSNlSCtxgZSeobZcY25mgYWqy1wt5MmpNjNzIaFmEqQTcnHCZBjx2n3DXHB+ni37t7P3ojvA3gFJCc/xCHwDy6igBxbddk+dtOy0oQwUkjFhpdLquMT4JLYP8Sp6d5kwiDD1NKY0iMRNotCBdAGjuAWsCkHD4dijp3jkWw/QWDjCwskZFueqeEGCXZRWDYfnX7Wfyy7ayqYhoXC6xHqdju8zPW3iVC0s3yTqBKoPLpH2Y8PEMmwV1p7IxGtoqglbpl95Pal0O6G0kv6iVtQ3hrgvcwWsglTH92Vm+cIgqVyWWGzssrxtd3DrNZzmKp3mKl6njeORmIObfuGWd/z+BvieY+zYmHzP8oBKdTwgaofLBHwVAAvXKzKztenjR02+69j4HHPvv/idSX7EGuu7PgCvzb7rkNv/tar//wnB94emYC2kqzf5xLf+gr/+6p8RFSLleLb8mJTncs1lF/C8/TsYLGbUh560Cf1lXLdNID1nIntrd1RZZs5Kk8/lMQwLLwroep7KqVC15G1x9aXWwnxC7JTNQHmIOHZpdhbQ0l16UZeO6ykNs45FxsgoNYOWiMXWInJ9EsklaLZZWemw0ko4uRJwYingxHIP38iQwibT6DHZ8nnRlRZXXbODF77oTqzBiyEeJZApXhZ94njrxPRaXeWMszMauYECqXxOVe8IoCVaRJQRl1udpLNI6Dmk9BSGllVN0wLO8j8zW8ZIDai4ytqsx/Gnj7K6eIjWSpOl+SaRZpKpZCgO2ezcOUwxHZLVOqT1NobVxg1cEm2U6UMNglqMGcp6LSbQQiKpoJdxNRJVjFA/Yi4RH06fhJK/90G4P/0qykl2ENkcqXwZuzigFDH54iC2WJXV5CuhOh3F+fY6NTxHAoR6tL0EvTLy+pe94w827MVniRUbk+85PoCS7aDr+sdM07xqHXylLVjxvoZxGoCfrXg4E2z7VuKf5s/6ym0dYX+IaFh7oB9mgxUjvEYzrPPPZ06961/rfy4iNF0emPka7//f72Q1rJJLZ8lpJueND/La216ETYuU5mHikklHNNrzSuYWReKmswlcH0tSHLSEUk4ChxJqspnPSNA6dLoOmpHGkw42y1S8pKqC11Nio6Pn17ByPqEugewJWbNISrNV3KZIzDxPFRaT+CGhLOVkERlqLK50OTJd48lFn4OzMY5nEcU2tHyKiz5X7YJbXzzOTS++mcE910J6J4ln4VTbONUWMwePM3t8Sk3fW7aP0Og0VGjR6Ph2JvdcgD04gJ+TICMXuksEnRXMBCzy6mQgzSRe0sRI26RSwxANk4R5Aj/Aac+zcGqOlfk66UyBdClFaSSHoXfRghZW0EKP6lh2F82MSKIsRw7M0ZmXzjdJePPwE48wNpVZRY9EEeIr8JW830Rcj1rfbi7JdJJgJwvWULh+26Y0NEJpeIx0eZBCZZhccQArmyESUO916TU79KqrNKtLdDurqr7KjQ3s4ck3v+Ldf7wRpv7TvEV/gttuTL4/wUH6UTeZmpraZtv2Rw3DeOFpk8Ua+Kpl29r0+1OD7w+h87O+A4XWZ460z/Vr/JfBd/3RzgRcNSSfwQNLUtl08ATv/6t38cjxhwmDmEwML7niQl59+wtI6TW89iJp08fzanSDNp2ui+uJDC4tMlukRSgF5CxdXdYGXsiWbTtYXF5hcXWFsfEt1JtdRUVUxgaV3drU+kEvRA5R0pGdlKpHL2kVMkZa/VsAxnV9nIYEwTSVM6uYzWIaKRYWGkzPtZhqazxywuPUyZhubBF2I4bbJttTPq9+8RC33nw1Wy+7iSS1FZIymg+NmSW+/U/f4IFvfVuFqu+/ZC+1dl0Fmu/e8zxufc0vMLBrD17GxM7FJO4CQXNO1UWZiF5YTC0QaA00XXrYhkHbjKQPBVKMKmESrk/k9nM8ElNTiWeycIy9JnrYwtTamCkX0wwJ/YjDD59i+VgD3ZWf2yM0QqLEIBLjSqJhi9JCqJxQnJABrU5TRXMKBSWvv2wmo8LxU+mMkphlpTaoOEC2NKDMFnY+q1Lz/F7/6qFXrSrwbdUXcBo1Gt2I7Pi2X/qZ3/2zjTzfs8SKjcn3HB/Ao0ePTuZyub/Vdf2G9UWb0A7KYLG2cJNYxb5Qt//n/x50ReX7XH/WAXT9q/2lmty6n2/2DOtweno+44HkMrX/p58UfCa10O92e+Zj/XbqNkrHFlE3p/mrr/4pn/rap5RudKJc5g13vpSLzxsiCebQQrGgrpLEDo7Xpd11aLXaWGaGtJVWVeqREyoHWhLGpLNZtmzbQk9q4TWpKLKYmZnDkZLMgQxxSkLkdTVhF2RjH/mkJYPCLmIHWdWa4Rseba9Jz2kTOz3cdgsiH1uq3s0c3a7G7HSLmWbC8cWEBx+ss9AJlTSu3EwxHni84vkFbn/JBVx2w62E2a14nk1ay9Bb7fDY9x7nge88yPETU4RmTKFSYmBwlMuedy3XvPhlFLZtJy6k0FMeib9A1J4Br6sWgFAhTBJCo4mhhVjWIBjb8IKAleUlFk/OE3aaFDMGGUunMjiMnSmg6zZa4qvAHst0SBQAi6km4NhDx5k5uEzi+CR6oK4EJCw/DsGQ4xq5eJ4E0UsRaqjUK6adUlpfQzfJpGRJKVcXNqaoHaS5eGCYnALhkuJ8hXYIFXXTwamtqoVb0G2oYPVq28cenvil29/zxxvge46xY2PyPcsDuri4OBLHsbQX37I++Uq8X19mJpyb5DxIV9uPO9T/EvewXou5DtvPKHv7sLr+p1+Wua56OL18Eyxd0wsrRliBa9zf2q1FUooETU4OKrhHPYQPeoeOscjnvvdJPvPVjzOxeZCrLjmfC3dOKH2rrbVwnUUMQ+raDeqdNm6vx9LCIhkrozSn6VSWnhfgeYE690gc46bxEcoCqLFBrdlgfmmBSHZVtmRnGgoEsprBSK5E0S5QKYyTK4yBkcINA3pei5XaHIkUZ4YuTq1BIt1vtqX0q1a6zMnpFQ4fq7HSSPP9A3WOL4W4nkWuqzEceVy6SednbzuPl958J3Z2kjAM+gs3e4B21ePYkVlmZpZptjoUCiXGRsfZs/d8RnfshKEByIsxoUdCjcBZArcrbDRanFVTqBhURJNtpYZAG8F3uiycOsH3v/o1jhx8nHwuxeaJCcaHxzn/vAvVCSY0YiLDI066ZNMx6ZROErgcevgJFg7Pko5NehKEb8pCNMbtii7XUyaWVEpXtUst0TkbFrl8VqlupALKFNCVHYRlY+WKWPkyqaIAsIBvmXQhr06O0jHYa9dxpDeutkxYrxI5PvVegjY6+dbb3v2Hf36Wb5WNuz/7AnbjiJzdEZiamirbti15vq88TTusTb1n6nxPZzyc3dP9iHuv88DruuB+RpoyZfR3MwoAhZ8kVuVCqiJIdVasgbOyLitdqMtq/UkePXIfK91pSDtMbK2QzyTofg8r9rC1ANetYVgBuhmzUlulmMuzMDtH5AfK6CE5wyE6vcDDsHUsCfPWYyw5KcU2Xc/H16QJIkeo7NOhCt3JWxbldIkMBUrpUQbLk1ilIp1IbNRt2q0lvG6VxvI8njjfhONMNLLFAYxsiY4bc/jQIrPzMfc/2WS2nkfTK/j1Gna7w+5yzKtfsplXvuR2CulRun6PxC5SHNiJbuRZWely/OgcTz/+FKvzi6olYnxyjPOfdym7LrmU3PgESVrU0C1ivwW+hxml0BOLRAtIBESxMM2ioiKEl3aW53nga//Et7/5debmZxkqVhRnOzE+yW133YU+kMOzEvKlDFlJY8umSeKAg9+/j6Ujx9A6kqchIWwurW5TLXWzdoGcnccPOtRqC6oHL5crkstkVBGpuj6SfAuxYJuidiiRKg2QLlfIlgfJyOSdzaN7IZHv03Ga1OuzqnooaTTAiWgEBgxPvO229/7Bf///7aX7b/SBf9w49m/0sPzkP/ahQ4cK+Xz+LwzD+Fm1MBJZ0prWV8B3feMsnO9z2Yx/8md61i3/pUH59G/0GXOGwLLU8ciXxOPQB18BRwHm/iQVi4XB8ImSHp4/T739NB13AewubljF9aXmxlVTpjQV57IZXLehlkDSz7a6OkejUVPmDbFVI7kGYb/up79MQ7m5vLCrMibiQELWixQrQ2imgR86qrU47PUYrYxRtMp4rZiMlWdAZREMEyQBjlel01qmunCK2vIcvY6DbUr+sVQhDZDKVvB0nen5OsdOdnj4sR6Hp3V0e5BuexW95rCnBHfcOMLtt7yUocFtxGaObGETZnqMKMzQqrvMTM3z+COPcOzpx0iZsZraB0bHuf7Wu9h36QuIbWmU7qHHPYmFw5AcCzm6ekii+0TqKiKNRgFTN0lcl6UjT/PEgw/w6MMPUJtfYHF2HtftceV11/DSV72SzMgAmWKedC5DQSbSOOKxe77Jycd+gNENiaRBRPKMsv0rKnlO+bn92FP6YiF6bEsY87WroCRW8jPX88XBTTpfZnBiCwObJshVhtCLFVK5EkYQq7yQRrPG0tJJqjPHCet1RCfSJY0xtuXtd773v/7Rv/q1unHH5zwCG+B7li+M+fn5bBRFf2oYxltOc75ngO867/ujjRY/7TexLjVbn27/hV/j2qfFpiEaVbXIUogrmbQimwpIZHuuOXSiZRxnka67onIKTLONHzQIgxZOexnf71Aul+j2ujhuF9MySKVNotgjlYJOe4l6q04YJ8pQIU0SBjrdRm/Naq2pBmG1hdNNLE3ajIex7LQC7VjCvomUdGyoMEouNUDgSnymTiplUMiUSPRQ2Z6dZoPFk6cw4pBcwSIMXTwnxqn7ZAslOolHJ9I4MeVw6HGfbz/QoBWmiJIIq+Vz4YjBz9+5g5e9/MWMTOwFc5A4KpEkRTqtGKcVErgRYbfLyvxxLKkOil0l09q+73KKI9sgJYE+HZU/IdO6roBXcpcjEs0n1AwVLGRoBQzdUknMjePHOf7Yozx633eZO3pYKRXkWJbHxnn5a1/L+J7dWIUCmXIZKyvArXHywEM89LUvQrOjlopCyPtxV7Vf6LEUpRrI9QtmjK1ZeNLD5vUIQ2kN6ff1qeWbnaE8NEZ5dBOF4VEKMvWWyqRzRQw5SXoe7XaDVnuF6twU9ekZQickkhPk9r3vuOs9H/x/f9pX6cbtf/QR2ADfs3yFTE1NpQ3D+CPDMP79aanZGu2wbjM+c/o9y6db43R9VFSYKgfqh6Wf5g7OfILTv93+bCu2Y1UFr8l05tKLVqh1TjBfexovXKHRmSGMHIaHy2QNlEvNIqBZXabTbTMwNES2mGd+dZml1UWK5QyZrEUSe2pj3+l2iKX9OJNWkjEt1NADnbDnkS8UVChNqMfkyxWGSzuwjAyOIzRCg3Iuq+iDqBcQ9TS1tMvlCmhaTKtTp2RnZcOEqzt4bZfuapdNw2P4msNSdY50nKG55CD0dZQLiewUU8frzB9OuOe7dY4tRPQSyHbhxguL/PIbLuWq664gO7gVPTtB5OeJvAyBZwqFSxJopE2TVnURXfOpVAqkygNQGAQzg4phC5skgcSB+mq5pex3AoRGRCD2cdEwGwViCXhHI1ipcuoHj3Dv5z7Lw/d+Uz1mcbDMzGqVm195FzffeRepwREoFpSdw7R04k6d2cce4gf3fAtb2j08l2xaVzSB5FGYia1qpWT6lSsK6eKTzOg4EZ5daIgcpmisAzDTWUojmxTYFwZE+VChVKmQSiT5rEu9WaPdqRL3WvRqDaVJlur4wvZd73ndf/5vHzz71+7GIzzn23PjsPzrjsDBgwftQqHwQcMwfnNd4XAm7fBs6uFf9yzPvpcAb5+3fcZMvG4oPlMZ8cwCTlmUxREVB+iGhxvNMbP6EEdm7mWh9jhW1iOVMZQhYrgyRNh20QOZRmM1aTYaDZYaq4xum8TOpegK14mPZUhrR0zPDZUTzAtCRTlkMwWKmTK2lqIrNfK+R1pkTSZksgVy2QlMTaPTXiEOewxmS6S1LImnqxBzKc3MlbJ0PEcFANEJKJbSBFmP1nJbcI8tY5N0aHN8+hglvYy7HHH86AwXXLsXLWcwf2qZ1ad6PPhIm/ufTGh5MJ42eNllRV52/Xae/+JrKG07j4hBSCpEnk3g62gSFO8bqtSy3WypGE9TNF22TqZSIDtYUo3MolDQ5PcgVxJrQUeqT8OUQy2dJKJ6KRDFupp+vdkZnvjmPXz/q1+hOj2tTBGunhDbNlt27eF1b/pFytt3KhebVuqfbPCb+MuzPPz1b7M8vagkZkjriQTgS7iRB54vJhSpCZJMhwRbHG0SrhMFivPvOi6tTk91zY1s2srolq3kpTk5m1UnRTMxCQOfZqtBtbpIbXkev9MhciOq3ZDK9l2/96YP/M/fOTev3Y1HWT8CG5PvWb4WkiQx/jmg5n3/PIr+tirQtKWFty81kw+ZPtYph+eiHlS27xkytOf6dp7zNn1ZgkoHOzNep08FK2HZM2lmit8VRBBVg4uut2iHRzi5/G2mV++j4UoRZI90OodtFimmymi9mPGhQbqtOp12Ay9weezwkwxOilC/LEW+xIGrksvEwtqLxMaaRoSuA+VBbDNLEonUqUTKkh63SIXFC3dalmVPdogo9Gi3FojcDnkzTdGWKSyN026riMTIDKm2asqc0VlsU5GlVKZLt9bGbwSUskX8TMj0/CIj2QncOY17v36KG+/cx+CWIrWlJRYP1HjiYJfvHQhZ6Whcd8E4V++xCRo17njdTZx/w0tIGEG3hyC06ImfNjbxHXG9Bfhu2O838zp0gq5q78iWclRGBhkcHiObyyj1SBz6GBKDKeArlI6cHmMdK1Ug0VJomoG3NM99//CP/OPf/h1GGDE0NkJpdBiyWfbuv4DnXXEVpZERkmwaXfrs7AAt7kC3SWe5TbsZsrrYZGH6JPW5OZoLS2h+REZCc1Ia2ZSENbn4ga8UHCorWr0MpFopTSpfUNx5eWSUwtAwVrGkwna0SMPreWryXV1dorq8QKfRoLpSI7Fz4c6LL/2PP/POD/7JWb5VNu7+rCOwAb5n+ZJIkkSbnp7+rSiK/ut6kElK3gyWbLufCVU/E3h/FNieqcVdX9L9sD5X8PaMX5sSNMgkrMS5ayoDwYN+C7LUjSeypVG5Dz5oVeqdw5xc/A7t8GmqvaeJtKpSIySRTRJmGKtsJh1bVHI57JTOzNwx5ldnqTt1UsUMmZy0EWfIGjZaEKsamxY9NSEGjkfGyGGZWUrFIRI9i2VnSEuR5j/nBfvdHoamqRol09RYWTxJdXGWQirLYLZCSTJ+NUOF7/TCHq1eQzUp16YbUnaDZ7fQJXu3FQiTiVGx8TWDAWsLUw+v8uXPLnD1S4bZf+Uu3E6T2QMrHD3S5gdPuyyswAv2j3DN3hwnn5rh1tdexTWvuI3M8GUgDrVYx3V8DGwCJ6DdENdXWzUF12orLKzM4ccu5YESW/fuZYs43jJZBXK+76jePsnQFSWCnBtDYSBsSWDLKrUBXofG8RN8/dP/wMzJE6QLBYYnN7Nz//kMjo2rY5LO50iX85gZg5guWtIm6LXwXY3iyB4SvULsBfQW56jPnqKxuKLiO5cWZlQVlSaON6mwsox+n6Bp9TXVpk06lycjPG+hSKY8QHpgCC1TUCdM6W9T7SlOS1EasrjbMrmVTTt3k1iZ1+W37/vEWb5VNu6+Ab7n/jUwMzPzq0mS/Mk6xbA+7a4D7rrk7MwJeP3vZ0ZN/sRLOQFfmWhUbJnSMqgfSoGsKtzs79X6Q7Ay+quqmChqoBtLLNQe5OjsPdjFJr1kgY5bVW/YruOjxTa7Nu8jQ5Fuu0ViuCyvzlBtLWLnTQW8ppVWoTYD2SH00MRKp+haTVZWFwkdj1KmTMYuEEYGntiNU5JoliIloOR7yj0mi7p0yqLTlgVaHVtPyKdsCpboZU3a7S6ZfIauL1GNHp2qS6/XxTcddTks3Wu5bAm9mEaTid0vU5/2Of7UMkObK0zuHVMlnt2ZhEOH5njosQWeOtRhUz7iip0p6gs9rrl5Cy+87UbOu+w1oEvCWZpYuFFp33ADwmabhekTtGqLrC7NcvLECUzdZs/u8zj/iiswRkeVdtawDfxeU7U1G5IIGkuAvaasveLO04wMhlwV6DGJtI6sVjnwwEMcPnKE4tAQ+y+7jNGJScxMCs3UMGxTLe1SutAGTXpem1orYmTyEozshPrd6qpENRQfMbHTxm03cVaFr+3S7Tp0Wk06rTZdxyEUi3EQY6bSZItlMsUixcFBsgPD/bAdy1aLTRX+b0ryXFqdtOXyJkk0lqv1j4xt2faWc//O+bf9iBuT7zn4/U9PT785SZK/PlNmduaSbR2Uz3yqM6fa9TjH9Yl43Xm2fpszb7s+BUuThfB7kqerwFXVw4u8SQLaZeJN+lpPWa7Jei6RjX2NautJ5lcegtQyhcGIprNAL2gTRh4rS8t0O122T+5ioDhBr9sliB3aTpW2ZBhYMDo8Sj5Xwu9BPjeEQZpe4LLam1HtERL4kgQi/TJpdzxljkiLs0ooGeEyiXCdpuoIk8v5lJ2jkMvitOrEoiGWFaIknZFREYpygpF+NK8XUG81VWBM2sizbdNeNk3sxMjnVElo7FmkkSnO6h+XrBRkxMRtm3YnZLna5ODjR1g8cRg6y7RWa0zsstj/gou4+rrXkR+8AGLR5OrgJiqNTEJmjh98ksWZ49SX5rn/O9+n1/R44fOv5cY7bie7fVLpZbOFPF7YQtcjbHEzxpKzm/Qzdi2bWJfM3DRxEuJ3OzSXluhUV3GaTVZqNbbs2Mnm3bvIDkjbdD8IRx7L0Dxiv0rPb1HtRAxPXkpsjykNsZ54mHK8xaWoCCYNI+gXtapGlCRWVyJxKNkOkm7Wb0uRCVi3xXQhQG+qGiYB3h+yXUqnWxgRqVS0hFq9+ReTk5v+3Tl4q2w8xBlHYAN8z8HLYXp6+uYkSb5kGIaxrnBY53zPlJqtB5k/W/P7bBpivfHiNNAKhyhuNOEW1Yfwiv3uN5l8lXosEuDtV8GrN64l0Y11YtrKu99o1fD8FXreHLG2Qr4S0fNWVCaDZogVVqPdqDE7ewoNk5HRrcodJRNQ12kQuB3Sps7WiQlKuSKrqw0SQ1qL0yxXl1htLagGXfm5s9KuYAp328NxeqRTGVIZm5RtkBgRYdRD96VzTCrmU8oY4DptfLdLSrrvYhNbz9NrB4q66DhdNPleDJtyYZBybowdWy4gX9lEJMYGoT/k5KPZStHRvxIQcVcaibyRsk+hBjqNRZzaKdzGAoHr0Par2GVbmSvs9ASGLpGSBlZskzgRndUmJw4eYvbYcWqLSxw88Dh4MZdecAn7rrickf27GRrfSnl0SBWOgqs0tkkoChBJF4sxs1k0I09MBjcI6LXbdJbnWZk+SdRpqVzegZFhBrdtxSgW0DNCU1gKNCXBMwlW6fRWqTZ9BicvQktNkCBNKSEpLVKUQoh86Mq0qFyMGmoC71vFI1WeqknMpFRKyRd1jUBasOUoqRaVvqVc6Cx5bcndpPNNDDhhGEWNWu2tW7du3rAXnwOs+KEB7Bw/3r/Jh5NYyTAMHzRNs3Qm6K4D8bOXbqejJGa9oAAAIABJREFU/taO1plpYz/uAP5wMlnf1aYygeN+x5DodnWzi+PNMLt4gF6wRLZg0gscgrCLjkcYthHFrAjz5b+GlWAaGpahUVtZpd5s0vUjBoc3MT46gS5Y1gvQfJ+MFpPLpQhE2G9EJGmT1foqzVqD1VpVsc+SMyDpY4PlAYKuh9NqIyarXDlDbEnqVoAVJUqiJVkIppEm8GN1uZ4Ra3acYIppwhpgYnQ3peJm7GxFqSRK2f5izDCkdSMDhlh6BW0EbPvaD7EuS84CFIg0B00XGZtGr30CrzOHFnXIZG38xKUXe2pZWG/UFGBJHoUs/TTXJHI0VuebPHr/4xx5/BDdZoudmycZGx6k0e1S3rKT5193E5M7t2MXLaJwrfAzsVXQsoCXmUujWSUwi7jtgNryEk2piT9xhCOPPMipQ0/T9jz2XXkF19/xCnY973J0CRCSE1viijoY11vFDXUqI+ern0tgUxkpVLSoQaLrBOs1U+r1ILLCPrjKBKzO0aoIsL8IVIkfatqVxpN+vocArxoC4gTPlxwJTS0Oe71e3eu4t4xvHn/wx702N77+0x2Bjcn3pztez3nrY8eOjei6/pCu61vk8nqd4z1T5/tcbrd/tettTcjQ/88a56u4Rhl3xAVVpdq8j/nq/cr+W6xkaXYaLK8s4vkuXc+h3W2SzhnYWWmZkAaEniqulI92SyrppWq8wNjwJKOlTRS0PJYfYpsRZibE17u0445K8ZqZnaVZb9GQPNhAErak6sxiYmiYwOlQX1nFDXwyA1mSrKXmUhkUDZG9afJhEbhCmlhKkpZN59i9dR97d15FPrOFlCXZDiVVCa+LaiPsx1MQ6+q+kUx2pq3CxsViK+lmGmU0o0AiPGtioAchiTuH111Sbr7IgEwhp1QchpnQ6a4QRC1smZIDnW7bxXEiWo0ej3zvEQ499CTZxCYd69RX6mipDJdddwPX3HgjE9u2qnSwOGwry3ZfYZBS/cJGOoWRzYGVEy8G7WqD5sIii4cO8cDdX+GBe+/G0CK0lMl1t9zMHb/wFkb3XSxJ7kjUWhRU6Xo1Ii1FeXgPSVzsT7EKfOWJZKJVVL86rmJ6Vtja9zAqcFXKF+kKVCaQ9YCl9YLAPgBL8Lq6uor6kZTiiBQ7s+s6x3pd5+atW7eeOAdvlY2H2KAdzu1rQCzGtm1/T9O0C59L5bA+6Z7Z53bmwm39u/lxkrPT3/XaMk3ee7JIE7WD8vEL3yk8nTHH7MLnaAUHyOZSSu8pk2/Pczl8/CirzSqFSoHJ7ROKBnA9h26vQ6NWU0siWWiZsSyKUmTSZSrWEOdv3s+u0c1EcYuav8B8exo9oyv12tSJkzREktbx8VzJFNfR/JjRUomRcom0rXFydpqZqoM9kEVLpTDDgHxGDGFd0qqVwSb0NLXs2X/+JZy3+3LS5gQ6I2j6AImoEfSMms4UzS1gIUEzvg9JrOgLTTOJNKm1l4wFaW/Ig54V05lSAeDXiCQRzXcIJRtBNK7iUem1cMNV/KhB1spgSnoaGu3ApdFqMn3kOE/ddwCzE3PkwFHwLfZf8nwm9+xj0/Yxtu7cRml4nKBbVxZsQ12E5AgkMShtYeX7P3OspQk6Ac25ZRpzS0wfeoLHHvgWJw8dYKiUY9/+/Qxs2c0L73wtmaFRpfONoqaihnzSDAzvRNNLirtVAKtAfq3zT2TcazkefQZ4ve1v7Xbq3/2rg9P3XRuI+1RDrAA4kubrWJc9njrWvV7nW+2299rdu8dXzu27ZuPRNibfc/AaEKOFbdtf1DTtJWcu3c6kHZ5dpvls8F0H3h8fwCPI0+98kwvLfg2R6Dnl3ScfPlizzNXuoe48qqiGbreBLrkMBhw5eZyVxiq5Sol8uaCSwsT9Jnys23MIvB5JEKv8264XUhkYIWMUuXTHReyZ3EYctTi1cphj84cYmRxRvG51tYHTc6mttpQ7LejFxL2Qndu3MD46pGRj9U6TI1NziidOF9KEiUcxZ5O4HlYYqcYLsRDv338lu3Y+j0x2AmKZj/PEIoGjjK6LW6x/iSxLIr/Xz5oQ3lICZDTdQrNShLGuJnIjnVVBOUksOQgRWtCFsEuv5/RpCqmol6lTCjzdBZKoph5H0tHilEUgObexRyQtD40Ws4dOcu9Xv8vM1BLbdz2Pa264gy27ximWc1gpG7fdwDIlPEhoAVvVHiW2gZUfRLMroKWIHA+/2cZpNVV048yJQ8wdf5rFqRMKGrft3cvVL30xhdFR5UiLdJ9u7NALTQZHdmGYQjusg++6seYZDO6/nNf132uRomd09a2/3EXFkGD0rxZiCVQK+zyvdG7Guorg1DUt7rrdD8+c8t519dWbe+fgrbLxEBuT77l/DRw+fPj3/3nj8i7LsrQzed91uuHZCWdn8sDrwPuT0RBr4Ku23P8fe+8Bbdd91on+dq+nl9uLumRJloscWY6d2E4lJiEhE88MMLNIgAR4b3iBN8w8YDEIeA8eZYAJkwABElIoiZMMiYOTuMclbiqWZOmqt9vOPf2c3fub73/ljMnKPBgsl+B71rpLV9K9e+/zP3t/+9u/71eoy2MjntWrL0vAcRYgXELbO4gLy09h6LZRLZoIrAEGdg9n5s/BCl1Iqg5OVGDkiowdXCqY8OweJCGFLMmw+y5OnTvHHvXzehEztUncsHMXykUFy+0zuLh8GjkWX96FHyToDh0Mei5ihzpSYuDy2LxxI/McWFiaR66QQ6vdw9AKWfFNtQSKJEOlxF1riM1T47hmx3WYnroGkjIJpHlA1NkjcBrRJJ+MZrTV90w3moyCI+nP1cfvNL2c5kAmNoKETJIAiSJyyA9BZG5uXEym5TYr2KRc8/o98J6FwcIFPPHIPaiUFdz4pjfAHKtCKuoQcjrzSKBH8ZSGZUMLF89dwGOPPoqtW/fidTe+C/k6eRsHCH0PzqAFVcygSWQhD0SIwKmUGjwFSCNAnCJzbHBRgGGvBce3Yds2Ii9gET5cHKNaKyJfz4HXZeh6EZmSwUs92BGPan0TK77Pe0MzR2cWsnr5fP579s/fRncvt7qXzfIv37bplCGsnLnapTFjYrBBb0KURB4xgcgZhsPh8Gc++9lPfmbfvn0vjBK88hfQa3CLa53vFfrQT58+fWMQBF+TZbn4nQnG/zOe7/MwBHsM/AdUbi88zNUByuXOhaO+d/W64HkHPE8x6kex3DuCxfYJDL0WNs3OoNts4uixQ2zAxMkieDJaKY6gmK/BdwLkVBlC4iFnijg1N4d2x0YiZmj3B5BEBSon4drtO7B96ywct4G+tcwKUq89AJcp6DhkzBJi2HUROJTjBpRLeWzeugGt1gqb7ywutTC0Q6imBK7AQxUlKBGQDm287dbrcd3O3ZCEKUCZBZI84jhDTLhwwkFyFaSegJhSHEgMQR6+ogzTzENUqTOmxItVcUNC9CmtAAgGEoq+YGgyeTEESD0bKfkOLyzi2DNPIeq2cHL/Ezj+9DPImzLe8K7bceMdt6A0W4FkqMg4wlclBISHcyHSzEejcQ6WnWFq4gZUqjMQOA2JF8CzViCkBKOsMi5iErloJgR9PcBVEdk9DJYuwuu1YCoCFMOktDd4EbFUBChE/UKAQkUBJ9PnKQNSCjdx4EY8KvXN4MXiKt5NoXrsPCDchCiFBC8Qz/vbve9qmb2sgFytyzSYJRbGqpczw3XZv1HnS4kalIaxSi9L44x8mI/Ytv/DV1218bkrdJmsbWat873y58D+/fsL/z1K6D5Jkm54obz4u6ncvhsG/HwBfmEX/J3KtuePmrA7utCo2U2YixYRPCOACq99BMvdZzB0GizvK0j6UDXyLEjQ6i3j4tJFqDkdhWIVOb2Gcm4UqZOgQB0aXBhKir/6q7uQQkehpqPV77JBDaEZqixhx9ZZTE3kUcqJaK0swuoMkUJG247Rt3y0ejbihHwFMmiijOnxMYRBAMex0e2vDuQERYRSkmGQHZrrQIlCvOeON2N6bD00bR04cZpF+0QeKcYyZFEM3hEJMYBPuoKEh+2GsGwHuVwOE9MTLAKdIpsIcKV9p3IJnFRhPNtvD51Cn4VC2p0WFs6cxsXnjqB/6Twe/drfoXmxhWq5hJvf9Qa87o6bMLp5BLKusC6b8GSPbgIGjygdIk2HLLHDcURMj+9CwZwBfBGI+siCNrjMYV05hX5mSg6ivg68UMawt4jWyeM4dP/X0Z2fR310DNtvoH3thJArMVMiiRElfEgaD4GoX1kIyx/AjXnUxraAp8Ejq7ur0ALHmNGrhZg9FVz+r1X2L73oyYA5UHw7uYQV3GR1wMbOMbL4TCNmzEPG+vRvURQng8Hwl+fm5n77zjvvfN5I5MpfOK/hLa51vlfow//85z8vzM7O/u88z/+6JEk0gPu2vJg6YSq4z3s9vJD7+zzG+0JBxQs74e/WEVOXszrDps4mAieGyODAduaw1HwcdkBwARnYFJEvSYi5hA2OFlYu4tLyecSIoWh5jFVnIfM5CJGAsXIJw9YlFE0Ozz77LJwghRfHzCJy6FJXGzDfg6mRAt5w0w6M102cmzvKVFRUDDMlj87QQ3tgkzgMYUgG3TGEjEdO1xD4AcIY4CUaimXQ8xoKhgh4NiZKRbzz+34Axdw4OGkEAqrIshxSL0Pqh+DiDGkgwHVSRAkVJJENhFqtFgLfR61aRn2kCs3UIWgqKztRrEJSSuAUYg1QW8gjizOELnlD9LF4cg6D+fM49sQ3cfLgM4jsGGaxiu233IDXvfUmFMaL4LiESaApQp5s3mIpgaBySBOPiVeInha6CkbKW2GI4+CCIWKvCZH3wPFExxOQSDmIxhgEqQhv2EPj2HN45K7P4ehjj8AaDlCanMBt73wPrrn5FlRmZlkAJ1SieZGUQkIY22hbbURQMDa1AxyXpxb/csGl4rmK+9NUkZFdmDc+rREV3dXv2funbvYyLMHgBargzGhptSNOGLyyGkWUpFEW+MGTbhDcuWvXroUrdImsbeY7VmCt+F7BU+Lw4cOTruv+jiRJ/4pFyEvSarKsIEBVVdZRPO//8Lz3L/1J3cZ3YsAvLLovlCAzdIJLkdEXHbtAVCnK8Wqg0z+IoXMEnDgAB/JfqMIsyLADC71BDz2vhUZrEZ1Bh+GioyOzCF0gdGIGTbSXL8An794oRKdHPOCQyWK7Qw+WHaLf95BXeOy9fiM2TlWwvHAWvkv5bREErQAvyuAHMSyHUnPJYzxBGqaM8yswFgINxlapUZLIoWSKEBIX1++8Hre/4QcQJ0VwYgECV1x1FrMzJEMXWRAijjjEicjsGanY8zwJGVLEQQDXHUI3VORLBegFHRkl+VISUkZpwjwyUYNgFpEJBsIgRdC3YM1fQvP0UTz4xb9hHgm6UUBpYhZbb9iNzdfuhBU6aC1fQqWiYXSyBLkkQzBkCIrCIuyT1IYfrKDX7QNxHlV9A3RBQeITbk5sZxlRpiKRVvctKQVkbobuuXOYe/SbuO8Ln0O7sQA3dDCxfha1yWncdsf3Y/0OSkguIWOKQBGu38NSdxkQc5icvRocX2Rpzpe1EpctRVn+MPMrpqGZQDcaRi0j5zWyESUcd9X7gxExqONlfusc/MBfTZUCxxR5aRIjiLyzMZd9cPv27Q9ewctjbVNrxfelPQf2798/NhwOP6Gq6ltkWRaoAFPhDcOQ/fl8QX4eeqAu5DtFGC+EIL6T/cCKMoMbViXEFGvLcUNYzhlY7rPg+IvQKFkXGsJAgqhSsQqx0lzG0B+Al1MMvCF6tsuSDbhMRbPZg6Eq8L0Bmo15dtEGHgkleBhmHj3Lg+XE8F2qqCHWjxexfeM4wnCI4aCHzoB8fAVoqgFTMTHsWfBc6q8FDFwP6eUhmUJMB15kEljfsWHqHKp5Be++433YtOEWZFkNGUdUKlKqSYAVIekPkFA6BrXTnMSGVqtyMh68wIMTM/ixj57Th2QoyFUJbhDBhxFSN0BCSdK5KqTSJBKljiTVAD9F1FzGxWefxFc//WfozJ9DeWIGm3fvxXU37oGRNzEY9PHM048wDPa6G6/B5MZJiNRZq2SkQ4rDAEAPQ3sB7VYXOWEcVXMEfJRCoBsjJVvwGkLCf0nhZ5SQ2AkuPncSD371bkipj/OnnsPKwjkUVRW6oiMTFLz9X/wQdrzxVgjFEgQ5hZcO0HP7yMQ8YzukWY7ltJFrGRVKwnwzgp6QsMJKhVQgRctlSJggGDpNGADBBmo0IUiQkvyZCHUCHSsPcp9M4zS1bftiGMT/Yffitf+Nu5NIemuvl2oF1jrfl2Bljx07Vm40Gj/H8/wPiqK4QRAEmZzOqHASHPE8xEDf/8/sJr8Tjvg23kuUKkqvZRU6ASeQU1kftjcHPzgKxWhD1TOEcQrXj9iFSfloruVg4PaRcDG8xEd7OESc8ahUx9Fs9dBotNjFHAYuu0hDL4TIZYylEMYJvDBDGGWIHRfVnILRooE49uBGIWyfvGQBU9FQMQqwuxaDKSg7o+8Tx3hVc2XKKoXSgPAH3/MhcymmRnL4wL99P6rlLczaMeMrjNPLQwFnR0jJIGb+Ik498i10Ls5D0QxkvATNzGF8ahK16THwpgpe5hBKHFJNgqirDAmF57FHbdEoITNHkGpjAF+gbHdwVh+tk8fwxDfuhjtoY3Lzdmy+di+q1SKGzUVmpPPM009Ay+m48Q1vxMS6dcgUGbyqrA6xeFp7sshsoD9YQepLMHgdGieCoxj3kAMnqohpzkfHa1SRRCLOHT+JP//jP0JBkzFaLSLzLSzMzSEh/2ROwdjG7Xjje96H8noyeY8QCQ6c2AOnFFEor0eaGiw6nkzmGei/GkLPnoYETkYckpfHqkyYzjMqtauzg9WumAI+6dOgG3JCYpM0QuilSRoJjdTHveCFT/u+/dhtt91G7fva6yVcgbXi+xIt7uHDh43FxcWdcRzvjeP43aqq7lRVlcI2ue9kQzD04HLe2/MQwwt5wH/fYIceEGmqz4EJnVgqxRCO/xyC5Dgq9RiqzqHRWUR70IKfuAxv9TwfMZl+i2Ax75kgQDcL7KvdHOLMuUvodvpMDSYKPCSBKFOAofGIkoh1sTzhmK4HheJ7ZInBHh4NtyTCs30oPM9cyYgjPBzS/gQ4EQefuKOUuBGn4KIEMiU603sIHMyM5fCBH34fckYVcVYEJ01DEifBZ3kgSJA5DuwLZ3H/Jz+D8wePYuu2HUgyHq12F0Yhj5lN62AnIUY3zGD9rp0QSzkksgBZUcGxQE4XtFCU08aZY+ClEpDJ4OIIfnMJS2dPQdNUlKY2gYeMoNuA6LTRXDyLp/c/jcr4DK6/6Xbka5OALAOquBqFRMQCUhNigCS14NkW4DvQhQwi+au7CQRRR8pxSDIdkl5DJufg9ob42n/7Ms6emEOv2cDuXdtRMww0Lsxjab4BjxPxhne+GzM7t0HOZwgwQMfpXe58tzCqGTEjyFCJzgHGTGCZfKuwAin8yEiduts4oxtviCiNWHaeF5JRUogg8RjX2XOHxOWFKhS+VVBrf1DTRu+79tpr+y/RJbG22TXY4eU/B+655x6l1WptCYLgjTzPv1lV1U2maY4pikLFmBXeF2LEdIQvLL7fWYip/DKoggy0WBH2EeI0MvESJqc1SmDHuZU5nFuaQ7O3jKFnwQtt1gEXi0WmYqMbQKlYhaHnMex5OHniAlpNixmJE5xRr+dQNDioUoSUhAaE1/IiQjdEOHQRuQlERUYqG4yTaigeU7LRgC1LeMb5RabCsmJ45NvAiWwIR4GRpmkCsYjIGWK6KuPOd9+E0VoBMXSo2k5Iylbw2Ri4WAQCD0m3g3ChjQe//A0cO3oMC5eW0esM2H4K5RyCNMaWa67Be//Nj2D96/YQoIxIEpAKMZRkCCT26kRfMMDRF6cwu0TityZBiFRSIKl5uK0+TnzzQaycPAqdi1ColzG6fgsq05shFUZIj4xU4FnMO7OHJF61QLStEFk0QBycR+o1wHkuEieDKuehyDkWHw91FJlWBsIM1vwy7vrUp/DYow9hZLSE22+/FZNTY2iQ21nkw6xXMbl5Pcw8SZQdrPSaCDMDlfoWcEKJ3XzjhPBZgp7IsJ9mZxGjpzHpuD1Eo91A1+4yNZ8XO+hYbVh+H0Hqw3J67Gf4mAPlf06NbvjGdbv2/vTPvvcX1iTEL2N5WOt8X8bFpl198pOfVJMk0S3LyqdpSpDEdsMwtiqKMiUIwiTHcTVRFPOCICiSJEmCIDDRxgs7Y/Jd5cgknR44hRCibEOQ55HL+ZicKLM8sYXOGZxtHMOZi3NY6S1haA8gSCI0sj+MImaArpCDFkdxOTz6HRfuIIQ7JCNtHmOjBsoFHhTUQK5nYRIzxVsSAKmfwunTYzIPUTVYN10sijBNwmozxEmCQd9GmkqwB9QFB+B5lVlEep4HRVbY3327h3opxdtv3YItG+rMySyfuwactP2/r9QMuERF7NgQqAD3QoRWiJV2D63OAG7fhtUeQJNk5AsFyMUixjZtRn3jJnC6iVSRGWVLiNqA20DidZlTGC0ayYfJmwFkRSmoSAQVgpRD4meYP3oM/cV5lDQNkzMzEM0cEl5iYZgUTx+Q6Y+uQtEVSJoEQdJY8QVvI4nPw+rNwWqeBWldclINZm4UgjIKaJOIUhN2qw+31UHj/HkcPXwAg14LnjPA9OwUrr3pBlgZUdo0yDkdxaIOO7Jxav482naA6vgGKHoF5FJEQ1ry6fV8H8PhAP1hB63BIvpWB50esSMi6EUDsi6tijlCG1FCrBhKM/YY/Y9sPxXRQOrDHa1MfmX79p2//hs//JE5jvmUrr1e6hVYK74v9Qr/A9vft28fzUnkIAgMAJUsyyZ1XR9PkmQyTdMJ+juA6ctFuSiKoibLCq8bBicoEgexg+KIg2rFxfRYDdMj0xB4FfPNUzi/cgwnLh6G6w/Q6/ZgBx68jB5lVwtIRsOgFCxnLbRDZF6GxEvZk3WtImPTpjEYeQm9YRMDmyhkKVybIhoowYLEayk0UWDdn6iT4EGBpgnMpMdxXfh+il7Xh2VlkEWTJSYEbsAelwmGULQU+VyAPdeNYc/O9dCgQeZmoZi7kPEbARSRelRAfcDnkXgJAklCRMKCKINMw60gBkfBlXkTmZ4DbxK9zFyVG3MeOLLVtC4h7F8AHw7ApwEEkVgTZEVpgFPy4NUcoFZWvyLKcBOQhQkiL8Sg02ExSsP+AJ5HjnESypU6yvUKlJwMXTPAUZim6CLh2oii82gv7gd6MUyQ9/EEBKMGrjCJ0BJx7Omj2P/oY0gDH/VqEW6vA6u9Aog8rr/19dDH60jJ+0KRoZg8moMWHjl0AIfPnYFRq0FQNYRpgjD0YTsW+r0eXIKRePq3PuLUh1k0MDE7xWhrK50mE1NIMoVkBnBtj+kzmJiCfXaEUWeAh7Bq1p69ZtsNv7V351sf2VXfNdy+fTslta69XqIVWCu+L9HCvpjNUjTRnXfeyZdKJX5+fp6/9tpry2EY1oIgmLFte8ZxnKnhcFjkxKBQm4yn3nbH1t1btlfksdFx5LUxBi8sLp1Aq30CjcZZRGmMvhPg6AlSvKXgVB5mucAe12kkI6Q8AstDOEygiwKqhRxqVQ0bNo2jNJbHUmseC80GerYHz+IY55YYA1XDQJ6FNaaIJI6JOSSZKEskqvDg+RFcD7AsmsxLUESdDfI81wcnSSgUZeiKg5tfN4s9O9ZBiTm4Ax2jE69Hym8AR8GWZNIThcgI/yV+r0TWjRwiy4JJNohhwNgZKOaBQg2Qyb6xgIzacZrmpy1E/bMIeuchpRYkktJGZCZELC0VgmqwgiYWpsDnphlDAbEAv+9h0BmgubyI5vIS3OGQDUspJkRRDJRGSqiMFlEqFJhXcSb5yCQH4FZgd4/Dbw5QlifBcyPgtQq4XBUJl8fpZ47iix//JE4cPISiqeLqnVvB8Ql8McPmG67FzNYtEDiJPX0E0gBLgxbufughPPD0fmSqgZA8K2SRdbOE9xMfmCxBtZwCPxyiXKFB5ATj/Da7PfhByBgrrVYXvusz/w96/wRXUOQ8c+MEx+KbvJ6HnFyxrrnqhudGK1MXY4/zBV5xeKBZqZaOlXPl/T/2gz82z7Fp39rrxa7AWvF9sSv4Cv7+Pfd8Np+vL31QMrr7zEpmFIrjUKVRJGmMpaWj6LXnsHyBXMwcpEoOz504DcsPIesaSrUK65iIp2uqCgLbYWyFgl5AKWfA0AUISoLiSA6JmODi8iJWWn3EoYjAohifDGVNB+kPcoYKuaCDF8nlLGFdLxmg+6uqCjheDNeOIAsao6CRGY9OXbIOaKKPt968CTdevRFiEKGx4GHDltsBcT04jACRAp46Mzax55nog0S42dCC1+mwrpga30Q3IVYmIOQnwCkVQFIZVs1lHYTU+VrzUFIPEsNnY0QhDc2IDiYwLnCijkHITUMzaoCgsQ7Y7fTQXFxGe2UF1mDAJNKW47JkiFK9iJHxEiqVMjRDAa8mgByD43qI/QUMV5ZQz00hSyeRkdhDLzKpc7Dcx4lHvoWvff4LGLSbWLdugok4RjfN4KqbbkBM0JBMuH0Gi1vB0rCNrzzwEP7yK08iUYm5oYGnJGWy4hQJc47JwgJGQUJ9pIhipYAgjLCw1IQs69D1PFYaxGbps1w2enlkFyrzzDdDNwRwaQpT16FJKoOexuozuH7XHjhWhH53SGo3iKIQaoJ8wVT1ByRF/kbeNObG1s82fuYdP0Mx1muvf8IKrBXff8KivVp+hTrkUwu//+7l9vE/zlfFer4wBUOjbivD8ZPfhDU4iySwsdDoo2mlOHdhEX6UQDUMmPk8HHcIRRYxWi1j6dIFmCoVX53F0BQKOUgqD05JoOoyesMhun0HVj9A6CTwrBiaJEJXKHxXRnWszLijvpfAdQK2H+q+qFBEaQbbCpCEdOEncOwQZl6ErqUYr8h4897NuGaljRjRAAAgAElEQVTTFDLXRbfpY3bjzeBl6nzHgdgARxBBsspjZWbBjo3lY8fwxL1fR71awPot22BOzIDPj0LKTUDJjQA5ExkFhiY24qCN2GuBjy1mYcln5JNLXT/BH9Spc0jVOgRzCnqhvjoMDIB46MFzHGYwP7SGiOKI3ViiOIaeU1CqGsjlc1BNBUpOhGRIbPiZhA10W2dRKYxDFbchEfPgJR1ZxIF3YwzOnMfBRx7B/iceRzmnoZIzMIxc7H7LLahtWM9SO8iQaBAt4nxrGV99+HF89suPwiWGm06+HCJ4ifLhEqgmUB5RUarpMPMahrYF34sgChpEXkN7xcZKw0ISpyxSPggpSWQ1BYXU2OQ/ZBoSE6lQfhsRRIj3e/XO6yHzBuuYXdfHoNtjAzopozmA3jfM3EVN1Z4dH588uH5q3WM37Lnp+G3rbvNfLdfG98JxrBXf74VP6f/nGJ88/tubGq2DnzNz6bUzk1tQK8+ynz5y6hH03QsIEwenL6xgoeGi2aIk4AyqnoOmayy6J2doKBU0lIs5FAwdvXYbZ05fhCRKKJZ1yEQ30yn6nUzCRRac2VimuKE28wswcmCx5dWiAc+O4FgJongVS8wkHrImACLH8tScQQTPTllQZ74owNRS3HbTVuzdMQlTjGCI5EecR764FRBnAWESSApMLUZ0KoqqF2hQNOijde4sDj7+LRi6iW3X7EZxcj2glcGrJXBafpUSRkIIFiMcIQkHyOIh4rADjnOQxj5LP5YFHVmsIObJ8DwH2Sgzz93zc+dw/NljrGiNjIzCLBQYlzZZNVYAJ6UwCzR401jR1XIy5JzGjNmztINW+xh0NY9y/kakfA4iryBoDrF84jTCwRBWr4PGxQs4sf8ZFMngnEuRnxrB6971NtTWz8LnYwyjLg6fPok/+szncf9T55hjKFcQwCkp63aLVQmjEwUoBocwJTFLhDCMoEgGdKWEbtPC/IUeC/Okgsrz5P3AwQ8jlu8nyxkMXYJRoOEjxQZFqynTGdg2Svka7KGHXtdCq9FeTTQJUyiKDIMlW8upIsiRwIn9sdr4oVv33v6J9VObHvqh236o/T1+Wb0sh79WfF+WZX7pdrJ//59IA5z6zzw/+KnZ6SmRXMokQcLZlaNoDM7CiYc4dWEeFy514DgRfC+GwCvsIot8H3lTQ7lgYuO6SawsLaHfJnlximbbQTGvo1TQIXMZu/AmauPodlxcuLQENwwIGoVW0pjAIi+J6HccDHsxMvLhpUGOIoCTYiIVMAcyq0cDH1K3UbqGgPG6iPd+/15sGlNZV1rQ8tDNKYCfADDBDHayzABIJpzEiH0XUuCAc2ykloVeswcv4GAUxwG1CNWkIVhpNZFBpnSLDJJSJEoIEPnIUkpC7oDDEEnmsSRiSSNcWUVsefAtB0mYMLOgfmuIJx97Cvv3H2IS63Xr10HRVRQKBUxPT6FYyUMv6tByOSh5BWpOgWIS9EIFuo9m9zCTUk9Ub2PvgQQQ9rlFHHrsSdx/z9+hWiphpJBHngPOHz4Mw1QxyALsfudbsXXPbmSaDAcBvvHYt7Dvd/4Ci70eYHDgdQ56XUWuJKE6oiNflOFGxGSgwhsiSzjkzQpCBzh9fAGxS8kVFIyhMKN0+jmCh0SZB9leGHkZskLddIaEI94ysUFEBjXktBKay13mWucMfAQWwTirzwskapEVGZpKQXNkI52ioBVQL409Wa9UPxFy3n3v+ZF/vfih3R+KXrqz/3t7y2vF93v782NH//jB350plpOPGYXsrbyUiUSq7zltzK+chhdSYvEAy60+el0HYZgiiTioss6KryLwKOV05Km7DUMEjg3H9WF7MXTq6gQOBl1kgoRKvowzp5aw3OgiX1ERChmMag5B7MEURfSbLjrtCEkswgti6AXysiU6Gs/i5YcU/+5w8JwQxZKKyVEJP/zemzA7SnS3PvhMQb6wAapKMtoRcNwIYqhM/JB4LgSyg7T7yDwbWZgi8AW4oYpUKEGWS8zNzLWHWFy6gKXWEkojo3j9zW+CpBUhanRDIHWXA07wEUU2BE6EQCyMTEM66MFpLGD5wjz7ai+34Q49DG0Xnf6QMUUajRWEYYCpqQnMrJvFzt3XYHbLZih5FUbFZMWZbkRh3MZK91n2CL9u4i1ARrzmDL3zy7h47CS+eteX8OxTT2JqpI7rrtqKiUoJS81FJKaMqWuuwqarr0ZxbBStIMB9Tz6B3/iDj2Pe6kKtqBALAnIVGbrJQdM5aKbMAlJpwOnaCRRBZ3aeyxc78PsJU/gxteRqpDETh4gyB1HhWYyUkVegmZSyQd4QZKxPwzgOkigz+KXXumwRSgklQca8MYjfDOI3CwQr0blEKDzHfIy5GNAVwykXi8dnx2c+tW185ku/8eGPN1azjNZeL1yBteL7z+R8uND81LX9ZPFTw6SxszvootvtIHIHMDWSGKfoWkM0W0OGb2aJAJEEuJTXFQTQZRFSljGLxygIWIabZpZYJHwQeTRsQSlfZP4DcUCYrssy2UKSAMQugiRCUc9h0PWxcMkFWQ6wi10C9LyMXFFnOCP9f5qo6DQdiGKCzTMGvu/2LbhlzxQUOYVtR5DkcRQKmyEKdcSJAV7IgUtFcLbFvhKrD38wROBnyIQSYpTA82XEHo+li5fwxOMPYWC14WXAta9/I/be/EZo+SLy1QpLByaZLfkgJEnI0pnZ1IkidLodNOaO4tN/+qc4e/wEqsUyuq0uRscmEJKKjB7ZOcC2bHTabViug007tuP9P/lBjK2fhFE1WTepmuSl0cT88iFEforNE7cDKbEIZfRXWpg/cQ5Lp87j85/9DBoLixip5LH7mh3Ycd3VKM2OITJkFGt15CtVDLkEh06dwv/7Xz+Ko5fOwxzNIVMj5MoiJCWGqpGFJnWgKqxhiMimxA4dzaUu7K63GnhCdZfnGe1MJGaiwjGYSNFFKCalisgsw4+GtF5gsbWRBJ7l6MXE6Q4EdFaGsAYhIo9bxYQZWZpkmRnUvIJiMQdZFpEzDGRxykzyefCoGhU7J5j7J2sT/+Wm1113/523/W/2P5PL7Yq8jbXie0WW8ZXfyEPnP6ny/MV9vXD+5+bOzkkrl5YhxxkmKxImp+pIBQGd7gCBTx4AKosdIqUcyWJJDktROXycIvIDyJKK2uQ4bM+FGwewPJcVYEPVmUevQlzbOIQTulhqL8PxPMiygTgU0GoMYNksAAwCMwyXIMoifD9EGkngoWL+Qh+uFWGkBNyyu4wP/fhbUK6o8PwYtisgZ47D1EaQBCJLs+CggXdDwHaRDIdw+g4cj4Og1sDzFQSujHPHzuPhb9yLgqmgVMvDTgTsuOFm5l1cGq1jesNGSPkCy6Ujgx5S+ZGWgMsojTNE1G3i4tGj+Ms/+1McfuopbJydhqmbrGPvOS6OzZ1mfOJKqcREIpIsoFCr4s4PvB8791xLeZkM3yZII8oaOHXmIBbOLWNd8XpE7Rib122BK8m4dPYShittzB17Dt986EG0lqkAF7Dn5htx67u+DyNb1kHQdGSigF5k48CJ4/idj34MxxcvgDN5yHkBhQqZx/tMZScR1YNXGJ1PzYoYtoNV9Z9PqUU8M0dKmQNeClnjoBoc8wrWdAWqQabtGfts6QYURkSVSxiUQEGmxPiYGl8PQyX4YYCLF9osZ4/oduTdU6jkWdH1Qo95RVAsE8EVHE/IMsdgiIKShyFqYc6oPFirjn5EldOn9k6+bbDmEfw/Akhe+eqxdgQvagWI+fDV4z//rxvDsx87fuZIobXYgRTxqBc4bN+6HmPjkyxqx/VilpDg+xGiwEfgkEN5gIxsIaMUoe2Dp053vAYpp8NLQhYlb1kWZPKfIMOWLIWiSvCSAMudFbRJzUbJvvJqlzoYuHAcF7xErmMUJU+2OiJyehmBm+Hi2TaWF2OMl4E33TyC//iz/wqyFrDujLLgBMjI6wUmLyYIQ1CL4BIdmQekdgjfJpUWdX15ZImGwYqNB+9+AAefeAa7du5Cq99BbXwdUklDdbyG8mgd1+7ZA07WoRplKFqBWSyGgYd+twEuCyFRwoPl4MBj38Q3vvIl1PImqCZFKdC2LDhkNCTRTYsUzz6qtRL23roXu299A4oTo9ArBngxhiAN4fnnceTgATz98LMYEdZh6cgC9t7weuRnZtHvWxAFEUPHxv79T+PRB+9HWVVw4017cP0bb8LM7p0ojo0hlXlcap/Hw089gd/+6CfQ9PpINR5GUYVmUgpFgISy73QdlCEahTy4QEJzoc9SKKjjFSQeCqVFZzEx/qDqPDQqvirhvSI4kQZ9LKuNxQhRjpuuiYxjTE8GjG8smCjm6+h3Pfg2RSTTUFFEIZ9HoZhnMnWyIG22m1iYn8fQslmHzUyjOAE5Iw9DNSBmQiZBahbM4reKRv7usfHxb6rbCpf23bbvNWvgs9b5vqiS9+r65b995t+/eaF15DPPnTk42mwOIXIqNM3H+ukJrJ9Yj1p1lMXiULDjYGjBdxxkYcBCLBUSWgwcZmYjGwq0Wh6iobCudmhZCFyXhVzS0Iu6HFJ1OZmHHklXgwidlZD555ZLZYiCxLLJvMCD45OklQx6cjDkIjrNIZbmB+i2Mhg8cMsNVfzaL/4oClUeqejDCwZIIyL7SxAyEd4wQcrnoeXXgyPjHV9E5gmIQnofPHMo6y93cO8X7sH+xw5ibGwWUHRYng81b2Jy/TpsvXoHzEoVCQQUSiMYG59mkEPouzh16jjarQbK+QrDK4XIxf7HH8KxA0+i121i1/W7MTa7jnXMqmbC0Az021340RCTG0Yxu2MHylOTLMlZUcnzoY1e/xgOPX0UT957CBPiFM4/eQplo46NN74OQ9fD1m3boBfyGFoDPPbQg5g7cBA37Lke3/8v3wttso7caB2ZwuF04wQ+/YXP4RN/83U4XAQhp0LNq1BVMkYnwQTdCEUEYcZUjXbHQeSR4m+VwlwoFyHIHBukUVeuahxEmYaQHHiRPH7J6SxFHNJMjLi+CkolAzxPghZKESEPERmqUsDCfAvtJRf14izGxydXMV5FZ0q5paUGBv0+BEmC7dhod7uXt02DVh5aXkNO15FXNZSMfFbOFYfd5dbxnFK6+823v+eun/s3P3fm1XUlvTxHs1Z8X551fln28uCRX7v+/OIzXzx6ev/MSqcLXlQRZjbKpoqZkUnMTK+DKGtwfA/9QReBa7McNSHmkHgx89ot5XKI6VFcFRmWS4WTJKze0Ea9UICYZbAcC24cIpJ4DJIAfcen9HX0Oz7KJQ2j9RoiMmRvk7FLCFmkqXgOaSxicaGLQSuEZ4ks4Xj7Jg2/8ss/gm2bR8AJLpJsgDS2WZAnObK3lnoYDID6zPXQjVlIGVlC5oCMKGIcIscH5ye4dPws5s8sIwpEPPLUIcydmoMbWHjz278PN978RvCKCjfKkCtVsHHzFtaZ0Q3l+JHDOHTgGfCZgNnZ9SxotKRJeOSBr+G5557F+i2bcdOttzIcVtVNjI6MM9lxb7AE1Uxg1Oow63XGeDDIiC08h077CJ56+Ci+9fWT2Fa9Gv2zTVw4PY+ZnTvghAF27NyJ7dftgJnLsySQxx+4FyOjVdz0plthjo8BioBMTfHc/HP49T/4KB588hgClWNPInrBQAYXPCLIPA9r4EPgdKiyiX6nA1lKWZer5TTIusCePDgxZfCPrJDNZcKM7GloRqkVWRwxdkjeNFEu5lcLb5qALFCZZzInpwKnJzy0zBvwkFKi/vFEweN73YFw9uwFbmVlBUGUMMy7WCrA8mwGS1G2npY3VnPjwhA5RUVk+2guucwYTpdEVIu1Yzuu2vVx06x8ydhhrHz8Qx9/zbAj1orvy1IWX56dPHn4I5MX2vs/d2ju0ZuavSUkl0UEhsahmJNQr01CECVyc4XtdOE5Fmj0xsUykApMWEGPpjSYdoYB4pgEFgbLX+s1mpioVlHQTOYH0RpaaFkuQnqEDmIEFPkTk7+tjxphgaKEbmfAcGVJUpjJNz0aN1c8tBoRuEBm3ZGRS/B//Lvb8O6372VdpyBQNlobFDcsCAlCK4A/zBDyeZRGtkDXZ4GoAg5lxs9Nafrux3B6FnOPjDwBp09fwnPHDsF1+phZtwFbtu5gkfIr/SFkw8Tsxo1M0ZX4Pi6cPIXHH3oQvWYTOU1FrVJGhSTDioQHH3oAIWK89V13YGyaEoglmLkCNM1AGPYgSjY4WYJk5hALEQSFOMSXsLzwHJ689wQe/soZ3Lb7TuRVEycocsklBojBGApvevvtqNbGUCiU4dgtRImLSq1KKgrIBuBzFvafmcMv/dZHcfRCB2meB0wVkiYgTRwofErqaRBMS1l8xBTJMheCFEMzJSb6gEQGHDEyUsER40QWGAZMlpNMXkLFN4mRJ7ZLLse+z5I0ETnZFiC2OV67qCm5UwKMRq9tW+1lj2svu6Jju0LgR2XH97cEQXhNhHSUkzKRCj0N8ogFYTsOFIW41uRyx1klMz/07CB1eq4Y2LGOlPQ9vCCJksALnFur1w+XCuUvjOj1+9/19vee/NCH/vlT1NaK78tTF1+WvRDnt5c13nHi7P7fPX52/0Y37rOkAkpWUEQOhm6gPlaBIHJwHAvOwAUXC6txOxkZp6us+DrOAJ7lI4pTqIqOiGhdQx9F3YQhqigViujZDi512rAi4jxICCLyAc7AI2TKKVJgUGawJIjMc9b3A6haAWEg4NL5HrorPiSZZ0quO94xiw9/8D0weRsSPLjOAH4aQKSuLU0gZhIiTkPM5aAqU9C09eC4CZZwnMUkBRYRuRFinyp8Bt9dDex0bRquc9B1g6ntBp7LzM3zxSLypgGFF7FycQH3/d1Xcerws4itIQRewtj4BG7Y+3pMrluPhXYTozPTyFUKjDdMNy6R56AoAcD3mDkRRQv5qQVIHXS6c7h07hROHmjj3EEP12x5MwbtHipFDUePHMa6jbPgFRHbrt6BiamNqNTqMPIkQrGR8SnilANPPhFygnufOIp//2sfRT9OkOSIOrKqfMsSD7ogwOsnUDixrfClpU6jV+U4ocBniSYqAq+VOZTHDFRGDKg5Sv2gzpTuH2Q4RKGZRFbQA1MtLIoSdzEMg0aWxB1VkecEZOciP1wS9UK7II339k4ifN/7Pp/+6q/+KnfsqmNc6f4S3zN64tyRuXxreXk24LI7bGf4AV7BhJ5TWeDIoGtD0bhMEdXzk1PT/48mSCdW5jtBEqUSF/NFWdZKPDJd5Hk95bNyksTjcRhVDd44qfHyHx84cPzSy3LRvII7WSu+r+Div1S7/vJDv7L7zML+P1jqnLpp6C1zisBB5RWkCFAfLzM6UeD66Hc8SFApa50FRZoFBbwYIU4c9mhq2S6iiEfgJkxSrGQicorGBjRO4KPrBugHgJIjPpMOUeQhicQgoFzMAGnMM4oaDetool4sV+C5KZqNAZaW+oioAIjAhhkZv/Dh92JdLWL2kaoiwg5cOL7L/p+2y5NXA29C5iuQxUnIInWi00BaBxISYmjIghiu1UcSeCzjjRLLKOeNyxIEiQ/Xpzgkm1GvcmYOhqTB6Vq452+/gm/efTeifh+u58GNBdzyljfhzn/7AYzMzELMGSyqKIMHwEZGHGHRgygFjE6X8SEguehZ53Ho8OPotiycPdrHlonXY6a2Ffd/9WswJQHNhQXsuGY78uUy5FwFG7ftQrFWRb6ssG5X0cl43kPfvgRBlfE3XzmEX/7NTyGUAC5PWILEbqY8PdN4MRByl67buefdt29929Fms6le6vfH5hcv7Wi1F2603faWCM5IviIZlVGzqBp8RScLTCF1JEW6MFKt3ztR2/y3G0ZuO/2hOz80eLHn4jt+7B0zDz5w/8c4kXvjxPSYNr8wTwZF89u3bv4P/9ePbvvinXfe9Y+KJKIg2ve9733Za8G8Z634vtiz7lX4+8R8uPtb/2n3mXMHP9ZzLu4uFRUIGXm/egz/i2IHgeeg33YQOTzSQMLIyDgmp2tIBZuJEGzXQrfXh+uQNJcHH3FQyPvWC1blxlSKsgQdy4ebJExmS5lqRC4lQ/XAo3BLQBHJEJjSNVYlwrbtIyT3Mi9EmAgMjgjsED/9/utx++4qqoqEyLYZ3jxwySkMMIoSZE1DSinJERnP1GHmNwECuZCtAy6nHXMJvRcfXEp5bwKj8CbkepYl4LkUljOENbRYJ66KGsRUgszJOHrwCO75q7/BqWeeQaVewVK/h1233Iwf/omfhFkfRa5aYXim7zeRBC0IGEIUSEFHj/AhEq6HhGvi5IWDOHH6JCqlDajmt2CitBm8y+HR++7D2aPHELYDjI2PYteNe+AmCsZmNmNsZhp6icxyEvBaDEEPMHTnMd9s4Rf+0+dx78OnwOc4cIaMRARUYhGkKfy+Pyyb5V9+/cZbP3rXXd+9sFEhu/vpu9V4OK/5mVvmFZ0fma71d23bPvzQO/e5V/rUfeihh8T3/5/vfxPPJ+9OsiiL0+yLP/EDP/Xovn371qwpv8tirxXfK30Gvkq2RxDEs+cOvJWTw9/I5YOrB/2LjH4EPkbK+XCdFvrtAfotwl9zmJ3ZgompMQiyDzvooNWjqX0fgRchiTJEboi8brLuslwqsQ7SCRP4aYa+4xJkDD8MkSe3MiUHux+t4pAs6j2ArNCTbsiSN4IoXY035zXYdobOUhe3XF/Bj7xzBzaN6PB7LWZiMwwBJw2hlohFUWJDm4xikYm0pNRQqG2HoG4EJ9D0vQ4u0xnVjdIgCSqhaRNL6yUTdcovI2FIECIKyadCYNaRmqjDs32ceuoAvvmVu3F+4QwyTcDet9yON7zjDmilGgSdDHTI34KSirtA3EGWhsh4DqrqIE4X0bdPY+7sUZxbWEESlzA7dT12bLoeUpTi7JFDaJ07j8bJBRSKJey4YQ+sQGNOc+u3bUFlrAwxRxH3HqxoGecXj+Fv73kIH/nYMQyGKcxRDYIuIUzos0gR9kOMVEf+ulaq//zhBw8vvkpOOXYYWQbubW97q67MKtndH7/7ihf4V9N7fbHHslZ8X+wKvsp//+8e+L9nhsHC7/vh/PcbOVmSDYoZH2Bh4SR6rR7EJIfpkatRyI/D8RxU6gYieGgPeugPBgi9AL3eAEsXl1nCccnIo5AvwnZCDMgPIeYw9GyGedZqBZa4EXocrH4Cz45Z4Q4ii9lHEu2J+MGipDCDH8cHXIdD7HCBnrrP/sS/vH5TTV4pb5wyEQUeAijoxSESJcXk6Bj67RVIXATT1GD7ERRzHIWR7TCKWyHxU8iyIkSuyIaHSEUkqYg4CFnkksRLSAk7DWNEQcxcv0iyFl+Ots8GHpZOnsLZ83Pw+QD16TFMb90GJV+GpJnIFQlftpCGbSRhG2nmIOFdcFwDK40D6PTOo9nr4bmTi2j3ebi2ittv/j5cNTuNoL8Ev70Aiew8FQVacQRmZSv6XgKtkMPUhvUgB6Pl5hKe2P8Ajp16DvfcdxZPH4gY7a8yVcbQ6bEcviwC8mru7PVX3/DGB+968FVVeF/ll8Kr7vDWiu+r7iO58gf0J5/58Fi5nn6wUOJ/mtc79Rgt9LpLaDf6CAbEd6hAFCi2pgBRTRHzAbwohOP4sAYuep0hGvNNZidZK5fDnFFy0lQILs630WpZimbKqlnKVN2QOEVSmNS1uWQnrk0ukRERLCjZB/kSdYpk8MIhCDnYTjIYDsJDK4vZ74kentn34Zt/8o431X7JlFfEQWcRaqGEpUEfDhLkFB2TtQo67UXmxkX+FW7KIeJMiNoYSuVtqFe2QlfGwGOVikYuZSAuMCVfUMQ6TdvIGiwTGIeVhowU/susgr0Y4cDCYNiE7Q0gaiKKlRFo+TIE2YAo8eDFEEhJxNCFGy7ADc+h2TqEQf88s8s8dryBhZUAc2ddhCGPnJbHeLmADZMqts7qMMQAEsUeVWZRHtkOXilA1nNIORVPPXMEX/vGY8yhjG5Kd/3tYSz3QyhVkiaTcixARukdgjR/za4b3/3klx49eOXPlLUtvpwrsFZ8X87VfgX39Sd379N5f+HtZsn+zVRc2TwYLMG3UqzMe+g0EhhGHps3TwGyi5XuAiu+hPfGgYDIFdBdcb1+1z3MZ8IDkqgcCb14cGnZ4VwbRqGI6uhk4W31kfJ2nhelleXOqYX57n6afcky1kkSNyVR05wTCzrFF0EYBCF3yvODr/eH7iMLx3CWnlg//CPbxn70x/fcv3HSucrqnAGvZOgFLppDi6Uez05MwrH76A9abBDHUVBmJsAlyStXRM6cxmh1E6rlachaGYJWAgQVgA5AAxLirqpAqrDumPinlC6c0VdMEUohAm+AJPYZK0BRdfCyAkGSGVYOwUGWdeEHDbSHJ7HcPIRu9xQk8n0IKzh5wsXT+8+j72fwfNpWDEITNs5I2DArQxNj5As5mOUaKrV10M06RKmCg/sX8Od/9g0cPtJGfbwAx4/QsUMEBg/JUBA4DgRKK3a5brlS+pXW0c5/fQVPpbVdX6EVWCu+V2ghvxc2Q3jcH/7FO/f4XPdXLHv5dYOWU1xZ9JOLp62IUnI2bi2I67cW2NCtNxgijSWkoZrYA/6gN8Bn4MWfjuOe8/DDzMqX+sXnzx/u1ltn5VIpMnxR471WbD2MCzEeRrZ9O4ReD6JSNnI5Pi5GEefzvGwFwdA5cwar0qoXvPb9/HVv/8kf2/PFnNLUw7iBgT9Ax7LgWy5VbwiyhFarhSDwYBgKZFHAcGBjuRHCtjgYhobJqc0Yn92AfK0OzaxCVkrghSIELg+OywMgrjKlF7MKjoz8D8iGkhRfoQ8+DVdpcxRSSok5xOAQA8RJD37UQHdwCYsrc2h2zqLXa0LIqmhc0vDlL51EGAswijouXGqjVOSwdcs4ZqZFzM4YWF5cRIoQWp74wsQOMYGohr+7+wLu//oSBSyzoZqoi0iJVVaWyAKI3XhiKzPggEIAAAkdSURBVEnypvb7G7de9SsH7j6whqV+L1xw/8AxrhXffwYf4v/qW/ip37y5FLTmb1+6tCx1muGSb5kcD22DWeLrk+uVbfVJY6tlOUZrpTfnDePPd4fKfc8+3O//r+7nn/rzx5/9xT+aHvV/PApOiWHWw+LyMjP+IX9EzczDdn14ngsFHMKhBVOWIPISegMPi40YfppgbF0RxZEytHyF+fxSl2nqdahyBRKXu1yINXC8yqKOWPeLBGlK6Rc+0tRng8IYAeLUQ0LuunEfvt/BcLCCVmcZ3aGFboc41JuSu/5ybv6hB5Y8XedUQeHLgpgphQLHjYwUMkWLOFnlRInn+EJZ4vJlopV5KBYqkLJpfOKPn8C506u8O54012oCieh71KDHGbiIc+HhK1etu/rfHXj4wJpR+T/1xHqV/d5a8X2VfSCv8OFw7/vZvWqe5+rd5kquF3uNh/966WW/2B9//Bd3bJrR/loWz+8IwkVYdh/OoMtwT5IJk8Vj6PqQ4xSDxRbG83nUSiUsN5tIyVc4iOAjgmjKbJCViERVM2EYRRTMGkytDE3KQ+RNFmGf8SJz/kooXigJEMUUFeQgSFyEqYso8VhCM5dliMMQsR/Acl10hgE4bhbHj4RP/PmfPvOHzflwKY6hgcNYZUSumznRCAI/c5xUCWKMGQo2arowla/w5swGURutV+XmEuLHHlqQPY9DTC5rOnW8Ipm5kTDGkSAeTX3hy6Ny5S+OPXOh8QqfH2u7v4IrsFZ8r+Birm3qyqzAvn23im9/040f3HlV7nc9/7SWpj1YgyW4vsXCLsm0a9jrw6Bud76BzIqxcWYcvW4PRqEEzlCw1GsiljIk5NAlcOBlCYqiQpc1GJIOXTFZogfR0UIWzOnDD214noUoCVkhjjMPYeYzdZyh56ErRaQBjyQAvIDHwFewuKgcvufLz33gwbsHR1Z1fexF1xWP7eBx7Nt/F2EgJwnarJnn1+slJ5fX1GqrEeaH/XRnwnFbZF0qeWmY8Hl+UdbEOUNTHzUV7mtVZ+PCgQMHXjOeB1fmLHr1b2Wt+L76P6PX5BHu2/dB/Z1vnv29WrX/AV1bkHipj4HVYoOsKCLXrQxZGDFLzM5KE94ghCHLkEUNUZQiM1NQRk/MC4g5EbKiQyEv4oyHJpLsedVOMeE4Ahbg+kOm7PPskDEhSEIcxgEzppF1Uv4ZUJUSi0iiDDqOG00WGupTjz927qc/+yenDr/ID0mcnJzMu5mrC0UhllRpuHRgieR0a+kPL3JhX82/vlZ8X82fzmv82P7wtz4wXq93/vOGmeQHxycFWRADuK6LJKG4mxS+78LzHLi2hdAh828OCbNXVCDlVUAXmZcDWYmThSQ5v/DJKnwgSRwUjbriCEPfYoq/JAgZr1mSRZiazlgOUZZg4HgQNROCUIAkVZDEGuYvxfefOef/ko79+/ft+/tDw9f4x7b29v+RK7BWfP+RC7X2Y6/MCnzkt2/fMFpOfm/rRvMduVwiUv4YwQLknkW+whTpHkfkPUtmMRmiIERKqjpBQUr+DpSqwKcsFJJelPNG9jgk+JCUFEFkw3bJDyJetdWkYEmFDBsymIUiK94XGyvgZBOqNoY0rnjnzjpfXlps/sff+tVzC9/J1nhlVmltr9+LK7BWfL8XP7XX2DH/5R+/d1NBufSR0VHxzbmSLmZ8giD0oJkmU8sFxEl2XbjukEXh8PS0TunJnAQ+lSByEnMrow44JomzkEAgKpciMiNx33URezYCu88SNDTdxNCxICk8EjFFn7phYzwRhKmLp445HzvSWvroX+y74L/GPoa1t3uFV2Ct+F7hBV3b3EuzAl//zNv+v/bunTWKKIoD+Jk7O/twX4m7iVlcwcJO0CJoKdFKBBEt8glC7PwMooWks7KRQFBTpbKKIFiILxALEQIpEvGRkBDduLvzuDN37ozcQawDSbi7uf9Aut05e34n/BnCzj1nCk54v+v9ul4etcvVEYdEGlEun8/OKFZrgfzAIxEHxCy1oUGSOrWHqS/OSrWizMpWp0exIJHGlMur79pW6JjalyZTkqJPvd5OtvSSsUK28FO9hpMtJVU2pTX6qtNjC5/fbn1YWEDwHs6UzboqwteseQ91ty+e3mr1/c6sF23fZiWv1TihDoyQ2U4xtbpI/agNDTz0KZGcmLrXVRuaI0FRFFGiNjdn5z4wkupX7aIrFCiv/s2Qi0nEIXFfEA/UAxYlSqjqup71zI/ZE69bX5mb+7TvoxeHegD48AcqgPA9UE5c7LAF1GkMDx9cupxY23fsgj9ZHy02K5ViMV9gVK0VidmCXHeXRKjOExbZnS5X5yLEkiJfkPRSCt1sYXG2ccEpqyfSyqQ2zXGZUiKshFkVV/La+69r/N6jx9/eHXZPuL6ZAghfM+c+9F3Pzk46lvX9dLs9cnVsrHHTduis4/BGuZraFuMko4A83yUexySJUegFJLyUnNihitrCnKr7Ypv6YUhdLohVq0FksQ3Hct7YVvn5jzX/9fz8z87QQ6GBgRVA+A7saPDB9iJwd2oq51/sjo8fr55JmHc+SYMrtXruQqmctsKwz3oBpz/q6EsvpJPNCWrVm+Tu9EgESRKEyeb6xvZKINOPpebIF5G3Vv3NYH1xsdPbS228BgL7EUD47kcP7x1IgZmZc+3GBLvBbP8aj4NTfdctcz/M1/P1uFqod71dsep24pc7fXe51Pi9tbT0/8m0gewHH+poCiB8j+Zc0dW/rQrT0+1iGPKcEInV63XSWo2i5WW19xdPj+GPRK8AwlevP6pDAAKGCiB8DR082oYABPQKIHz1+qM6BCBgqADC19DBo20IQECvAMJXrz+qQwAChgogfA0dPNqGAAT0CiB89fqjOgQgYKgAwtfQwaNtCEBArwDCV68/qkMAAoYKIHwNHTzahgAE9AogfPX6ozoEIGCoAMLX0MGjbQhAQK8AwlevP6pDAAKGCiB8DR082oYABPQKIHz1+qM6BCBgqADC19DBo20IQECvAMJXrz+qQwAChgogfA0dPNqGAAT0CiB89fqjOgQgYKgAwtfQwaNtCEBArwDCV68/qkMAAoYKIHwNHTzahgAE9AogfPX6ozoEIGCowF/bvxtuK/m6mQAAAABJRU5ErkJgg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7095"/>
          <a:stretch/>
        </p:blipFill>
        <p:spPr bwMode="auto">
          <a:xfrm>
            <a:off x="-306388" y="2411905"/>
            <a:ext cx="3059316" cy="43209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3771991"/>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8A2C9A"/>
          </a:solidFill>
        </p:spPr>
        <p:txBody>
          <a:bodyPr wrap="square" rtlCol="0">
            <a:spAutoFit/>
          </a:bodyPr>
          <a:lstStyle/>
          <a:p>
            <a:r>
              <a:rPr lang="en-US" sz="3600" b="1" dirty="0" smtClean="0">
                <a:solidFill>
                  <a:schemeClr val="bg1"/>
                </a:solidFill>
              </a:rPr>
              <a:t>ASTHA CARE CAPSULES</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155575" y="838200"/>
            <a:ext cx="11806237" cy="400110"/>
          </a:xfrm>
          <a:prstGeom prst="rect">
            <a:avLst/>
          </a:prstGeom>
          <a:solidFill>
            <a:srgbClr val="8A2C9A"/>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74613" y="1219200"/>
            <a:ext cx="11887198" cy="923330"/>
          </a:xfrm>
          <a:prstGeom prst="rect">
            <a:avLst/>
          </a:prstGeom>
          <a:noFill/>
        </p:spPr>
        <p:txBody>
          <a:bodyPr wrap="square" rtlCol="0">
            <a:spAutoFit/>
          </a:bodyPr>
          <a:lstStyle/>
          <a:p>
            <a:pPr algn="just"/>
            <a:r>
              <a:rPr lang="en-US" dirty="0"/>
              <a:t>Introducing </a:t>
            </a:r>
            <a:r>
              <a:rPr lang="en-US" dirty="0" err="1"/>
              <a:t>Saarvasri</a:t>
            </a:r>
            <a:r>
              <a:rPr lang="en-US" dirty="0"/>
              <a:t> </a:t>
            </a:r>
            <a:r>
              <a:rPr lang="en-US" dirty="0" err="1"/>
              <a:t>Astha</a:t>
            </a:r>
            <a:r>
              <a:rPr lang="en-US" dirty="0"/>
              <a:t> Care Capsules, a natural supplement designed to support respiratory health and ease asthma symptoms. Made with a blend of potent, herbal ingredients, these capsules help reduce inflammation, improve lung function, and promote easier breathing. Breathe better with our </a:t>
            </a:r>
            <a:r>
              <a:rPr lang="en-US" dirty="0" err="1"/>
              <a:t>Astha</a:t>
            </a:r>
            <a:r>
              <a:rPr lang="en-US" dirty="0"/>
              <a:t> Care Capsules!</a:t>
            </a:r>
          </a:p>
        </p:txBody>
      </p:sp>
      <p:sp>
        <p:nvSpPr>
          <p:cNvPr id="16" name="TextBox 15"/>
          <p:cNvSpPr txBox="1"/>
          <p:nvPr/>
        </p:nvSpPr>
        <p:spPr>
          <a:xfrm>
            <a:off x="3572942" y="3302675"/>
            <a:ext cx="8388870" cy="400110"/>
          </a:xfrm>
          <a:prstGeom prst="rect">
            <a:avLst/>
          </a:prstGeom>
          <a:solidFill>
            <a:srgbClr val="8A2C9A"/>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3503612" y="3683675"/>
            <a:ext cx="8458199" cy="2031325"/>
          </a:xfrm>
          <a:prstGeom prst="rect">
            <a:avLst/>
          </a:prstGeom>
          <a:noFill/>
        </p:spPr>
        <p:txBody>
          <a:bodyPr wrap="square" rtlCol="0">
            <a:spAutoFit/>
          </a:bodyPr>
          <a:lstStyle/>
          <a:p>
            <a:pPr marL="285750" indent="-285750">
              <a:buFont typeface="Arial" pitchFamily="34" charset="0"/>
              <a:buChar char="•"/>
            </a:pPr>
            <a:r>
              <a:rPr lang="en-US" dirty="0"/>
              <a:t>It prevents asthma attacks.</a:t>
            </a:r>
          </a:p>
          <a:p>
            <a:pPr marL="285750" indent="-285750">
              <a:buFont typeface="Arial" pitchFamily="34" charset="0"/>
              <a:buChar char="•"/>
            </a:pPr>
            <a:r>
              <a:rPr lang="en-US" dirty="0"/>
              <a:t>It maintains normal lung function.</a:t>
            </a:r>
          </a:p>
          <a:p>
            <a:pPr marL="285750" indent="-285750">
              <a:buFont typeface="Arial" pitchFamily="34" charset="0"/>
              <a:buChar char="•"/>
            </a:pPr>
            <a:r>
              <a:rPr lang="en-US" dirty="0"/>
              <a:t>It strengthens the immune system.</a:t>
            </a:r>
          </a:p>
          <a:p>
            <a:pPr marL="285750" indent="-285750">
              <a:buFont typeface="Arial" pitchFamily="34" charset="0"/>
              <a:buChar char="•"/>
            </a:pPr>
            <a:r>
              <a:rPr lang="en-US" dirty="0"/>
              <a:t>It relaxes the muscles of the breathing passages.</a:t>
            </a:r>
          </a:p>
          <a:p>
            <a:pPr marL="285750" indent="-285750">
              <a:buFont typeface="Arial" pitchFamily="34" charset="0"/>
              <a:buChar char="•"/>
            </a:pPr>
            <a:r>
              <a:rPr lang="en-US" dirty="0"/>
              <a:t>It helps to decrease the frequency of asthma attacks.</a:t>
            </a:r>
          </a:p>
          <a:p>
            <a:pPr marL="285750" indent="-285750">
              <a:buFont typeface="Arial" pitchFamily="34" charset="0"/>
              <a:buChar char="•"/>
            </a:pPr>
            <a:r>
              <a:rPr lang="en-US" dirty="0"/>
              <a:t>It reduces asthmatic symptoms like wheezing, shortness of breath, chest tightness etc.</a:t>
            </a:r>
          </a:p>
        </p:txBody>
      </p:sp>
      <p:sp>
        <p:nvSpPr>
          <p:cNvPr id="18" name="TextBox 17"/>
          <p:cNvSpPr txBox="1"/>
          <p:nvPr/>
        </p:nvSpPr>
        <p:spPr>
          <a:xfrm>
            <a:off x="3572942" y="6019800"/>
            <a:ext cx="8388870" cy="400110"/>
          </a:xfrm>
          <a:prstGeom prst="rect">
            <a:avLst/>
          </a:prstGeom>
          <a:solidFill>
            <a:srgbClr val="8A2C9A"/>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3503612" y="6400800"/>
            <a:ext cx="8458199" cy="369332"/>
          </a:xfrm>
          <a:prstGeom prst="rect">
            <a:avLst/>
          </a:prstGeom>
          <a:noFill/>
        </p:spPr>
        <p:txBody>
          <a:bodyPr wrap="square" rtlCol="0">
            <a:spAutoFit/>
          </a:bodyPr>
          <a:lstStyle/>
          <a:p>
            <a:r>
              <a:rPr lang="en-US" dirty="0"/>
              <a:t>1 to 2 capsules two times a day or as directed by the Experts.</a:t>
            </a:r>
          </a:p>
        </p:txBody>
      </p:sp>
      <p:sp>
        <p:nvSpPr>
          <p:cNvPr id="22" name="TextBox 21"/>
          <p:cNvSpPr txBox="1"/>
          <p:nvPr/>
        </p:nvSpPr>
        <p:spPr>
          <a:xfrm>
            <a:off x="155575" y="2362200"/>
            <a:ext cx="11806238" cy="400110"/>
          </a:xfrm>
          <a:prstGeom prst="rect">
            <a:avLst/>
          </a:prstGeom>
          <a:solidFill>
            <a:srgbClr val="8A2C9A"/>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155576" y="2743200"/>
            <a:ext cx="11827974" cy="369332"/>
          </a:xfrm>
          <a:prstGeom prst="rect">
            <a:avLst/>
          </a:prstGeom>
          <a:noFill/>
        </p:spPr>
        <p:txBody>
          <a:bodyPr wrap="square" rtlCol="0">
            <a:spAutoFit/>
          </a:bodyPr>
          <a:lstStyle/>
          <a:p>
            <a:r>
              <a:rPr lang="en-US" dirty="0" err="1"/>
              <a:t>Daruhaldar</a:t>
            </a:r>
            <a:r>
              <a:rPr lang="en-US" dirty="0"/>
              <a:t>, </a:t>
            </a:r>
            <a:r>
              <a:rPr lang="en-US" dirty="0" err="1"/>
              <a:t>Vasaka</a:t>
            </a:r>
            <a:r>
              <a:rPr lang="en-US" dirty="0"/>
              <a:t>, </a:t>
            </a:r>
            <a:r>
              <a:rPr lang="en-US" dirty="0" err="1"/>
              <a:t>Tulsi</a:t>
            </a:r>
            <a:r>
              <a:rPr lang="en-US" dirty="0"/>
              <a:t>, </a:t>
            </a:r>
            <a:r>
              <a:rPr lang="en-US" dirty="0" err="1"/>
              <a:t>Trikatu</a:t>
            </a:r>
            <a:r>
              <a:rPr lang="en-US" dirty="0"/>
              <a:t>, </a:t>
            </a:r>
            <a:r>
              <a:rPr lang="en-US" dirty="0" err="1"/>
              <a:t>Kantkari</a:t>
            </a:r>
            <a:r>
              <a:rPr lang="en-US" dirty="0"/>
              <a:t>, </a:t>
            </a:r>
            <a:r>
              <a:rPr lang="en-US" dirty="0" err="1"/>
              <a:t>Bharangmula</a:t>
            </a:r>
            <a:r>
              <a:rPr lang="en-US" dirty="0"/>
              <a:t>, </a:t>
            </a:r>
            <a:r>
              <a:rPr lang="en-US" dirty="0" err="1"/>
              <a:t>Swas</a:t>
            </a:r>
            <a:r>
              <a:rPr lang="en-US" dirty="0"/>
              <a:t> </a:t>
            </a:r>
            <a:r>
              <a:rPr lang="en-US" dirty="0" err="1"/>
              <a:t>Kutha</a:t>
            </a:r>
            <a:r>
              <a:rPr lang="en-US" dirty="0"/>
              <a:t> </a:t>
            </a:r>
            <a:r>
              <a:rPr lang="en-US" dirty="0" err="1"/>
              <a:t>Ras</a:t>
            </a:r>
            <a:endParaRPr lang="en-US"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data:image/png;base64,iVBORw0KGgoAAAANSUhEUgAAAV8AAAGbCAYAAABjzJMjAAAAAXNSR0IArs4c6QAAIABJREFUeF7svQecJUd57v10OHnmzOyudldaSWiFUFxQRjKYa4NtEMEGY1/b1/Z1whHsawwmGDBBBBvHa1/bnz8+3+tskn++xgEHDAhJJIMkJJRAQhLaMLuTw8mn06enznlnS6XuE3Zmd2dEzf7md2b7dFdXV3f/++mn3nrLgf2xLWBbwLaAbYFT3gLOKd+j3aFtAdsCtgVsC8DC114EtgVsC9gWOA0tYOF7Ghrd7tK2gG0B2wIWvvYasC1gW8C2wGloAQvf09Dodpe2BWwL2Baw8LXXgG0B2wK2BU5DC1j4noZGt7u0LWBbwLaAha+9BmwL2BawLXAaWsDC9zQ0ut2lbQHbArYFLHztNWBbwLaAbYHT0AIWvqeh0e0ubQvYFrAtYOFrrwHbArYFbAuchhaw8D0NjW53aVvAtoBtAQtfew3YFrAtYFvgNLSAhe9paHS7S9sCtgVsC1j42mvAtoBtAdsCp6EFLHxPQ6PbXdoWsC1gW8DC114DtgVsC9gWOA0tYOF7Ghrd7tK2gG0B2wIWvvYasC1gW8C2wGloAQvf09Dodpe2BWwL2Baw8LXXgG0B2wK2BU5DC1j4noZGt7u0LWBbwLaAha+9BmwL2BawLXAaWsDC9zQ0ut1lrwWSJBl0/Z3wtXnjjTfi7W9/e5LWzo6jik39zp4X2wKnsgVO+AI/lZW0+zq5LdCHoAfAPXr0qO/7vut5nutoP27vx3ddN89fAF6hUPC73a6fz+e5LX9z/U8XgBOGoev7PivP60x+vSiKuJDrcBv+rX96cRxzXVUmf6IoUuV5nocoivhJeCZRFHGFuA9TLoujKEpc140AhP1ffs//81f+5qfajmWFYZj4vi/lyHdxGIaR7/tREASqvCRJ+BkkSRI0m81uoVAIoiji/+MkSRTQ+RnHMevB7eNOpxPv378/uvHGG6N3vOMdLNv+2BZQLWDh+yS+EJIkIbTyKysrxSAIir7v5z3PK/i+P+l53s44jquO4+zwfX/Kdd0KgDIA+SwSpkmS8Nf3PI+QzMdxXGIZcRx7juMocCZJwr+5L99xHMKToHYIUYKdP2RTf5n6jtcev+ePuhAdx+2vqxQxf13XFXXck6u9MtY/wzAkfLkDQpkgBZcRpIQgf/rFc0eI45j/V8v7nOR+1bI4jlk2Pwlv9ek4jgJ2/5MwJzz5GcRx3HJdtwOgHcdx6LpuSEj7vh8A6Lqu2wrDsOO6bjOO47rruo1ut7uWJAn/rkdRtBAEwWIQBJ0gCLoAmmeddVanv68n8VVpD01awML3SXAtHDp0qJTP56vFYnHScZzd+Xz+at/3LwVwluu6u5Ik2QGA31UcxykB4K+SpH3Btt4K/D9/CSv+8m+CSf4m/GQ7LifwOp0OcrmcAh8/gyBQkOQP1aksy+fz6juqYS7nL//udrsolUqqHK4j2/HvdrutlnEd1oHrs4xCobD+HcthPfldq9VCpVJRZfH/XM7vuX6z2VzfT1+Rq2Nj/Vi+XiaXy48OfR6vtA+/5//lmKQMaS+9faU9tcutFcdxkzD2PI9QXozjeCEMw6NRFH05juMHOp3OXJIka0EQrOzbt6/5JLhU7SFoLWDhuw0uh3e84x3u29/+9mK73d7jed7uJEnOJmSTJNnvOM5TXdd9CiELoJokiYIsxaQJVh0m+nf63wSHDg8dvPxbwEm4EjoEY61Ww8TEhIJhuVxW4OurWQVkgrXRaGByclLBUSDM8vh3vV7H1NSU+iwWKbihyiZEl5eX1XYEJyEpsOf+uF/uj2VyOb/nsunpaVUW1+H+payVlRVVFr9jnQTMLIPL+Ml6sg5y3H3lrMCvP1zkGOTBwE8et7QD66NvKw8vc1nG5UfF3XQcpwFgLQzDhSRJDidJ8qDneY+EYXjEcZyDrVbr6NTU1KrjONbO2Ab3sVlFC98tftIefPDBwr59+74jl8vdkCTJtZ7n7XEcZ5oWgeM4eb7y61CVm1xXXaJeZRn/L6/oojJF0QmQCNf+6/zjlC4hIxAi9AixtbU1BTWCq1qtqk+Wxx8B0urqKs444wzwUwBNwFFtEor8jp+EMJUqVSTLXFhYwI4dO9Q+uC/WiyDmMoJZ9se6EppLS0vYvXu32g+3J3hZFtdjWQQzAc2y5EFDyMv6Uia34bHqqprHIupY1DX3yXbgJ7/ncj6EdLXftzQeB2O2jbwdSFunXYoC6/53UZIk7SRJanEcz7uue08QBLfMzs5+6Lzzzlve4peyrZ7RAha+W/iSeOSRR4qTk5O/XC6Xf9lxnKm+r7quKrOqLkrWVLdiKfCTcCAseOPL67+Apt+Rpb4jaPt+qVKKYi8QTIQsIUaYCQRFwQrMCTGqQYJ1z549CpgCLh2+BCbXIRwFmITn/Pw8du3apeBIwLFcwpfLFhcX1/fLuhHqBCz3Iw8EvSwT5PJQ4nayPuHNOhCgBC3bQhS6PGy4f9aN67BO/D8/+X9RvmKZiIpmvUVNC3QFrCZ89eXyBmGea+nfcxyHXvNfdDqdt0xOTs5t4cvZVs3Cd3tcA+wrWllZeVmhUPgrx3EmBIKiXrPUUpryNe2GceBL+PBHPNB+xIFShQJfgkte9Qlfwpj2BLch/AgqgS/hRkAR/FnKl8eqK9+dO3cq+OrK14Qv68jvx4Uvj48PAx4DHyAEehZ8BbaEsEBW4Mt983tRvgJfLpeHmQ5f3TfWz6XuDctyQ/2ue84stw/yWrfbfWehUPh9x3HY4Wd/tkELWOW7RU/SzMxMeXJy8rcdx3mlKFb99VVuUrMjR+Cb1pGm2w6Eoyhf6TiT13DZj6hi066QDizxTtPgK8qX8E1TvoRrFny5jUBblC/hnQZfwp4PAYEv4Sm2A2E6TPlmwZeAFeUrDyvClXUQ+OpKWJSvqPos5cs2lYiNNIWrn1e5NM1zLODW33CSJPl8u91++cTExLEteknbalnluz2ugVqtttt13T8Pw/DF0tveD616nFeoRx/oCkmALa+tZu+9dFyJkpWONPF8uXwYfKVzivAVCIryFc83y3bIgi+BKZ1kuu0wCL587We9CUbCl7YD1zfhK6pWPF85VvF8deWbBl+BrdgLmw1fOVdpNkSa+jUsiaPLy8sv3Llz55e3xxVua2mV7xa9BhYXF8/N5/PvT5LkOforqtxwooZ0+Mp3WZ6vHKpELRAiAl0TvqLQqAx1z1fWoyrMgi8VcZbyFduB+2Y9qBjNDjdd+dJGENuB60qHGzvo+F2a8hX4Et6mhaF33rE9RPlKh5t4vtKJZoax0R/W4Wt6vsOUL9tSV776/0346opXt5P086htX6vX6y+sVquf3aKXtK2WVb7b4xqYnZ29oFQqfdBxnGsFprr6kZvOVERiEcinfJ8WMkbbQVe+YjuIl5ilfKUDSjxfgks8X4kmkBhbsR0k2oGgFV9U4MtOOOlwI0wFvlSic3Nz65EQZocb4ct1RPnqHW4C00Hw1ZWv3uHGOkjMsXTKsaNRlC4/Zb/D4Cuerw5cE776ORwUAWGef+O6aDUaje+amJj4xPa4wm0trfLdotfA/Pz8xcVi8UMArtA9PlMNyc0qh2FGOMj6omAFJuL5ptkOuucrHX1iYwzqcJMYW4KMsOI2YjtwGTvJCF/prBL46uFhWfAloAk61puwpRqWaIeNwpf1Yf34KaFmMnBEHmIygENigVlPiXLQox1E+UpIGuusd7jpni/L1s9fWmebfnkKfNMeuIzqW1tbe/nU1NS/btFL2lbLKt/tcQ0sLCxcSvgmSfIMHaxmR9sgL1AfKCCe77jwlWgHHb668iVcpMNtGHxpFRBuafAVq+BE4cs20qMdBilfiTWWtpBoh82GryjlUeCrgzWr002ugwz4BrVa7fuq1eo/bI8r3NbSKt8teg0sLi4eKBQKHwTw9DT46t6veQiilDcCX+lw0+N8uR9T+Q6DLy0EqkWCmfAVz5eKmFDSO8kIRekk43a67ZClfE3Pl1YELQyxEUzbgbaIDNjg8bCNTgS+rJv4wmnKd5RoB135bgJ8w9XV1R+enp7+8Ba9pG21rPLdHtcA4VssFhV8zdAiUxmldcYIWGRdU/nSFmDHUZbtoMNXXr1ZD+lwkzhfwpdglSgHgZvYDjK8eKvAV+9wSxtkMch2kFAzGcmXBV8+WKR9ZZCFPixbPF+Br+nlpp3fIaqXX0fLy8s/vnPnzr/eHle4raVVvlv0GujDl57vgVGUrwnoQfAViGaNcEvzfLlM4l2pWMeBLwHECAgqX/q0jELYTOWrh5oNU74mfPU4X4lHpqpN63AT+Eouii0G33h1dfVnpqen/88WvaRttazy3R7XwNLS0tNpOziOkwpfif01wWx2uIk9oStfrjMozjdtkMUg+OqeryhgUb60D2gtbCZ8qTxlhJt0fPGYCHmJ8x3k+ZpxvjK8eBh8CVtJwsP9jmM7iPKlqpWhxuYItnGsh5SrOFldXX3l9PT0+7bHFW5raZXvFr0GBL6u6x7QgWq+oqb5vTqQ5W891MyEbz8HrvI/pWNNQtlkmURLpNkOMsiCgJUcD3qomeR/oBcrypfKkvtiVIAeakbbgqo4bYSbRDtwPyyLo9+4vijftMQ648b5mraDtAePR7K2DbMdJAGPHiss7cHzIW0oA1GybAczEmLYpbq6uvqq6enpPx62nv1+a7SAhe/WOA9PqEUfvh9yXfeyNPhm9Hg/Lj+vvt2gON8s+IqXLPGwumozbQdC91TBl/CjhaHDl8dndt5JVjMBuZlYRxml/dwOZlYzCTUz4ct9EPbDOtz4UNkofNOiHgZdrsvLy6/auXOnhe8WvafNaln4btETtbS09AzaDmnwTVO/Ato024GHqH8vI9z0QRbyKiydUKJ8ZTsJOZMOOn2Em2Q1S4MvwS6dcpulfAW+MsKNMDwV8BXbQeArUQ56SklJl7lZ8OW5M2O5sy7Zvu3w/27RS9pWy3q+2+MaIHz7I9xSla94uebRmDkcTAtC4GqmlDxR+Eo+3yzlK/DVPV96q7QWTtR2IHzFdhDP14Svntths5SvwJf71wdZbBS++rlMi3Sw8N0e9+y4tbTKd9wWO0XrD4Nvlu2QBV9Rv6cbvlSrEu2w2fAVz3dQYp1huR0Geb46fHXbQU+4cyLKVy4pc4SbQHlE+NoOt1N0b27Wbix8N6slN7mcpaWly/vK91J59R/W2aYDVrcadPWre5iDQs10f1e8UX6atgOVL/1SGewgCljvcNMHWbDD7USUL/fBV3mWm2U7ZMFX8ktw38Pgy0EgkttBIjYkNE+3HWRKJPGAJdXkKIl1zGgHE77mEHL9/wMuM8L356anp/+/Tb4UbXEnqQUsfE9Sw260WMK3XC5zkAUnwlQ/0gGWpXp1+JqddGaomZ7PV6YFkgxe0jlnWhE6fNPifAlFGWQh8KW9QCDRF2Z4GOFGcI0a7UClzO2oSAk4mclCcjsI9Hm8hLzk8zVtBwJfMqQxOoOgZjvy2NOSqaellKTHK0mB+JmVUlJmweAxyiALqlc9hE/aOC23g4XvRu+e7bG9he8WPU/Ly8tXlEqlDwh8BbgymCKr2qJsdeXLbU8lfKlS9cQ6Onwlt8OJwFfPamamlDxZ8JVMbzweHb6SWjJtDjcBtwzKYBnyxiCJdSx8t+iNdwqrZeF7Cht7nF0Rvhxe7LruJSZwBwFYj2rQ19tK8JX5zySr2aA4X1356vl8JXJC4oqz4JsV5zuq8s2Cb5byzZrDzRxebOE7zt3w5FzXwneLntfl5eUr+/C92LQddKjqitj0dvVDO9Xw1T1fUb6SWCcLvuId64Ms0uBLZSlDlcVjZptwP/o0QoOSqafBl+unJVNn25nKV+wHM58vFbHMfCxzvonytbbDFr3ZTlO1LHxPU8MP2+3c3NxV1Wr1A47jKPjqkBX46t6vGd+r/5/bn2z4ShJ1dmgRolnwTUspKcp3FPjy9Z3w1fP50ms+HfAdNI3QsHy+J0n5/uz09PSfDLu27PdbowUsfLfGeXhCLZaXl6+i52vC1/RydbU7jvIlxKjQCHB2tFHZmR1u+tRCAu9Rk6mbM1mwkysrn68OX33eNf6d1uGm53aQGSVYP6pOSczODjfJDazPhGxGO2R1uOlTx5vRDoMm0KTtYHq+MjMIy7Ge7xa94U5DtSx8T0Ojj7LLPnyZWOciuWn14b66FZEFXQGmAFZ63PURblxGADF6gZCQXA7cZhh8ZYSXmduBy2XqeH0mC3OEW1o+X776cznhJ/AVaFNN8iGh53aQBDdsIz23g0Q7sCx27hGKEmpGhU3bgNvw2CWhDtW7jJrj/tkm0oGp2w6EvxlqNmz2Yn3qID23gx5GmBblwHMrCXiGdLYy1OznbW6HUe6urbGOhe/WOA9PqMXKysrV/eHFF4rtIPBNU796R5sUNip8deWrw1dUrm5b6MrXhK8knOHnicKXwBVg8m+ZOl5Ppk74ciAFv9OzmkluB33qeMI1Db5UyfzR4cuydPgS9jIohSDm8XI7fopvrXu+3I8e5ysj38TrlU990lKBe9bINvPBOyDMkPBlYh07vHiL3tNmtSx8t+iJmp+fv2ZycvIDruteaHq8ejiZ6QXrhzMKfAlTPc5X4KvPXqzDl+AQpSzwlQk0dfhKjLAMcKA6JjAlq5k+ezGX7d27d326d4lQIAw5gaYZ58uYYa4v8BXPV59GiPvTLQwzzpcQFeVLkBLuAl8qYF35sk0EvoSrKF/pUJN2GAW+PF9i8Yg1o59fHcLysB1D+dqUklv0fk6rloXvFj1ZKysr1/Q9XwVf/QbUVe5G4SszFAsQdPjq8cGyXOCrJ9YZBF9RllyHwJThxVSFYhUQvmeeeeb65JU6fGdnZ9cn3iRcuX8TvlTCEmrG8tNALvAVz5cQ5TFRZYvtMC58szrc0may0AdZyINJUkrqFtJG4Fur1X62Wq3aDrctek9b5btNTgzh2w81e5ppO5iRDGJDZEU4jOL5ZsFX8vjq8BWbQle+hBohSBWp2w6m8k2DL5edddZZqrOMUQyEF38JQ8JXQtQITAKL+yFg+Z1MWc9jJ5yphglySREpFgbrJZ6vTF+f5fmaypfrmZ6vdPTJ8OIsz5ff66FmMmxbJtXUH6z6eU7zf0fwfDmTxf/eJpf4N3w1rfLdopeArnxHha/uBetWQRp89WiHNNuB24gqFgUs8a6m7SAzWUhKSX4SVlxfOtwIQ9120BOgE74EJqFI8PH1XTKR0XYQ+BJkfP0X5Uv4EvqEvUQ7sCzuR4evRDvoHW667aB3uHEdye0gHW5y3JLbgZ+EOY9Bz+1AG0LifyWlpMBXPHAdvjK0WD5N1StvNbJ8GHxrtdpPVqvVP9uil7StltECFr5b9JKYn5+/mnG+ruuqaAeBoYy40m9M8YB15av7wtJpJJENeoccl8kwWEJV94kl/wNBKgnXpVx+R0DKRJEEmHRIycSc8lpPAMksEOKlsjyWJTCVLGGEF2HJH5ZNsBKUBB7rKqkwCT9CnmXrQ5W5TMK9WBbrSJUp88hJh5kOVoJS6k6wy7FwG4kAkWgFmX6J38k8b/rMFfoIN9ad/5d2kg43eZimfYrXboLXHExjdrwlSRLX63XC98+36CVtq2Xhuz2uAYaaVSoVDi9eh6+oWb2DRvd/0+wIOVrZxtxW1K2uzHSlLYMBTHAIyHXfUl6v0zoEddBIWaK49WgAWU9ex7kO9yEPEFHh0lklECIkxY+WY5EypEw5Fqmfrii5Do+JoDTL0esu58B8KzC3YdkCZ71uZllpUM0Cr7zZ6N9r5zdZW1uzHW7b4/ZWtbTKd4ueLAk18zxPhZrpHW5S5QFhR+sj4oatK0pXbmzpGJKy9fhUAY8+4EIHgl4f/UEgcBUYit8pMBRbRMAqHVJStn78OkgFgBKxoadq5HqyH6m3QFyiCNLqI8erPwT0B5h+XHqyHKmrlMlPgW6a4tUvu7SHpt7ZmXWezfau1+u/Uq1Wf2OLXtK2WkYLWPhu0UtidXX1mcVi8QOe510g8DGrOgi+aTe37hnqN7yuvnT4mmo5bf+68hYYCsCkLNlOB7mUrYM5DXi6KhZo6g8Us+7maDIdnPq6ZlmirPU3AH0dc1t5AAlgTT82y59NU7ppbwpZDzJpo7TLttlsvrtSqbx1i17StloWvtvjGmg2m9fn83nC93wdIPrNZyqmFB9w/WBFSUnnjg5NfTtZT8CTVqb5uq4DRcqV6Aj9/6JATVVsPihMNW6Wb9oJYl8IxEQBm1aKHLuupFm22fGlrzesTQWyOvR1W0A/Vr3eopTTHijmFTrsPMv6rVbrt8rl8hu2xxVua2mV7xa9BprN5rPz+fz7Hcc5z7xB9SrrN7rc0Loy1NcVQHCZhJDxxqbPyR92hkmYF/1K/s1l/J4dXoQct5PoAlmXnVwS0sXyZFvp7JLyZd426WzjcrEcuMysl+kF6ypTQM7tuS073qRTUNpLrBqBMTvbJEyO6xDO7MCTv9kJxx+uJ9/JdPX8jr8yxJl/s1x+z1/+n9uxPP7KdlyH/5e66GDPepCawNcfRuaDTz/XrVbrd8vl8i9v0UvaVssq3+1xDdRqtW8tlUp/FcfxudIDLgqIAJGBCPJJOBKU/OXfAkaCkj35BCJ/9e+4rQCVIJSbXPYjNzoBwl/Wg1AS5SiA4nf8m+vLuvy/rC/lyHFI1IKUI2CS9cxPWc88c6ZC1h8+kiRIlkmUiHzyez2XhXi0EvEh3+v/ZxvJ/2V9KYOf8qNbN9JGXMa2Ibz5S1jzgSHwlr+5nMv4f1km0ycR4vyen/qPeOedTucPy+Xy/9geV7itpVW+W/QaIHzz+fxfUPkSpIxfPXr0qBoowNhXxtZScRKsomJFZckNrN+0VGVyUwsAdDDoIBWYCjz1/5ugFLjJK7/udZq+pa7gdXDKKZBtTV9UV4jm6UrzVrNe5bPKT6unXoY8DHSQi0fM49AfYvImwXMisBZA628V/E4elHxASg4KeWvgNpJ1jvvl+WHYGkPsGPfMWGbGRvNvLu+HwFn4btH7Oa1aFr5b9GQtLCxc2mq1/s/dd9/9rDvuuEON5uKNzUEIHN3FX44K44gw3pD8lVdhHZD6a6n5Opt26Lq/qK+vA1GAIyqS2+h5CvQOJH0fWT5zlgdsep3msQwCvrRB1unVgWpaN+Y24guLmhcIm9DW3xj0umYdt/7g0v9muxLOPAY+ZOXtRR7AfAjzAUw483q4+OKLcfXVV/N6+I1qtforW/SSttUyWsDCd4teEg8++ODu1dXV3280Gj9IsFLpcCCC5DcwASAgkldeeRU1O9iyPMNBzWDaEDp8ZTt57c4CptRXV7n6sjRwpYFbVPAoDxJzn+a25sPFbCsT9mKpZO3bhLGp2HWVLso/TaWnla+3j1geVMkEsmR8m5ycfN0555zzO1v0krbVsvDdHtfA/Pz8xfl8/q9833+m+Kziq5qv2uarfhoAzZtcB0sapNLUn6xHcOieqQ4ZXeWZ8MwCs66UB0FVB1bWerIPHaRpyjZL7eoPJ1G8UqYJ3zR7JKvdzIeOuW2W1WK2mbmenHuej1qt9padO3f+2va4wm0trfLdotcAJ9D0fZ9Tx18iPfKsqgB4mDoapmSHKcc0L1XKFI9TYGjG8wqkpQzdHhBQp3m+gx4C8vCQMofVX4eo+XAyFbAObHM/AnEuH6Z8h11Kej2GKX19YIYO7rRjkbC+er3+hunp6d8aVg/7/dZoAQvfrXEenlALJtZxXZdxvheKAtPDlXTPUr85TSgNu8nNHY+yvkRbiNXAfZowTVPAuorTlXjWclM563AeZJ+Yqta0TbJgrL8NpCljParDrNugh8GwNh30oEu7PNPWT5KEw4vtTBZb9H5Oq5aF7xY9WQsLCxxk8X7XdZ8qIVqivrJemfXX/zSoDlOLArdh6+nwTbMS9GWj/K1Dz4S2XhfTnsh67U97MJn7GGY76G0p62bBd6OXkNmGw2Cd8dYTrq6u/vSOHTtsYp2NnpBTtL2F7ylq6HF3s7i4+GzP86h8n6LHx+ogHmQ9ZClafbkJNh2+gwAsHW6EhLzypnmRuiI3lWIWZNNgnqaABY7DHhS6wk6Dsr69DmQTzvLgk/ZPe1DpD4e0B2HWsZkDL8a9Vvrrd1dXV390enr6Qye4vd3sFLeAhe8pbvBRd7eysvLtSZL8led5Z0mAvnymAUMH3SDll6WyBsFRh4rErOoDMvTvzeVZ4NS3GQZcAd0obac/BMx2MtvF/F73d3X4ynLzwSfljQp1XX3rx2Q+QEZpDx3u/fU79Xr9+6vV6j+O0k52ndPfAha+p/8cPKEGSZI4y8vLP+C67h97njcto8vkJtdjWE0FKVDTVamso4/uEsUqEJD/p0E1bV25+WU/AhBzlNwg1aoDaBhwBn0/TP2a0Mv6vw40Hajm37rq5ndmXLWk2TThrHv2+jZpXv6wB4d50SRJ0lldXf1vO3bs+MgWvKRtlVJawMJ3C14WSZK4i4uLP++67m94nlfizSlQ1SFphnzJdwJEE6hZINRhlKbCdBUo9RCw6PsaVv4wwIpFkLWeaZNwPbO+pl1gqmbThtDrnGU7EKa6ohb46g+lFBg+4coy9y3g1mEu+9KtJka46EO8zVwR/XPR7NsOf7cFL2lbJQvf7XENEL5Hjx79ySiKfjsMwypHMknuBR3CEo6ke4a6RWEqPAGmDMAQRa3DRQeEbK/D0AQg68X66bkNTOANU7hmmWkgG1XdZqla8xjSrAJ9WwE7QSdDr82HS5bdYL4FSAelCWsT6NJOUleG9Mm5lXPt+37geR5/Xc/zvFwu5xYKhahUKn212Wz+4K5du+7dHle5raVVvlv0Gnj44YcvX15efm+3270+SZKK4zi5/k0ZOY6T8L7zfd8RRSQgNV+JTRUpcOUnoSJDkmU9LtfDxtI8YgETP9Pgm6ZcTXtkWLOn7TdtmyzlO6h83Q4Q4OntIn9LzXOWAAAgAElEQVRLbgu2kTlzhpRvdpaZDxIpS3I36O1sPijSzpVYRf23nOUwDP85juPbPc8rOo6zG0All8st5PP5W84///ybHMfppYezP1u+BSx8t+gpuummm/xCobA/SZIDcRxfEsex6njzfT/kTed53nXlcvkSPcuY7iOmAUZXsjpYxNaQ77Nidk1lRljo2dXSlLK5bBCY006Fvn7atmk2g1mOuQ7LyYKmDk+uIykixceVh5v+kDMhqpchf7OdmEhHh6+AOctmkbec/r6SIAg+3Wg0Xr979+67Z2ZmWJ7HB/DZZ58dnHPOOR3HceItejnbaqW0gIXvNrssPvzhD3tPfepT9+fz+R8rFApvzufzvAHVUejqTYeL6TWKchXlq3vK+g2fplbN7wW+ZgpHAfUo8B0F2sNOUxpgTXWqv+Zn2Q76chO+0m76vmR93X+WtteXSYYz0/7IsnRSHnRxEAR/U6/Xf+nAgQNLw9rDfr/1W8DCd+ufo9QaPvroo9/sOM6/ua47MSz214SveL56SslB0DUhLFCReF96vpIMPW1dHcSDVJ55oFnrZp2yQUA11ampYPUyBa46fMV2MLfTI0/S1LCUa8I3TR1nHX/fCiJ83+e67uvPPPPMxja9bG21tRaw8N2ml8PXv/7183O53G2+7+/U4SugM0EkwNU9XRO+0hRmaJkJT9PzJVhktgod4mnQHRW+44J3EPh0YKb9neUbm56veamYIWY6tHXYiz0jMdJ6XXV1LNvo1oT2MIu73e7/XFtbe8uFF17Y2aaXra22he/2vwYOHz58TqFQuMPzPPq/Q2crFigKfPmpT3GT1smmL0v7W6Ciz/AgANKnKTKhMsjHHRXOpoVgKts0Zam/AegANNeV9UT5SqekCXjTV8/aJ7dj+8k0SmnlmA+FFBUchWH43mq1eqPjOL15n+zPtm4Bq3y36embnZ19KpWv53k70l59U27e9c4eUVtZ8E0bpaYrWv173fPNgnWWd6zXcZDS1dW6eVxZqtVcngY307tN83Rl6h7dVzf9ZfMtQz8f4v/KzBS6qtW3M0GuvzXw7yiKoiRJ3nX//ff/2rXXXmvhu03vW73aFr7b9CQeOnTo8mq1+mnP8yYHhTvpN7EOwUHKVx+sIdubnrD8X0LNJCRKVGOakjb3bwImDcBZUJb9jOKd6uDNUqdpIE6zHbiedFBmKV8dvlJulvLVjyMNwHJ5Er5xHN947733vtfCd5vetEa1LXy36Xlk1rNisfhJ13XLgwCkA0/vKOM2+uy9AtMshWvaFvIqLX6v+JlZtkOa+pWmH2RDmIBOU7RSTtZ3abaCvo35vcDV7HATiJugNlW1ePC6n6sPtJD1zYdmGrS1cxY+BvB33H333b9p4btNb1oL3yfHiVtcXLyhUCj8k+/7airbLPCY8NVhdiLw1bfXox1M+A5Tvmm2SNqZMaEt6jBNEQ9TwaY9kAVTUaOjwneQDaG/CcjMx9yvCdo0FW10vNHzvTGfz7/Xer5PjnvYKt9teh7n5+d/qFKp/LXneeocmirKhJZpG4jtoE9NpKtf3W4wrQfT8x3U4Waq22H+rwlV06rQ4Wt6tIMeQubDaZB6HVf5pilrvXzWUx5UpuebBmJpb3rycoxJktB5eOcDDzzw3gMHDnS36WVrq621gIXvNr0cFhYWXlWpVP5Iz6BlvqKnqV5ZR+Arw5LTbAcT2NzW9Hb1EW6DQtT0Zk4r14S9CUsdWqOcsjSVm6Z0pSxdefJvHgvbRoYWS0SJDlV54KWpVtPLFc83a3+mojfLJHyTJHn3ww8//Os21GyUK2Drr2Phu/XPUWoN5+fnXzMxMfG75rBX0z/VASyKVU+sIxmy0sCZFvVgDj3WczvoZegPgnHUblYHmwlfgWDW+qYVoDdimk0g3+tvEGLLSFYxE+hp1oEA3uyUoy0jsdD6QyAN5qaC74OcyvfXfd9/t+M4Ns53m963j7sOnwTH8A15CAsLC79QqVT+QIdvmvLVXlvXQ80EoGmer6hbUac6gPW/pdGlw40KOEspy7pZilf/Pu3vNHCaSjrL886CcJrtYCpjUb58QOmJi6RN9UEWpvWgq2KxHfSBKOYAjawBG1p7MNrBwvdJdLdb5btNT+bi4uJPlMvlPxVfUMBhWg2m8pXXYa4vio43fpbyle3le3178TEJXkl5aaplXaFm2SBZp8BU8aYiFAgOgvMg+A6zJnTbIW3WaNOq0FWv6fmaDydT/eqK26yXKN84jt/zWAfrexzHsZ7vNr1vrfJ9Epy42dnZ76lWqx90XVdFO5iKcVjnGW9oE76inHV7woSvqV4lysHMN2zuP61+g06DaSdkeb5ZtoM58MQEtKlUdRjKthLna84kwnUHRSuY+ZG5PttJkg/px6IrZBPA+sOm7/m+54EHHniP7XB7EtzAjFB6chzGN95RLC4uPr9UKnGCzV26AjThmNaRJp6vqFjxJ/V1Tf82zXIwlamujgXkJ3pmsmyEUYAt7ZHmC5vl6v/Xt9P/1pVo1nJ9HXOEG79LeyOQeGAd5ll2SH+Q228ePHjwRtvhdqJX1dbazsJ3a52PkWszPz//knK5zCxXZ+sj0nSv1oRpWuEC4nFe3QeB0XzNT1NzOphHgSyPwwylM5X0yA2npd40HxD6gyvt4ZGlsmVdeZgNW89U2QJf00PWFbjrunG73f6L5eXl15177rk2peQ4J3yLrmvhu0VPTFq1OLHm7bff7k9PT59ZLpdfk8vlfj6O47zupeqvqmmv0lKu7lfq26Qpw1EAqSu/tFd6s17m8WV5s4NANuzUjQJBHZy6nz0Mvml+9CCYZ72RZJxn1XkpbyQyW0kYhve1Wq03+r5/0969exnxoGY1GdYO9vut2QIWvlvzvKzX6rFkKt6xY8d2djqdc3O53Nme5z09iqLnua77TY7jTIpqEviZ6skEYRrkssA3CMpZzWbuL8urTYPxIEsgDYbDgJ4F37TlpnVjHp/5gMv6Xl+e5nvr6li+F1VvvrWIXaHtmxEPjwC4HcCXoih6KEmSr3ued2jPnj2LdgqhLX4zG9Wz8N2C54sKd3Z2drfjOJc/NmfXtY7jPBPAZa7r7nQcp+q6bsF1XUdgpY+ESlOgusrNUrHDwDeKfzoMhmn7NpelwXoU5T0KDIetM65SNkE77FLSAS8Pk0FWR5paZlswwVkcx50kSRpxHK8kSfKVOI4/F0XRTe12+94LLrhgdVhd7PenvwUsfE//OVA1IHABeDMzMxc4jvNf4zh+KYDLHccpSseMPn24DiTdG8x65ZfDHMWvHQbRtCYbtl9zmxMB6jinKgukafsdx9rQ19XLyrIhBu0v661AljOCRM6tCWIZaSif/e8J49ujKPqw67r/eujQoUPXXHMN5/yz1sQ4F88pWtfC9xQ19KDdPPTQQ1PlcvmqKIpemiTJiwFcxH4hfWp33oR6yJPeU84bXB9RNQpoh60zChxHWWfc5s2C1aB9pcHzROo2DoQHPaDMcnTIZlkeWapcf+MQAIsdYYBXD2Xr0p54zJ66GcBH6/X655/2tKfNjXsu7PontwUsfE9u+w4snTMUX3zxxVd2u92fcBznxUmSnM0p4hl/y18BrPkpsDUtBv21VrxFfR151R1F2WapOv2ATgRww6B/Gk/H2LseR11L4WnKeVxvWveS+bdEu0gcsaaK4yRJ5pIk+VySJH/muu5Ne/bsqY99oHaDk9ICFr4npVmHF3ro0KGdhULhhzudzmvCMDyfINOVrsBXX25CV8BqgtKE4kYgOfxIemtkebcnG7ajPCRGPYbNWm/c9h5XcZsxw+boRBn4YlgTQRRFf5kkyTvPPvvsg5t1rLacE28BC98Tb7sT2vLBBx8sTE1NsQPtFzqdzkujKCoJVGXEmYyQGqR4BXijgHZcGAw6sEGgGAWE+mv0CTWgsdEo+9zIfga13Wa26zh1TPN/5a1GlLDpCfeBzITsVMHv6XQ6N59//vntcfZr193cFrDw3dz2HFjaYxd9bmFh4XvjOH5dp9O5MooiT7KKmcpXgCwATlO9uuIUy0HUcFZnzmYe7ijRASfyaj5OHbNgngXGE/GHTxdkR2kH3YLQB9uI+pXv9f/TDw7D8F1xHH/w3HPPbY2yH7vO5reAhe/mt2lqiUmSFObn53/4sUERvxYEwZ4oihw9t4Ixmulxfu8w8Oo71EeC6R7wyT5MfV9mz/84wNssWA8qR4fpVgbrqOdMBzC30Tvi0qIiuCwIgqOPhaq9ft++fX8z6n7sepvbAha+m9ueqaUtLi5WkyT54cfiM9/e6XT28mah4uWPHsEgf+tqN8vnlR0NAsmphG/agWf1+ssr8ijbpB3nRk6ZvBnobw0bKW8rbKtHQcjfaSpYlvGzn+jnkTiOXzkzM/NJOy/cqT+TFr4nuc05Qm1paekVURS9udPpnMfBEdylhI4JDPRQMjNuV+9Y0+GxFQEyDPgCZOk0GrX5TZAP8o75Xdb6g7Kd6Q+F7aSIdYspzYbQ1S+/Fwui//lgkiQ/c+utt976/d///dGo58Out/EWsPDdeBsOLOHo0aMvyeVyfxQEwVMem/pbjUoz/VwBgpm6UCwEM6Z3s9XgSW4CVbwAwnxFPhX71h9ST0bla7ahmWhJV7w6iCU0LYqij3U6nVeed955D5+q82H3Y1NKnrRr4LGQHndhYeFKz/P+rNPpXE7opGWtSovlFThL5fTttht49Z75tLSUm3kCTLWqq1/5Ls2mMd8mpE6notNyM49fLysr053AV88tHARBOwzD33cc55379u1rnqw62XIf3wJW+Z6kK2J+fv4sz/PeG8fxf+92u67p4wpgzbAy0+MV1ZYGj5NU9bGKTQMUl+k3vwmzsXaQsnIaVPXV0iyJNBvBBLFu7+h13k4WhN4OpgWRpno1//doFEWvPPvss/9ho+fHbj9aC1j4jtZOY6+1sLDwo0mS/E4Yhmfw5tVnGR4UvytWg65+s5TZ2JU6CRuY3mqa4koD44lUJSuCYTPeBvQ21s+BPPxOpL5bYRu9Ay7DcpDoiKTb7f5nGIbfs3///qNboe5P9jpY+J6EM3z06NH9+Xz+g3EcX8+5uzj9uNgOpvWgT0mudwaNC4DT9Yqs39xsypPt6Q7r0DNBbKrkUVWz7s1vV+Wrq3d5G9FtB1G9sqw/GeprHn744T983vOeF56EW8MWqbWAhe8mXw6HDh0qVavVdwdB8D+iKMrxxmU8Ly9+HbRmp5v5yjtux9CoUNrMw9XtBX2I6yj7GKZizTLMCAbTWhgVkOZDatB2JoBH3ccox3+q1zE73YyIB6V+Cd8wDL+YJMkrnvKUp9xzquv4jbY/C99NPuOHDh26vlqt/mO3291jAldXvab1IK+340J3k6v/uOLSACkQNH1dM3QszXcdVNdxlPtmPGiGQVevq3neTmabn6yydeXLv/X8D/I339LCMGxEUfS2ubm5P7CxvyfrbPTKtfDdxPadmZkpF4vFX02S5E2Ekd55ljZM2OyE0wG8idU6oaIGKVN5XdUhOChuNwviYlOcUAX7G21UjWZtb3bGybnRw/42Uu9Tva1uD+nw5d+ErpzTvvXwyXq9/n0HDhywc8WdxBNl4buJjXvs2LGnFwqFPwuCgLNPPM5m0EevyY2t2xBbCbwCRR1AAlAzYF+UehZ8x7UXsk7HoHLGBfAowNXroa+vv7Fs4qVzSoqSNjRVr6F8CePlZrP53y+++OJ/OSUV+wbdiYXvJp34d7zjHe6rXvWqH/U87/eiKJoSr1c6zmQWCt3b1ZWxVGNckGxS9YcWI6+tvFH1H1FU5rKhBWoDL0ZZV9YZ1mF2Iu1otvkwSyLtjWWcYzid68r50j1fKt/+cGOlgjlNUbPZ/LtcLvcjNvPZyTtbFr6b1LZMFblz584/j+P4BziMTZRvVhyv/hq7VYErTWMmahkE2iyFOqoCzlovzUM+0XYbRfma60i99CgUecDqD4YTrdMmXYYjFaNHORC6uu0gIO50Ogvtdvt5l112me14G6lVx1/Jwnf8NkvdYnZ29gLf9//xsfmzLhPg6nOupQ2y0DvXNqkam1aMDkEdvmlKNw3GwyCcBbdxDkA6/7K2GQWy+raDFHBalITAV6/HdoGvHnKmA1hXwQsLC6+58sor/5fjOPE458WuO1oLWPiO1k5D15qdnX2553l/8djAikkBrW416Il0zBjeoYWfphXMULJxOtUEViaE03xkE96myk2D7DiQGxfC8laiWxg6fPXyzPDB03SqRtpt2gM1S/ly3aWlpb/1ff8nL7nkktpIO7ArjdUCFr5jNVf2ynNzc7/nuu6rCSg9T6+ZJpIlDMustUlV2nAxRgJuFaucBjL9pjZhO8xuMD3ctLJMYMv/BylffZthHu6ghspSw3od9LearDba8MnYhAKkbvL2IvaD2A79ULP1mN9Op3N/rVZ72VVXXfXgJuzeFmG0gIXvJlwSDz74YPWxqYE+6jjOc1icmSRdB7CoqnGU2yZUcewi9A62LKthEHRlh4PgOyqYT1T5DrIR0hpkFIWsQ1fKkLcaXSmP3eCncAMTvtLZJipYrIcwDOcXFxdfcc0113yU/aOnsIrfELuy8N2E03zkyJFz8/n8ZwGcIz6g3JBpeRy2OnjZJLonmAbSYeBNA+uJ+sAmfEdRl6OAd1xFnAZeeZPJSvu5CZfXSSlCRrzp4DXhGwRBc3V19c1LS0t/ZIcbb/5psPDdhDY9evToM3O53CfiOJ6kypWZh03LYbvYDWwSuSmHqd5RbYZh4NVPgw5bbsd2S/OQR3mIDbMfhpWRBvGsZXK+N+GSOulFyJsNIWwOspBlYRiGtVrt98vl8q/akLPNPyUWvpvQpocPH/7OYrH4kTiOPYJ3EHw3YXcnvQjemBzpNC54WbFRIKsr11FtCbMTTuybURpjowDW98WyssrTk+GPUq/TuY4OX1P9igLux/v+ZRAEv3DgwIH66azvk3HfFr6bcFbn5+d/yHGcv+EFzRtQZiROm5NtnN0JmHTwDFNq45RvwlIUp9yM+vemzWBCM80a0O0Ks2MtzcrQ655WflZ900BsWhNploG+jtQ/DaxSl6xMc1KObjFt9nka97yOsn6a9UAVzAcvf9rtNjqdzr+HYfjDl1566eIoZdp1Rm8BC9/R2ypzzfn5+Z9xHOd9XIE3IOEr4DU72zayO8kXcTJvbIJEer1N+OsPgSxPd5jyTat7GpjHsTN0sI6ikEfxg02gD2tzUcR6SOFGzvVmbTvIHxf1aw4v1pVwo9H4Qq1We/nVV189s1l1suX0WsDCdxOuhMXFxVcnSfJ7vAEFvnqs7zjJWAaBSNSZ3FA6EAbdZIMO0fRSxe/Tt5Gbkw+SLCtCVOkgG2GQspXvTL932OkZBYpmGWmq2LQTspS6vj9RwlK+fs6H1WvYcY1yztIU/7BjNc+BDmCJcpD0kjzvzWbzqysrK995zTXXfG0jdbbbPrEFLHw3eFUkSeIsLCy8FsBv8+YzPV/ehBKIP+6uTG90Izd0GhTN8rgObzh57RTQynr8Tu/8SrvRzW1GVbBZZelQ1mEz6HhGaScdtmlKWL4315P/m28FUjd9u2HnO62MLOgPK0u+Tysza1s5V+ZoNy23L1qt1kyz2XzJgQMH7hy1Dna90VrAwne0dspci/Cdm5t7HYDfFPCmDSs2VVIabNJuIAJPFLV+Y5nqzVSwpirKUqRmkm2qn06no6yHSqWyHnLG8rhMjsO8yeVGNuFhqvO09dKgaipsE2r68eptIW3FMrMAnQZWri/HJlEp+qcOV3M9/QEhyn3QA2DQ28Eo8M16OzDbYZRLWwewnmxHHsKtVmu12Wy+7NJLL715lPLsOqO3gIXv6G2VuiZnKT527NjrAbyXXi8BLGrXTKqTVkDvRop7EexaGLu6CZMIC/PzarPde/fAdXNKmabd4INu6CwQCXD0V0+q3uXFedx111247rrrsGN6F4I4gqpOkqi6SkW5zASnPgTZfODoN7oOpzRQZSVnl3WzFLZ8nwU/E7z6+ll/6yGCj4c74Gh3UNr2ozxkVRv2z38qfJ31FkfCHcYJEm4QczlPTO8a8lyOQOTCBC4cJIiP+4q9xWp9ddoYtdGvnNM7uYiiGHEcIQpCuKD330Wz022u1Ne++6LLrvqPDd4qdnOjBSx8N3hJfPjDH/ae+9znvjEIgvdIR5vZ2Zb2iqvfqLxJeEM4Dm+Z3k3hcFkU4v577lGK8xlXXgnH9wH0fFf9x1SX5iGlgSjp33ou7+U47qm+hOkiE8weOYzP3nILvv2GF2JichoRa6Nu3H69+gBWqll917/ZFZx7v2l1SntADFJ6wxQiv896o0iD+6Bl5jkS4GbBmm3MNjl+A7F1evlnevuR3+NnQ84aTx/RyBblZ+84+2e+x0E4PB/EpzzsFIB7O3TA7wCH0JWKMHl/3ISDEFGnhaDTRrfZQNhuIeoECqjMBholQMRO4UIRuVy+NxrT7dlN3U5XvfUkQRdeEiAKu0Cp0qkHyfdc/pwX2Ny+G2TFE+7LTS7vG664JEn8paWlt4Zh+LZCoaBgwE9RSMMg0BM8kjSqd1PxJnPjHgi/dt99CMIAlz7jcsDlzeY/TrWcaIMLCJSA0uGbxJibOYLP3tqDb4XwjR2Efah6ZDSVuvqVmjtw1pXx4x8MomCzHhhpsJZjyrIN9O8Hvd7LejpY9WW6atcVrX7uBsH3iW2vJ/86Dl+9rdX57T88lXpVEBVlSwULJOqhBjieqxRo76KI1K/LlXm9hCFXBIIOuitraNfraCzNodusYWV5EbXlJfh8skYhfOpgx0EuX0KuVEahMoHiZBX+RBXI5YA4QqfbQb1Wx+rKKjq1NXTqy1icn4VXqYb+rjNf+b0/9er/faLXmt0uvQWs8t3glZEkSW55eflGAG8S+Mogi0E+7+PAom4o/vBW6ykhwtdJYjxw330IowiXXX5571XTyfVuWP199wSOIRW+vKnjSMH3c5++Fd/2AsJ3CmHsIOrDlze/WA/D4CsKWPdnzaoKnAcdzyClP8qhD7MWpD319UZRvuPAt3ej9eDcOx4XMd86emdzXUH3NHDvvUTp4jiCS0uB7R51kHRaiLtNdGePYmVhFmtLi1hdXETQbiOXRIjaHbTbLTQbNezevRO+6ym4O66DfKmC/MQkChOE7w44lSqcQhmIQ3TaLTQaddRW62itLiNorGFp4RgCP59g8oy3/eAvve3do7S1XWf0FrDwHb2tUtdkEvUdO3a803GcNwh8ZZDFsE42KdBUvj01FCkQPnDvvevwpfIlfHv+cHqGsVEPR4fvcZvgOHzXle9Ez3bg66paj3aIpnyVB0lU8B28/yNqVn9ImACVdUzbQfd09WMZZE+McsymgtXrZvrEIytfXeSrO+m48u3h8/jt1fN0I7VIqVvH7dk5aivaNroVQa82hsc2jQJE7TZaa8uozc6gPn8MjaUFdOuriLsteCwzCuGqMEdHXSthGGC1toqdO6bVm5iywbwcvGIRucokcoTvxBRypSkU8iUF31arxbAy1FfrquzWyiLmj83ArVQRlne86/te8/a3jdLOdp3RW8DCd/S2yoTvrl273gXg9dLhlqV8BSCmyut5vj01JD+ugm+s4BuEIS674gqlXk6G7fAE+B49ojxfKt+JySlEVGlUYf1OwCSJlFWheKKG27pIosfn2zY7zLL83lGhmtV2o5y+rI4wc/nYytfM89XvNet3aT0RvuuuOQHsKOW7fr6J4iTsd5iFcGgnLC9g+dhRLMzMoL68hKhVBzod5AnssKPWV9Dux5ezw4w/URJjdW0F5UoZpWKxd44UfEvITUwiP1FVtkOhOIlivqDg3em00W61sbQwj9byEsJmHSuLc3DLU2j5E+/+3tfd+NZR2tquM3oLWPiO3laZ8N25c+e7kiR5fT7f68CQlJImZLNerQd5vg/cc08fvpfD8TwmrNxgjXubZypf8XxvuVnBd7I6jTAxle/o8OUx60rYVLOjdrildhoOUP9ZbZ+mckUFjw1fsk6/g/p/Hz+fjz9VNBf6XWz9OAQq3p7KVW86URdxu67U7cKRw1h49EE43Q7CThtxt6POfN514SYOHJedcUkvFJAPP3VleErpxlGIldUV+L6HyYkJJLQevBzcYhmF8iT8iUmUqlXkyxPI5fNwoi7CbheNRgPHDh9GZ20FubirPN+kOIGgNPWOl7/mnbTW7M8mtoCF7wYb8957783v2bPnXWI7SFYzCTkbVryCj+H5chulfAF85a67EMURDlxxpepwE893WLkm5AQwsjwVvqpTJ8bc0Rl85uZP4dsJ36kd6/BVII05zXivM1Agrnr9zTC5/o6y/N605SfiYw/rlDOP27SCsuwIPbzM9H/X2/YJtkOvVah8+3EIPY+B5oJDjer1vu8vIzIJ3aTbRmdlEfW5o1g5dhi1pXlE7SZyYUt5/7W1NdXB5nse8n4OnushcYEgThBR1fo+4jhBngtjhpw5aDQb6HY7mChPoJAvAn4OfqGMXGkSuckqStVp5CYqcPI5uHEX3XYLa2urmD0yg7jVQNhYRRR00XXz6Oaqb3npa9/2a+Ncc3bd4S1g4Tu8jQauQfju3bv3nUmSvLFYLCp/TdTvKDDZbPimwUgOQK/PWPBlh9s6tal6j8N3PQTtBOGrAN7v/R+lvcyTMUpnnF6u+bcZwyuwPhH46ixWVlIS96IV+MxUEQ3Urn0YJ7FSue21FSwfOaTUbmtpHm7QhheHcGJGMyQI2i10O21UiiX1YKQvm8vnVChaQpXL+FxluSdwE1c9n+n9cp9LiwvIezlUJ6fg+HnkihXkyuxw4+8UvMkpePkCPCdEu1HD4tw81laWgU4L7bUlIAzQ9gpo+hNvfPmrf/U3N3ir2M2NFrDw3eAlocOXHW4CXlG+x/3U9B1tRfjOU/nSdnj+DT3l2w81U2lgXSEAACAASURBVOBSfu/G4atDdyOnYBTPeBT4DoLyUOW7PgiidyTrylfZIj0tTEW67unHIYLVRcwefhSLRw4hqK/AD7vIJyFyUYQkaCMKI8RuTsXdUoGW6d0mIbr0gmlB9O0t1pseL31d9hzw4c8ON8931TDx+sqagm++VEa+MAG/PIH85CQq1Wl4Ezvh+AV4CNFpNVBfW+mFrC0vorO2rFR5M/GSpld+/ct+8a2/s5HzZLd9YgtY+G7wqujD98YkSX6F8BXly8438TuHhlFtsu2QpX5HVb46fCeU5+uqUDMTvsrL1QZZrItjbRDIoDCzQSp91NMyimoeBb66PaFHO3B5Jny1Svb1rJgtva7TROIZ1EgWJGEXQW0Vq3NzWJo7gtbqIpyghYKK2w3ghIH6VKMh4KDLMN6gizAIUMjnwI5O2hmtVkMpaRnUA3a00RLqx2Cr4JMoQi7no9VkFEMLlYkqJneegXylCr9URnl6J3ITZ8ArlODEAcJuC91WA4vz81idPwY/7qiOuKV2ROX7updb+I56SY68noXvyE2VqVxzi4uLhK+K882Cb5YCPtnKV9/v2PB9wQ1qhJt0uClAoTcEtRfr24tFlRFu48J3s9TvsFNowjft/+L9jmU79DVurx2Od2LykUR3V3Wi8Q5jjtxWC43ZIwpsjZVFIOzCCVtA2AYjt6NuRwGanXIqx4KKXIhVTl2CtFAqqE+OeOMgjG67A8/1UfDzSGLuC0hUJ1wEz/f656g3AjAMI4QJ4BcrCrqVnbt6oWblafiFIrwkRNBpolFbw+LcHLq1FRTcEN1OCyvtGA1/4pdf9gu/+rvD2tl+P14LWPiO115PWPu2227L7d+//+1JkrxFh6+Emwn8xoGvCopXLmuCr9z1Za3DzeOwp8wa99QXXz572zqJCyfxe4hgOJKc7cd1FNGd7N30vTH+wMLMEXzmlk/h215wA8r9aAcZSkv1RfCqbVTsby+a4XFgH1H5ng74Zna4UeGqTjH1hzbDtKsp38fncujF9fYiDXT4AhE8PpziEEkQoLmyjOXZo6gdPQQv7KgBE4zfjYM2kHQVbJUtQXciitfzd3hhoDrCgjgEI2lUVjnPheN6qNXqanhxpVgB0zkwzjqMA3h5X6llRjpwfZ5dzy+oaIfEzyNix1tlAtUdZ6BS3YVcvgjfidBu1bC6tKSGJTtBG3FzFc1GHU3k0fTKr3vxK99kbYcNssLc3MJ3gw3K4cVzc3Nvc133rRLnq+d4GFZ8T/n2ToPEhxKCKvw+ifHVe76MIIzwdEY7eNRIx2OBe5lV2LnS61sPkaARrqLZXUWpUELJnYATFeF77JgBPHbGcEdi2XoJEjdGqCDiqA4bL3axdOQwPnPrTXjuC1+AYnUaEfehtuHotgiJkyBiEhdWXQVI9BO9pBysbjtkWQSj2A8C96x4Ydl1msWjh5BlhaD5cFT78FAT16fXAEc96PjQ6j241GnqN796oBGwvUQMvcESavgvCwjgRh1EDN+amcHCkUOIGzUUGDHdf3hFcYwoDhHGkRoYERPUalQjz0+srAePHW6tprId8jmGkTlodlrqPLuep1Tx9OQUkm7IIDOlbt2cp3xhfs83FB6v7+cVgHPFEtxiBX65Ar80Ab80qZRvzmEynY4Cb6teV8o3aq6h02qiHjmoe5U3vORVb/qtYdey/X68FrDwHa+9nrD2TTfd5F922WVvdV33bVS7+kALWhDDftLhq4Y0KPh+5e67FHyfceXVgOeTDD1ACAdExUZA6MWYjxbwsds+jv3n7cdFey9E1d0BPwZyLm9Phor1atQbvsq7tZe8Rb12M340drB4hIMsPonnvuiGx8HXVZCNETl9YHNz2o39JAWqXimqVxTuRuCrt2NaJ9sg73cU+Hpw4PMhpsFXlHAPvhxMomIAe3HLKoLB7Y1Yo12gAgxoCQRA3EVzaR6LM4fQWlyEF3RR4HpqYEQvN4ZKShRFqrMsipj0hlZD1BtWrpgeK5iz86zTaKDA6al8D4sri+iEAcoTFcRRgmplEl7E68VFyHPKUW5qsEZ/RKLKJ+3DzxWQL5ThqWiHqhpokatMKSAziQ5th3arhdbamorAiBqraLcaaMQe6m7pV178qjf9xrBr2X4/XgtY+I7XXqnwveSSS97q+34mfAdFPIwC324Q4vKrrlmHL0OLyFyly+R9NwRCP8QhLOD/+de/ZP81nnf1s/GMsy7DGZhCLnHgwYPv5PpDWnv5BCjk3P5otZ6KA+ZnjuDzN38Kz33hMPgyBwVv+97swjp8TYWqvs8IKRtF+Y7SiaifnCwFnKV8CVoeybr3K9YDVSbfGNRo4f6rg0oB6qnBDWx/9R1Dw8IukrCNxaOHMH/kUUSNOkoukIsT+G6CThT2xmRE7HyL4KiOtQRRECAOwz58ewmL+Nt2Qniei+ZaXQ2yKBULSs3SY6cCZn2nJicRdwLl/yaeq6wHAp0P1OMTero95VsowStNqtFtxakdyJWrfc+3B99Ws6ng26mtImnVFHzrkYs1p/jml7zqTb++wVvFbm60gIXvBi8JUb6O47wtzXYYFvEwDL73f/lOEL5XXH3tE+Drr3u37C1P0PI7uKv2MP7k03+LpeYipnMlXHnBZbju/KtwTvFMTHsV+MxxpeJBcwqaCsCUTIriIRIPmJ05gi/cdDOe98IXDlG+Tx74Og6Nhx582Siu28u3oD6V5dD3HfqRKQRvrMaUJapDjZ1rYW0Zi0cOYm7m63BCqt0EuX6SJKrPjtd3KcJeVjJHqdxYwTcJA6WAlX+LWAG0nYQqpCxoMbfDmgKyn/cRJhG6QaD82olKBRHLom3SV9Qq2kFZE0oKryvfHJVvcQKFyarqeCOIGefrI0TI2F4m11ldXbcd6DfXIgc1p/LmF/3c6y18N8gKc3ML3w02KOF7ySWXvM3zvHXP1xxifOLKN8G9d96ubIcrr30mQHUTu4gZUsThpP2hZbQC+Iq65rRx8+E78Kef+zvkpnJori0rlbSnuAtX778c33z+Ndg/sQ9VlJFLOLKJnTccFdV/neaLq9NLKfmfN92aDl9Eyu+NVHazBC479FVe2eMZDcRmMK2CzVC+owzEGOb7pilkwpedmfTb6a0yKTnBq5Qw3QWyV+XY7fWu9V44HHjKPgjQmpvFsUe+hpX5GeSdGAV6tEmEHO0C1+0lKvd9hFyfbxocKRiGalv6u0lf+aooEg4bVp/s1GTnXIKo00Gr0UQYBQq+xTLjdgs9C0kNKe5lweMNTXC7Xm+Ke+6K/q+fKyJfrMArTSjboTS1A35f+RK+AeHbaq7DN27VlOdL26HmFN90w8++4b0bvFXs5lb5bu410IfvWz3PS7UdNqZ8Bb4hrrz2Og2+vbgGj4rVg/JguwgwG6/g7+/6d/zzfTdj4sxJwI/w1YMPo+gWUWj6uHT3U/Hy62/A9Wc+A7ucSeRi3ry9ziIVpgR23ITK8/38pz6D56Yo3xgR4n6Hm7KM+x1uikkpj/LN6nBLO2vStk9QFCnpNnXfNxu+fRtB1K7b6wxlQiMFXpn9IaY/HtDEVcBbPXQQB++/V+VEmCxy+G+vM44hXx5HoiX96Al4KnIh4kAVh35uL6dCTz0zt0MvvEzla2CHm4J0rHx1jyBVgO5N5RTw0+tBXY1oA9CNOPQ7RqPZhJ/zlGWhOn9zBZXLt1CcUB1uTK6jhhf3PV+Bb6vZQJO2w9oK4taairSg7VB3ym98wc++zo5w21x02NmLN9qeSZJ4x44d+9XH/LV30GMblFwnM9ysX4nj0Q7HO9zuvfMOlVjnymuuU7ZDT/kym1UMJ1LZARB4CTro4sHGQfzppz+ILy08gOLuMs4+5yzc88D9aLXayMU5hLUA+8t78UPf/DI8f//12Ikp+Azx9xwEKq1hjBwCLD76KD576+fwvBe9aN12YEccO9wIX8JeKd+4p3zX830bHW6DlO+4Pu8oilepwAHgTYP08fheJW1Vx5qCoepg48AFB/A4lLeXooEdlwwdceM24tYK5h/5Gh6+7z7kwkB1qpUKeTWqzfWZxpFRExxSzI7MRG0bJaGKVmhFbbTaDaytrmJHpYKSl0PUDdift56yM0h4Vnodc3EYIe/5iDvdvsfcS1rJNxsOuiiVSipt5EptDTMzh1EsFVEoFlGtVlEpT8LNF5EvVFSHW64ygfLUDuQnJM63N8ii2ejBt1tbfRx8W7nqG7/tFa+28N0oLKzy3dwWJHxnZmZ+9TGF8Tj4ymALM/41DQ5i3Y4GX/bIh4gY04lSL8TMBRiR+ZkjX8Tf3PYRfB2LSArAZU+7EMuHj6K2VoM/Uca9Dz+EfJLHhZPn4Meufxle+NT/gsmkBEflCFbd8Soh9+rhQ7j15k/juS9+Inz1aAexHSSNrSjfrHAw3XYYBb66fbHZ8H1CBETP6lUuuAoXo9dAtUt1qRLjOMgzYoRhgBSqq7M4ct9tmHn4QQ5DQ9H1UM7ne/lzmXuBIxz9HJJ+uJrHEWlMhMMBDU6Eeruuhg7H3S4qfk7Bl+qXDzROGxXQRsj11ue+g25XPeUIZ5VGkuo46GJ5ZRndoI1SqYxivoTlpWUsLC0qb3iyWsUZZ+xGuTQBR0U79OCbr0wo24HwXfd8u20V19uq1RDU1xA2VvqhZi4aXvlNz//p11nbYXPRYZXvRtvThC9f88y53GQfYyvfOMI9d96h4kCvvOaZKs6XypdyM+ArqpsDB0bNzC3hKwv3446VO/GfK1/GbL6GVtTF5eddhIuLe1WylIfWZvDFow8h4Ktoy8H10xfidS/4aVw5daECMqMgmLGMnTZrhw/jlltuxnNf/GIUJqfA9DCifNNCzXoTOR6PU95M+I57foYp37Roh96yRKVpZCckg/KY7Jw9Vnwr4F1CK8GNaMskCJdX8fBd/4lH7/siGDsyNTGp0jxSfXJYQ6FUVlnE4HFtBrFRTTu9mSbiEKuMoe1wsAXQqdexg5nHqHw5eWUMdBj7m/AtJFbRC4xi6EUwEM4h2FVKD7ixtoaVlUVV75yfQ6vWVsOJ6Rfz32R1EvvOPheVyiRcFefLGN9+Pt/qNPIVKt8CfKrxgNs2FHypfMP6MoJuB43EQx3l13/7T73mt8c9F3b9wS1gO9w2eIXQ873oooveQuVL1UPbYdPhyw43wpdKKmI4UaQU2ZGlAHfe/iju/eo9eDT4GpbOWMRcdQG1XE2lGzynsBs/9azvQrNVx199+iO4t3UMK7QsIqA6F+OVz/l+vOK678MuZxoFFJSaIkWXDj2KW2+9Gd/2oheiUJ0eCb5sxv4czKlTtpuhZqMq33FPz4nCVyXAoV3Af/30j2AnHCWrywEPAbyoi+7iAh64/XY8+pW74Ed1lW2M0C0UKgpkru/DzeWReL7q6GJ9PIdBfkzb0FWpHmk3MD1k0XPRWquh4PrIF4voug5aboIaEU4Lo9ubpYIWD60KDrZYWVhE6bGpsov0ktstxJ22gjj93XqjjU6n24vdBlCZqGDfWWfDy+UBr6d8/cqkeqAWJ6eQ0+AbEb6tXqhZl8q3voJOWwZZTLz2+T/12v857rmw61v4ntRrIA2+erSDPpz1RJUvPd+r6Pn24UuVefhoHf/22Qfx4P0H0XW6WNm9hPkdh7FSnkGQ1OBEDnJ1Dz/1Td8Np+jiT279EB7BClaclpp1Yseqh2dXL8GvfNercNmOi1BCESqMAsDC4YP47Kc+iW978YueAF/d81VTlEvQcb/DTe9g26jneyInblz4yvkhfDlyT8EXvbAzZTu47NDiJJRdNOZm8ODnPo3D992Hks+BFSHKpQrK5Ul4hSIix0VpYgIxR8d57PDy4VM4c3AKYjRaHdTqqygWCiqfA4IQeZV7twW/UkYtB8yig7mki9D3kBMPWEVfOEg6rMMCip0Au/0C/GYb0eoa/ChCpVRGwHC3mMq7gNJERQmBQqHYi+LwisgVy8hPTPVnsuCn2A4c4dZXvhLn2+5FO6wFYGKdX/z2n3zNH5zI+bDbZLeAVb4bvDr60Q5v9jzvRt7Iuu0g+R2G2Q7K20wbXhyHuOfOL6kONwVfL484drC80sG/ffwufOmr84iTAlpuE4tnz2F24mG0Skexp1rEebvPQalTwlUTT0VU8fDHN/8NHgpm0Xa7cKMIE00f5wU78fqX/Byef8G3oESTmEG+hO/Rw/jMJz+B73hRH74qR0Rv8jGVTN1JEDscDKAi03qhZjKLg8zMa0whv1WVb29wRW+0Sewm8BKqVZoEDMPjCwYnUeoiWJrFXbd8HIfuvRM7fA8+k5kjQZkzAVcmVCiXmy/A4W/OVxEIvsc44Fh1pHFa9oBRCmGAUj6Hdr2mOs8mKyW0qFYrRSz4Mb6ONuY5im6irCIeOt1uz44IQjjdELlOFxP1NvY5OezohAjnF5A0mHQdyJdL8HI+JqeqKJbKCviu68Hz84DLfL49+DLUrFDtwddnbgfG+XbbaDVoO6yhvbqEbn0Fq0uLWGx1k6C047Uvf82Nv7fBW8VubrSAhe8GL4m+8n1zLpcbCt+0Xelq+PjIXHZ/MYari7u+dAe6nQDP/KbnIAh9xI6Dz91+BB/7xP2IOkUViN+eXMPM9FexcsYR1HOz2FGo4IqzL8W3PvV6XFTYh0PtBfzhrX+Nzx+7G74bYpdfxEqjg/JaCa9+3o/jR654GapgvliSNMLi3DHc+olP4ttf8CKVWIf4UTl3+rkdlLsrWc1Ub2E/N4UGXvVA0RLu6DZDluUwLB561E63Xo2Ozwi8PgxwfaBE70zQp6W/S/zGDGLwOFBBZXlQojdBgBw6CJeP4cs3fRwPfekLmPCg8izkikWVarM6NdUDGLODqbCuHPw8YccHcV4N2W23OyiVywj5psBcCw5UlEOeVkccoBN1kCtXUM/ncF/YwtQFT8NFl16hcvQS1l0VkhaiGQZYWJzFwdtuw5nNFs5oNlBiIpwuz5CHdquL6o5pNXcbtTYfAFzOUDmP08YXyyqfLzvbaD24pUmVajIO26ivLKLbamFtZQUrx2aAbk11Bi63gyQq73rtSy18N0iKJ25u4bvBJmWH29GjR9/k+/67hinfTPgKvNZXkHSEIe6644vodiNce91zECYeavUAH/nYXfjyV5ZQiqfQDTtolhexeMZDWNh5EPP+UXWzlTsF7HN34ulnnY+LLr4EX3joHnzk9n/H9Bkl7NkxhTsfeQQT7Qn8/LN/GD911fdg2imrvcdJgAUmU//Up/AdN7wIFZVSsh8L3J9AUw2pUENstanP+yEbg2wH/Q1g3GYfBOa0sgS+6ymL+qPUerkbGKcr8CVwXSX6Cd+EKl+FnDHOtoO4voh7bv4PfOU/P4MJN1I5FgrlAhqdAMVSFZPT0718HoUifHa2FvIqUoI+K5PnqBg1NW17EV1GLDBrGZVwt4VyIY+w20StVUOhMoFlx8GXozbOecZVuPzS69CMAzy6eBBhFGLv5B5MT+7CYm0On/z7D6Jw5BAm5maxwwH27jgD5cIkPC+v6kDFzs45PqxU9AZD3jwfhdKEmkKI08cXqztUhxuznXU7NbRra+g0m2jWakhadZScCEHQRi1E0s5Vfv5bfvyX/3jcc2bXH9wCFr4bvEL68P0V3/ffvanwVWnEIgXfKASuuvZZaiLEQ0dW8f5/ugVzqz68RkX5t53CCtb2HMSxHY/gaOEwukXA7TrwVmJUOy6+6fyrcOCCy/AnH/1LPOWKc9H22vjEXbdhZ1jFLz/3J/Bjz/huTCZFuI6nspZxyvDP3HQTnv+CF6oZD8aBryheE7RZylfU7LAOuLHhK/G+/dAsVR9JnNMHMS9+pXw53Np10Y26KvTKcSL4bgy/WcNdn/oY7vvszUB7DZOlvMqX4Hgu2t0AO3ftRXmyCs/3FWwJvnyx0I/vddFstVFihEEup+J+CVFHwTdUs1IUcx5azToaQRPI5zEbhrjbCfCUq67BRRddgc8/cDvufeQraEdd7CxP4/nXfCtKSYJPffTvUJo9humFeVSiCOedeS4m8pMqsoL7oN2g+gyV0nbhs6+A/nOhrIYWF6emUZicRuQWlGp3ki5a9VW06w3EQQC324LTbaBeW0XHzSfdUvWVz/6hX3zfBm8Vu7m1HTb3GiB8Z2dn3+i67ntOGL4qX0Dv1b7307cdkODO276gfN6rrrke8D08+LU5vP+fP4NGOI32igfP8dH0ltDYfQRzZzyCo5UjqPtN5OMcnlo+E+c5U7g0/xQ862nX4EMf/xD2PPNc3PLQbfjiw/dj92PK+c3P/xm8/MIXoBTlVUcTBxAszh7FzTd/HN9xw+Ph26tab5JN1pEB/jJV5DgTaKYNM95s+PbyXfYyj6mBav0BGJxwsvdFT3dwBJr6ZEY3/lFwEQYNFOMAB+/4Aj754Q8g361jouQjV8orK6DTDTE1vUu9sjNKgXCl8mV0Az1XKs1OGCIKY0wwexhtCJX9rJe7gUaHSkjPOdK6DTS6DXSSBAsJ8EjZw1lPvwI79+3DR279V6ygiYiKvNHFt1xyNZ6+5ym45WP/hN2tJs5utuG1Wtg7tRu5OK/2yyxo7Djk8TNe2OvDl3G+fqGE/GQVlekdiHNFtCMXxfIEigUOoGFioEillOzQ811bwvz8MUT5UuJM7fnF5/zIL/3h5t45tjSrfDd4DfTh+wbXdX9tY/ClUJFcvbQdesly77ztiyr286qrr1NhTA8+tIAP/MOnsdKaQBhMqMxaNWcRjV2HsbzzIGYrj6KRb6Di5nHdOQfwnH0HcElxP/YWzsCRhYP4unsM7/uPD+ChuSO4bHI/3vqSV+G6vVehnBThRMz8AszNHMSnb/1kz3bQlO8w+GbF96ap4dTBJlo6SvO0jKt82XmmEuQQvgp45G0v8Tl9c36q13JOxS6v5wznitpqFoeDd34Rt/7fD6M7N4OposuQanSZ/tHNoVqdxvT0rl6WMIYW5vPIM1cu4cvZgF0PXQ4XdlzkcwU10oyKNEe7I0pUKkjG4fK1nuFn7aiNeqeDVcfBkYkCzrz4MpR278ZHvvRJLPmMte1i0i3hwNTZ+JanXob/+Ng/48xWExd0QpTCEFPFKpwuR9T1EqirIeD92a9ztBxoPeQLyNN2YMwvw9qY4648hZ27dqNc9BC0G0r51laWkXD24voKZmdn0HFyibdj7y899xWv/18bvFXs5lb5bu410Ifv613X/fWNwjem39ivnkrUjQh33n6bGr9/9bXPUq+7Bw+t4m8/8hnMLvnoJJNoA2jl62hNHMHq1CNYLD+KenFNzRc2FeSxz5nCU8r7cOXFV+FZF16Fjx+8Fe/7lw+i2e7ihZc8B6/9tldgb343igmnk+l1QM0d+jpuvfUmPF+DLxWfgmuG8lXZ2kW3p0DUtB1OBXzp79LPXYcvh0gw49d6Ix+fsYK5eKn+8h6w8JUv46a/fT8eveuLKDsBCjkgyblq7rOde85CpVxFaaIKL8eOth58fdoV7GQr0Otl5npGTTDhDVTu3U6rhUoxr2J+u51QZbYPgg6azZqyCJqELxIcLLo457LLccb+/Xj/bZ/AoWANXS+C0wnxnPOejmeefQE++h//gP1BgGd0HZS7AfLIw4lV8JqCrhqMQetB5Wim3esjdn2UOWNxqYw2h0eXJrBz7zmocHJNP0HYbmJteRm1lRV015YVfFvNGlrwE0zufvVzf/J1NtRsc9FhR7httD03A77SbaVGVfVffxV8nRhf+Oxn1M1z9TXfpGJHl5Y7+Md//jweeHAJrWQSgVtA1w9Qdw8j2j2P5cmDmPVn0cm3VKIcNLtA3cGlZ16IX3rpK/Avd/w7/vmWTyHf8fGW7/9F3HD+NyMHzmCbU6O3/DjG/JFDuOXmTx2Hb3/qeAVMA7693Oxq7vLHNaWpgs1QM33lQYp5nAgHvUwq3+Pw5Swd/VhZOg70X8NQTTDZ4bTslQrCqAUv7MKvr+ETf/0X+Mqnb0JUm4efT+AXPVSmp1Gd3oVSZbqneAvMnVCB2x/RyKTktB/YDUkrxvF8lfbRc3Mq+oBAzBd8NfNHHERqKqBWg1MBhQiSGCu1VdQ8B4eqBZx16dNx2YFrcOvX7sYXHrgby60adlSn8MJr/wt250r48L9+EE+LE1zRijHZDuCCw8N7llFvIikV/9fLc0HQMh+Fn0Nlcod6WEeuh+ruMxV8aTtE9JyjLtaWltFYW0XUqGH52GEVfrbE8qf3vu7FP29nL94oK8ztre2wwRbdOHx7/ilBq26gfsCs24fvHV/4vPKCr77mOjheHt0gwRduewQf+/jtWOsUELuTKt7UKbZRyx1GY2oOCxPHsJhbxIq3htALkQtdTHVyeOV3/gCayy38/Uf/Bd9x6TfjR7/lv2J/7iw4Sb6HUGbiSkIsHDmIW265Bd9xw4t7tsM2he9x26HX669mxmO6Rb838oydi54aR0FQdYD2Ku786L/hzo/9K8qdGoocDVjxgQL9XsK1jJxSuyW4BaZoLCvFq5IpFYpK+bL8XL6ghicz2sH38j0fOOfCzbuIuxF8x0PcDRE0mipeOMkBRxfmcaTbwJEzKth3+eW4+pJnMW8dHph5uAffHTtx0RnnY3FxBv/343+Lp0UxLm/GmOyE8Ny8ioRRIxRVJop+h1s/TTNBz45EhpsFfMAXitix5yxM7Nyr4Ou5IZJuZ135ot3A8rFDWF5aQCNykEzufvPLXvNOm893g6yw8N3kBmSc78UXX/wG3/dPsMMt7nWQqAGhBnwR4u47blODLK6+9psQO73p6BdWu/jYx7+MO+85hHa3BLglJG6EtreMVmkR9elFLBTnMOfPoparw4sjVBoRrj/7EnzrVf8Fd33pHvy361+CK6YvRiWpqE6pHvOZKS1Q09/cfOvpga+ugk9U9SqPmZ6viuXtDRChBaAeMK6jBi1whic6wJwnjVnD/KiB+794M27+4IeRW1vGtJcgM0V31QAAIABJREFUlwOcko+Es1IzTpbgVR1XBaV8FXypgDmsmEN4HUfl661MTKiRZoRezs8rvzc/QZ81VBZI0cmhsVKDE/QGXDSDBubrK3i0U8fRvZMo7X8Kzj/nEuXD5wo5RL7KHIyCk8fiyhw+9Zl/V8r36e0EkwEf2TkFX84BlwZf+hp8YMSMZskX1CCLHWfuQ2V6N1w/r6IdkqCjQs2W5ufQXFpAUF/G2soSAr+IbnHqLS/+hbf92ibfOt/wxVnlu8FLoA/fN554qNlx+HJmBL4e96DBGNEu7v7SbWomi2uufzbimJ6lh8gFZpdC3HrL/bjzy4+gG+TQaHeR5CJ0nBV0i/8/e98BZ9lBl/udes/tZfrM9k0P2SSbQgpRKQEMIF3gvacIqKhIFRApT2w0FcUHgijowyfSJYDASwgJISQhhfS2vUwvd26/p5/n9z/n7k42u9lNZuITcifZ387OzL0zc+693/mf7/+VZZijIcKKgwV/AfX2AhTXQ0m1UMmXkVYy+I1nvQLnDp0OPSJfGEcm0rWmhwEWpyb/v9EOR1NCPJ6HKBYzHCJ3D4FvnIEbh5hbhi7VPyldw8KDd+LqL3wWczsfRMHQkFYjpNOmWIb1dBa6lYNB0BUThSGTJJshCL6cfPnv+BQaoVAsycJNFnCqIUYJK5eGHbnQpaQU6DY6MIXG8dG2W1hYXsKM30JtYkDMFo5HCYYpwfW+4kNXDSnCZAV91GngFGg4JVCQdalHNoGIDRc8gbMONZ58e7QD2YhUJstOZZl6s+UKikOjSOXKkvUrky8LNLs25mdmMLN3lxRo2t0WYOXgZwbec8XvvrcPvo/nifgot+mD7yoP6FqDr0xpPfCFh3t+cqtYTM+/6JKYllB0+CwTjgC7G+D+e2fw4M4DmKu2JWCbsepDwxmctm0dRjaX0AxqmKvNwvZtwaKlWg333nM/Xnv5S3Hm2EnQYUGnykGVvmSxwy4eJO2wYuH2n0g7PFbwPdrXP3Jijiff2IwXQaN0K3BBsoWQ2W7U8KMvfQ4PXvctMgxQ9QimocoCMpspQtVimoH8rpqirIxmijgfV/5eCb4KUCgwCY7LPE6jsfWafC8NMczlJfXAFAlWD3WYnRu60h7c9F0sFCx0aUN2QvBh8c04rznwONWq0FUVac/HBCKMkibyolhmFhhCeRwJvrEEUIGZyYpe21M05AcGUR4Zg54pIpWmVtyG3W7Atx2RmtVmp9BcnIHn2lDSuUgpDL35517TX7itEioecfM++K7yiBJ8Tz/9dErNHiftEDcCi26WVlC2HkgtOV81Hu6+/RYB1fMuuCjOhlVNuKKvJXCw8QBodTxUW7ZETxq6jnI2g3Rag6oz+NwTFtBHgC4CLLlN7J3Zh3NGT8JAqijLGk5jvDwP+b0jBQvM872BUrNE5/v/GXyPZzsWeFkRoh6/H2/6Y66hF9ZLzjcOjVeVECbpgMDF7ddfh5u+/M9ILU9BTasImYquqsgaaVhqBoaWhmZloFgEX12oAE7BhnkYfEk7xPXxoeQ9EJTJAfteCDNlCr8c2F3R+DpeEqje7QjoZi0dOSU2SEz7Ntq2h269g6FKEUhr8A0FrhdANVigGcHkJB04SAWu7Nh0JQXF0x/B+fbUDtT/aibt0ArafoDS8AiGxtcjlavIRGy3ayI1c7s2mvUaVKeL+vwUfM+BqxqRnyn3pWarxImj3bwPvqs8qL3JV1XVPz2yQPPIYJ2jfStRAcStiXG6i0y+PfANcNdtPxZQPe/Cp8YFmlL0o8iGnDXjUiGjsDY8RhrCsi6GjbiqhvfswYULB57MxT666CANTaYpjTIlB8hrGZSsIlRfx9IsTRZX4/KjmCzEKHCEvVgkyQ8XOxyKlTwR88QqH4JDNz8MwPwJY65X4zqSHXdSJpnk60bsNrOR130s7rgb3/70p9DctxMZzZfJlmYWLuUsFk6qhhRVaqm0yMqo4yWYCu1gxjGSsa3YkphPz/OgGyasbFayHQI/kslYTBaei5CORNdBp9uRv3OZNCxTg8pGY8+FSxOHzeVXDblMBmqK1yLxG0+OPJ5SQ8/uNzYZJ/plUkdxC0bcNhK7muNgeF1jsLspGR1cuHHyrYxOCO3AeqHI78LptmAL5zsHr1mLXW5KBFtLBb6V/+0LX/GGv1+rx6l/P8lM0D8QqzsCPZNFFEUf6FUI9fJ8Vw++Ie669RYJ1D7vAkZK6mK4aIUOWn5XPm67tsiY/MAV4HX4AnZddBxXBPe+H6Jld+CFLpqdpgj7Hd6WObF+AM/xoXsqzj15Gy479xIUU0XMH5zEDT/4/sN0vj0A+GkB38MnMg8KOU0xVvDkxgmRucsBvOokbvjKP+OB71yJjOJD1ZnJkBJpn6obMCWhjBwv+d1Y08uFWwy+FnQzIxNwrPW1hF6gvIwnw0KpLPfjuYEs5PicYF8bHWjMzaXGl5m+6bSFMAFSXu0Eti0yOH6OJ12+sZ1YItkT3W5EcE1S48RlmOiqGaITX0GFkjwXZwnH9AdtxLxq8nVdHG7FyjCsQkV4ZTV0BHybjQaa1UXYovNtIJ1J0V4cuFbxty9+VR98V4cUj7x1f/Jd5RF9YsE3wF233hqD7/kXSqOBHwF7agdw1767ZZEj0mC+QNlCoVNnGgepcOYjwPJ9NbCghwx5B1KMM3RtKVhkSDjDXcxIw2hxBOvKo0ipGhanp3HDtT/A5T2pWRKsI5P1T8XkG8dcSj+FXFUkp44kKjLwHRQM4IEbvoerPvdpBPMHkOP0yVSzBHx5LCkZOxb40jFmEHyttOQ5MLaRgT1SAeQHyBeL8niQ82XYOt8IvtQVu64DXVeRYt9bckxZH++7jpRmigwuDAXIpdJIaoPizjbWDIUs7kxMLwTf3hvBl4FHPfDlxwm+jLZkhxtter6mI1MsCfhmy0NwfCZCsDvOlwqi6tw0vE4T9blpDJSLiNL5wEsV33DBK3+7n+2wSqw48uZ98F3lAV0JvpxwGLyyZpNv5OPOW2+Vy8jtrI6nfTRU0Ak8zNaX0Gq35NK2UipjsVpF13YwMDgMz42wZ+8+aTHgBHjPXQ8hlyqh3VnCtm1PwdTUNK655ho87wXPwnnnnQGDG/1Ihe5zWvJRnZ3CdQzWee7zEnsxl3FJPthjBN/e4T2Ww+14tMRjeXhW8r6UkHGSZG2StCz3shuo6IgcePNT+PfPfBIH7vgxsloMPjRdUHolQTl67Fw77uRrUQ4WT8Q0b/D34eOQzubiynbNFPDl1YjnOHBdW54fpqkLsNp2V05ogeei1WggdBz5PLN8qROWTji2VvjxBG0S0CV0icXGrBaiiSKxpXO5dxTwZcWQ8MVc1mo60oUiSgMjAr5cwhlqALfbxvzcLGxWCHWaaFcXMDY6jLobBp5V+t2nvup3PvVYHov+1x7/CPTB9/jH6FG/guC7sLDwjiAIPvhEgO9dt90mk865CfhGEV1uXdzxk/uQy+XRbnewZfNJmJyawlVXXYOX//IvIwgU/ONnP4dXvvIVGBwcwZ9/5OO46OKn4ZZbrsFpp52GjRu24CMf+gg+8tE/xKWXniomjl4xIxQfC1N7cP31P3wE+PbsxY+F81158FbGTZ5omtljeXgOgy/1u3EDtKcakpkRgy8NDi5SYRf3Xf1NfPefPgPTboi6gQoIU9LJeAKlKYJdfCZUKhkM8zi0A3nfmA/myVfAl1pfKhsCiIOOFBDBl+CYyXASDmW65SRsd9tYXlqUavhUAqSmQYlaXBNPCsLpdCWhjLcplvKHALcH0HJVwsyjFeArqW0C3ly4seLIEtrBzOaRL1VQGBwX7S8CGw7T1VpN6alzW3XMH9iLTCYF30gHvlXqT76P5Yl4gl/bB98TPFDH+rKew+0/xAcfFMnRmk6+XLjdGoPveecnhYw6duyYwpe/+G085znPQaVSRqFg4cCBJXz5S1/Dq1/9SkSRjr/71D/hta95OcbGRvCnH/gH/NwvXIYbb7waG9evw5bNp+Nv/urj+LMPvwvnPXVTTF3EbmaoWhezU3tww3U34dnPff7DJt+fJvBl57BMh2K9jVUkiuLBirqo7roH3/jkx9DYswOpyBWFA6VohsYw9BMHX+p8e1wwa9uFEybP6wcSuNPt2pLny/p20hE0c3C65ijeajVgmgyNiOLoxm4HGctCWtfRZrIYCzZ5MtA0ZFjM6XoywXc7HdhOBwXm8kqORI+Nl8Qg4f2F9V3J+TJf2OTCMI2AP2cmg0y+jOLwhHDBlJoFri20R6u2LFNva3FOMocdxQiDzMBbn/Eb/WCdVULFI27eB99VHtGV9uJeXfxjpR16UoG4vn2F2iEKcDeDdVaAL11wc9Nd/P2nvoRarYYLLjgfz33uU7FzZx1f/MIXcfkznyVypO9+97t43et+GUNDw/jAhz+Fk08/GevX57HtKWdiz85pfPQvPoH3/dHbcOElW2F7LlRFh66p0I0u5mb24IZrbsKzf/EFEiDD9mLqikXyJQTE4TD1XqTkiQTrnIiGd2UGhHCdCed5LLlZj/tc+TBKpAHIgauAT/0rHXy0TtvIuk187//8A37wxc9hKKXCMlQoJj/PyZfTIU+gnIAPc76HJ994wiXoSUoYjRdmvHAjTcHJl489g3UoJyMw5rIF+R06nY6oF1h0yYWbuAkBtFpN0dPms9Tb+nDbbaEoWs2mtF+QsuDkyysTPr9810OLmlzfh2VZsNJpmYI5WYtIkVSE/BeBhhJZuLHAM0V6JIPIMNENIxTLQ6iMbRCpGctByYNXFxYky5nZDppvy2M9vdyItNLo2575G7/frxFaJVb0Od81PoAE39nZ2bfruv4huUTU9cfM+T4a+B6afM9nhxslZBoCV8PMwQDXXnsdbr31NrzkpS/F4GAZX/j8V/DqX30ZgiCFf/zsP+I1r30JBgeG8Mcf+Bhe+JJfwrOeear89td89yf40J99Ah/88/fgzHPW40c334wzzzgTIyMVKJqN2cm9+NF1P8Kzr3gB0pm8cIXUxxIAVWrKVuT5Hi1Y51hBOasB32M9bMcEX40dcxE0n4tFQ5aLetTBwj234spP/BX233ojRso5ZIsZmTCZxaDz8tygMsGMW4hlURVTDjLhJullptiNCb5ZUUKI3Vin6y2mKqjvrTWbMk0XC2V0u1358Sulkizb6LAzDMY/+jLJUu1AbXen1QIoVROVhCtRlAReOQkR0G1bFm6O2xW+V05UgAA0r7qEdkgmX83QRPZGpUTKtARkWR2vpCxJNcsWyhic2AyDNfe+LWqHmclJLC/OI6spkudLRUa140bWyPo3Pf217+jn+a4xdvQn31Ue0C996UvapZde+nuGYXz48UZKHhN8EUvNOPluT8DX9xVMTzcxO9vC1i0juOqqG1EqlVAsFPH1K7+O1772VVAUE5/+u7/Hy172Upl8P/m3n8Tzn3cFnv70bfC7wA3X3YF/+eev4nkvvBzZooodux7CK//bKzAwkEekeJib3Isbrv8hnn3F848PvsTiJMCldyj/M8H3aA8fAZlFzFxGmZIfGULTQoStBfzwC5/DLf/2ZXgL08jlUsgUssnlPS/x44WbSMw4bXICppSsJzVLwDeVthKdbxys0wPfHu1AIF6uN8TcQa0wQbDIrjdVhW13ZHHGn4ngy8UazQx2uw3PdYTzJeASXCUrgrwvR/kgRLfTRco00WjW5D74x7ZtmbAJwFQ7aNKYwd43D7V6TXjmlJlCZWgUxcogdDrdVB2pTA7ZyijSbOJQfHSbdcxNT4vbD3YH8wf3yiLQgR7lRze/6emv//0++K4SK/qT7xofwCiK1NnZ2bdpmvbna047MM/3lltitQN1vnxRBgomJxdx/wN7sG5iPer1OrZs2YDlagsPPHA/zt2+XeiDBx98AFu2bpFlz959ezA+MYqJ8UFxWFUXWlheXpZoREX3Zds2PDwEQ6fEyUZreRHfv+p7RwXfJ4p2OFINsZJyONpDdqwpukdTkCqR5l52mYU20maE/bffhG9/5lNo7HwQmtuWvrpMMSfhN6LtlbQdPQFfXcwTGikFTsMrJl+Cb9zZRh41mYiThRunVgbqLNfrwsTQpJHP55HJZEA5GRdilJhxqiTw8t+ddlMoB4KzToWG6wr4Skoatb6ccNkykYCvTqokCYKv1esyWZNXJm3C4CBy+PVmHZ1uV5Z4LPAsDwxhZHy9VAjRKg09hVRhQACZ2Q6t5apk+TJGcnl6ElN7dsDUVXG4ZUY2v/VZv/Wuj63xS+dJf3f9yXeVTwGC7/T09NsMw1h78I0C3Hnrw8E3brtQ4blsQghgMaA7vjKVzbq4zWLTm7xJJb0Cac7V6YZjYS7xlrueQ5X1cQQN/V+IPEzt24Mf30Da4ZGT7yPAN7Hyskvu8U6+x5qUHy3V7PiZDob0Fwehg7TmwnKb+M5n/g4/uvIrGGR+Q+Ch3W1JzbqoFAR8VZl8SR2Q5+XHaGyJgZcAHE/B1PVKY7EssR4OvuR8OTEvLFXjidTKYmhoSCZUTqFcuLFCyPddAV4xUKiQx4YPGaVmvufFhooV4EvOt9PuCKfbtdsC6DwG9UZDaK5cLifgS/UEzSL1VkM+79qUtpkSR1oZHEFpZEQKNAPoCPQ08uUKchlDsh2cdkdUD7P792B6z045IYRmJhzYcMqbn/bat/Un31ViRX/yXeMDSNrhsssue5uu6x/p0Q6cfnpT8CEN5jG+r4CIEnN3sQe1t3BjqllP7RDgXNIOOmt+YiF9DEyxhjWudRcJviCvXGjz5kmuF11utIoSdBmnyGYMyph4F24Q98Ux64ALIcs0sThzENdf/31cfsUVx6UdZOEmKH78JotjTauPFXyP/PoeSB9eznGYZ54CUzqZg9DC3D234PMf+gDmd96PiYGSBOdwYszl80Q+ydzlgk7yM6DA4rFIZ8TYQqCNeV+mmrEyiH8TjBN7cSJHk7Qz8rWej1anC9txYaXSQglwgiW40tFGuoGKMtdxBCzTlomUoceTsecKCyV1QGGIRrMptEMpXxCgpiuR6hfSEVzi0QVHSoMAzOcOb0OzSNvuCHfMx9N1PLS63WTJNgGrUIBh5dAlN6NTJ54VnTPBt9tqoDE/i9n9u0X5oOWKUWH91jc/9b+9sd9kscbY0Z98V3lAe+CradpH+GTv/Tlh8D1kCI2LFWNDAFHDl0jJe++8Q5pyz7/gUkAzUKt5AqKRH8F1PZl+aVm17di6ajuetOPa4qaKhf1tpyv/drsB2gSFriPAw+/icNnitFAsWHjVq16M007ZhNnpadz4w6tx+XN/UUAo0rjBT6bqJD+it3SLgZDLuMNPpZXg2FuIHctMcaImi97dxxkSvZk9fvDkdCP/rzwZxbSDofpAbRrX/Mvf4wef/yzUbgPlfA6ZfAkd2xHNrclJmOBrGGh2bDiuh+GREQnIWanzPQS+idrBsDJIpTMxN0zul0oHWUwqQjnwJMfm4F7mB39XLtrkhBz6aLdbsnDj+1ku13QNYZL/wMfS7XbhOq48p9KWJSdVTtNLS4ux4SLRFccKC9m2HYrOrDfq4mwrFHKoVpfhByGKA0OS6WDli7CKFSipDLquD0ML5WQUOC66zZbofKszk2hUF6FmCpE5sO4tF77q9f0Ot1ViRX/yXeMDmCzcSDs8LvDlj8N4lHhKTZp2k0QzGh7uvPVmSaM67/ynIQgMfPNbP8Adt93PLpi4iDGKxfp8oUvrceLlPxRly3AZU4GR4jRuwDQY/p2Rv1UtkqhDx21gdHQAF1x4FkbGypidPojrr/kunvfCFyJHCVSkyc8gQrNEV9qTnR1WPvxngu8hjcXD0sziRPjkDy/ZfQ+ZyMfCg3fg8x/9Y1Qfug05ipkjIF8ZQccLkLFSSDOsXFMRajrqTQbeuJhYtx7pTPZhaoeV4CvBOunYXizcMivYpT3YR6RqSFsZ4Y6FhkiME1yCMfCcIKuEATrttgAwp10yQgRTU4v53E6LjrMZFJiQllQV8ePk+ClFy+dzSFmsuU+ch4kaJbYmQ2gOTtV8/KgZNqwUrEwB2fIAcuUhGPkijFyBKRFSHRQyYpPOOtuTbIdubQl+twufwTvZgd875yWv/ugav3Se9HfXn3xX+RRYS/Dl5EtskOlO8SWP7PZbbxZA2X7epQhDHQ/cvxdLy03RmvLF3Zu0uQXnJS9f2CKVIodI44BB6RsTEqkrZciKErc49DhhanfVCAEXUwqpiAC7du7A7T++Hc97wYtFwkQDAW3NovBN6IX/bPA91sN0dF6Ykjymu/kw7TZ+8KX/jeu+/L+R8+tQ/W5MN5QG4YdA2jSRZoqZEeckd2xPpsuh4VFkslmheh5BO3AJx7AcK5OoHmJOVQgcSsDYkZYvIpPJCqgLNST6W8rFKDuLBGTJ7Yq92PPQbNaRMgwxWvBn9xw2G1MF0cHi4qLQWOR1CeQ9aRnphd6bLOgOlZzGJ0nejqfM4eHhOFhIM1D4D8djtjKIVL4EI5OHbqXgdjuoLs2LuQMMAqIm2me4eof2YgSZ4tsvfMXr/3KVL5X+zY84An3wXeVTIgHft3LhtpJ26PG+x+N84xSq2I2lSAlir3+BH/Nx9523ybb6ggsuQRSxRkiTS1u23yb7M7ntyvelIIGLNTrWkijbOB94xcMtAyC1oiFIc0YhHVS+1NVfd+11aNXbeM4Vz5fMAlbj8LKVBoMgOJyi9fAyzSd28o2phoQXX/mY9eqBks8l9ZVyPaH7NrpTe/HVj/8lZu+7DRk4UCMPjXYTmWxeqIGMaSHD7F3GQUaRBBfxKqJYqSCbzUm2Q1wPv4LzTSIlNYtVQqwXSh26MpB4SYs8b1ZoCPmJk2hHSt+Y7UCVQ0wtxRYVXu63mrHjjfXypBx4bqTdt9NsYWlpST5H8CW/SyAmQPOqh481n2PC9a4wW/DfTClbXq5ifGJCQn+o8y2PjMPMlWAVSkjli1B4wla4mOtgfm4O9cWqZDuYkQ+d2uNIi8JM+a0XvvI3+2qHVWJFn3ZY4wOYcL5vpdSsB749hxtfJCcCvgSKGFz0mDtNhLNR6GJhbgr33Xc/LrroacikC5QtACZfcaGgK79cOE++nygbBGgVVbbl8sa7lyt1hrwecQCkrigetwPfxe6dO3DllVfil174Qpx0ymlyP5x4Cb78ToxlPMTTPqzJ+IkG3xWZxyt+BcntXRGkLmDHqVcJYAZd3P+9b+Kbn/lbGM0l6afTDBXLrToyGdpqQxTSWeSsApzAhy/5x6osI8uVAeF8j9T5ysItAV+d5gYrI0tOl+lguiGuNCubg0lA750YuATt0QOidPBkouUUzJNfnqlnQh35CH1GgfpiuGg3myjmCwKs5IrFSJHQC72FHKdfPsd6DkBZ7DGYXRaqChbm5+EFHsoDgyIrSxcrSOUrUiWkc/I1U7Jb4PRNOqOxVEVzaV4yfTvNhky+RmX0nc943dv+fI1fOk/6u+tPvqt8Cpwo+B7LHpsEQibgqyEUKVlvxgvguV384NrvY2xoBFtPOQ2mqiMgmkbUjHJ2jc0EvKwV8A0DRJ4vL1jJ82WalseYQx+u68Nxbdmyux4XdLHIny9S/nu5WsP+/Qdw0SWX4KJLLxPwlnBwMyVB3mJhVVnyGfPLAsKH3G5PLPjGJUf8roePz8r3exNmTIdEMCMHemsRX/nYh7DjhmtQYAQ9OVkFqLUbyOZS4iYrpPNIGzm0HRsKGyOoBPF8jI5PCJASfA/ZixNVw0rwpa3YozIBuhRnErAlYJ3FlGp8YlipxmCYOo+553TR7dBK7CBNXpg+Ct9Ht92MHzvPFxWE6IMll9mHwdS0XsZvooYg8PYm355Zh7uA3vHg7ZrNJgrlklTH67k8rOIAssUK1DR5Y0uaPehwo4PO79oSKem36rBbTQHfKFt521Nf9fq/WuVLpX/zI45AH3xX+ZQ4mtphZbbDo2lV428tabyJVIsvAy1WnPFTbKpQIsxMTeKhe+9D6HvIswiRAEuNaPKi7E1BvV9FQDkBX7GhioiX1TmcmOPLVKELOTExH5ZyMwZuawa2bDkJGzdvFaDi1Ctb9LjYKLGz8odLrK2H5GUE4sMH8kgFw4koGo73NT3w5UkgljbEf/cut2O+M5Zk8JilYWPyJzfgCx/9ANSlGZi+C8VMwdc0mXzzWQtK4KOQzoksrWXbrMcTvpYqkYn165HNUYamJYYK6nutOGRdpGZxmwVxjn/YhcYM35SVibveVJotYmDkFZA8nOR9E9kI+9s4AXMp6BP0mOfLEyJ70xQlbkROJIX8NxPSeFKJr1+i2HyRUBqHFSXxCYq0Se9jIkGTLk7y1BlZsqVyMeXAv2mZ1hSCvSMLQKfVht9pIOw0ETBoxwccq/B757/sdf2F2yqx4sib98F3lQe0l+2gadqHeolmqwJf0gWivI0ZAhHeBy7a9TqqTJrqUjRPkT9fNBp0I5a38Xv3piwCKUcpeXBVDYpGcI0JYOp9+ZnelXqsDuZSKKlYF2Bj1kEi6JLLXL7cD3O9vUvflYB5rPfl9LISmY9xvI/3NSvBtzfx9gAmvuyO6RN+HXlTs7uEq//l07jx376IQmDDQggvUiRSsdaitC6LyHdRyuTRbjpiR+ZhIKDyKmF0bEI0wBFT6lJWou+NFQ10uDH7gSdK8sQM18kXK8jkaFVmdi4XnrFjbiX1JMeNJ0OSzSGvThg56UMRi7ErVyQE5UNgGlBT+PDjLoArJ8Qk6OgISkNOtisWo73vT8mcbmVgZItI5ctIMRUtWxR6hAlwvmNL4A/B12vVEdpNBI4t4Otaxbef//LX9Rduq8SKPviu8QE8MtWsJwvq6XyPP/km0y+nSeFsY/Dt2S64FRLqtsfNylexF5wfTLZpMlaR503KIg9Nob3ghcQCl+zcZMkmoSyUpsWmgnjSjv9IgpnCVrh4wu290I98/0TB93gAfDzgFcBJaAfpMUtIe08SAAAgAElEQVSoh96xpYKDJyhNVRAxSEZX0dp9D/75z9+PpT0PoKCy9ywCC4A9KGjaXVTKFZkys1YKi/NLMXAy4jEBzcGhYZGa0eHGpRqpF35eaoQsLiEjqYcnOBeZjVuqiAmDJz7JzqX2l1cPdM0l3LvCyEdetXATmoAv/03wlfB0StGETgjgUX6WnPB6J7v4OPTS5chtr4iTlIMcxoE7Ar7xlQpziplTcSgIKJuHWawgnaPagbGUKbABsAe+brsDl43KdguB00HTBzyr/K7zX/6aD6/xS+dJf3f9yXeVT4Gkvfgdqqp+4PFNvvEPIJObvLp6D0mMlEkZTvyCZX0MN9scnBRVpGQxUCcvyvieDoN3gscPb/I9yi+cKCNipxyBl7BMKmTtwPfRAPjEwDc+kcRsc8z7xuAbxaAbetAVRRohTCXE/f/3a/jmpz4KxevAAItCQxiahmarLV1mpAmo1ggCD81GDdlcFvlCSezFXJSVKgMCTAK+jHVMrjZkCtZ1NBiEE0TIl0oYIFBn8zIdU+Gg6IZw40I3rABfaYgO/AR8Y8CN+Jj68bKNwTqkmiQQvQfSBOAwjvDsgS//JoUknW+cjpO3GJhj8JUTKvlvnp8T8DXS2XjyLZRh5UswM3mZ2lVSIJ4Tc9D8vVoNhN0mfLuDJk9YVund57/8tR9c5Uulf/MjjkAffFf5lOi1F+u6/qerA98EOFfUAPfAUMBTXkW9GEG+vOJlTuzsjZUIj5RjHQbwlQ90PMzGHClfoJwcD/OGsV2YMiaC01pNvr3D/Gh88LGXkofbkQktK8GXNIpGKoUTZEQLbwivXcdVn/ooHrj6G5Lja+icPqld9dCst1AuDaHrUY+rwnbaEiZk6DqGR8Zl8uXvXyyz2Tclk23M9ZpiVOgVZVZrdbEij61fj8GhIahanIRGOmgl7XC0yVeWnOTlZcol+HoysTJQhxNx/LgkjzWBV4wtDzeWyONJvl6+vhf3mVA8clUUKyBk6OY0zjaOdBZatgirUBYANtO5WMcdhfA9Nmp04bSaMvkG3SYCu4N2qMC1Su84/+Wv/YtVvlT6N++D79o+BxLwfZeu63/yeMG3xxLEGtU4sDx+iykBTrqyRFO4TOLEQ9qA3GC8nItBV7iJI95fOSutnI8OQeGhgyEypwRsWb4ZS8qS6SmhH1ZDO6w86o9GVxyLpumdk+Io9/gt5rjZ1RZPtuQu+ffBnQ/iG3/5J/D33g+aqLWUDgQO3GYDlkKzQhmNdoBACjMjGDqdZzQjjMN2A6ELONHSGixcqVTwUL8bgy9jG9kOTUAbGB4VVYSqxzw8dbPMfaDrTVLSjqAduHA7RDtw8hV1iiuPG9UOlJr1Jt/eCZEgHatKkt9ZHnI5Q8Z1RD3Nb49bT3I/pB6KDFVSi6SnczCyhYTzJfhmY9qBy1saOsj5tluHwNfvttGOVASZyjvPfcmr+1KztYWOlar7Nb7nJ8ndRVGkz8/P/4Gqqn98tEjJE+N8ezNrfMEYTzmJMyp+yR1WQCQMrQD0ysADkaj1wDeZguUvvvoebrB4+PTJS1PZnx+aoOKG3F5OQnyfRy7ZVvKQMRYcljscj0ZYCeJHgvLRjtfK34q8aZw/FMMwXYFs+aU6QAkcpFUPP7nqm/jO3/010p0aAiX+fKvVkl63PB1koQrbj8R4UKoUpEaHJoZ8cQDtTke422KpJMiVIs0g4JtMvikaK9gErMNMpWFlcgJuYsSgtpeh6kmyGY0b5IAZ88iTZsiAo2TpRuUKgVeMKn4MruR5+TFSDjHHH0/H8dItnvlJsYg6RdJ3YlpBHgv+F3iJUT3OteDTQRaxdDUyfc3KQrOyMAtlpPMVcbjxd+XVAsGXjjab2Q6dBgK7BbfdRCdQEWRL7zrnJX3Od60hrU87rPKIRlFkzM7OvkfX9T9cDfiu8sdY9c0PXebKlM1p6jCgrgTaXoPCSsAlYPYyH44E4hOZeI/3wxN2BHMjBUaoCeiGDMzhpKsYcLxYpRD5LRTCJr758b/ALf/+VRT1CO22LaFDjbojXXcskxQnWBhIg/DAQAWdThv5Aq22FmyH5ZcZ5Apx/U/aSsskzOhI5jfwa0THa7I9IiOTcK9GiNVCnJBj8NUkLU0m4ITWEZ00gZI8LafewBejReA48jPJFE9ZWeDJ52Nyn+5CRkxCjBbM5+X0LCcp4XQV0WJLEI/dQafblkk9m8lJuSrv17LSyDBMqFCBmS+Kw40yM8PKgy49OinZ4RZ0bTiNBrrtOnyvjaDVhhPp8NKld5/90l/rc77He6I+xs/3wfcxHrAjv5zgOz8//x5VVf/waE0WJzr5rvLHWPXN5dJ1RWjOSsA9Hvie6OT7aHzvo/0CyfpPFox6wCVjDL6cftVQgaanZfmlh134i/vxt7//Jhy442YMFzKoLbeRTqfQbhPgiGmRJH0xbGZwsCLB5gyhyeSoaDDgBj7KAwNSB8+TKfN4Cb5xpm86znTgtGhaMFOZeBGXGDEIupx8hfcl3SAOR4I9L0BiCif0aS2GKC3sTlu0tW6nI+Cay5EGYCSlJ8DL6qDYrRhzu5yCOfnKyS4IhaNl0A7/MCOCxg1WDPXAt9Ohgy6CZWWQzmYxMDqOgfH1yA2MIF8ZgpUpQ5NwnkDAN7S7cJtt2J2GgK/XbKHrAa6Zf9c5r/j1vtph1a+yh99BH3xXeUBvu+02Y2Ji4t3/8UJ9/+PlfFf5I6zJzXvg+2gLNiFEku6wRwPcY9EOj/XjK3+xkPkITGijSouLR0kgiqkXXU3BpyNMcbHjxmvwuQ+8D63pg8gbsZ6ZGQ3LyzUoio5u10Eux3xdF+PjY2h3WlJqycwExdAFiIdGR0THa0gnmwWDfC/BN5WALydcmXitePJNnG/kgOV2pB+E800aJyQYnVcHsZyECgtWwXfbLVn02e0WGvUa8oUcioV8bKDgiZCMhB/zwQLgvCIJAsnxZRNJq9GUr41DldjQHMgxoevONK0YxIUP5jFTYGZzSBcZqlNGaXgMA0MTSOVy0PUIoecg6HZh15uHwBddGx1fibxU8W1nv/w1/QLNNXmlHb6TPviu8oD+LIBvDxSPBNajAfETDb69JdMjH5ZYXqaRj1ZChGokkjj2likBpH7H6NZx5Wc/gVuu/DLSgY1OoyogxI0+M21NIyXSLIam8xK/Uimja7cEeFnD03E8eIGPgeEhmWZ5O9IUhizdGKxD8DXjSVcoiLQoIvgnbi9OwJd/Jw63Q8aXJOyIUzvDbrhKpexMmPrAx+wMO+UyKOXzcsKQqxDBYMrhaMjwZdIlSDcaDel5k/p404zBV1EwNz8tX8+0O8rmaB1mmDpVGJJpR0OFlYevmDCyeWTyAzCznOxZU+QArougY8O1m3CdFtB10HbD0LMKb9n+yt/sh6mvEiuOvHkffFd5QJ9s4Lty8fZoqoWjHdZHW8T1PtejaR75tXTgcQ0ZxuBLMOMleKRADUNkI6BxYBc+9r53Yv7eOzGYM1FdXJQQcjoAG40WUin2qeUk38IwaPtVkcunBXyZs7m43EChUkE6y2JManZNCSTndCvxnWLRTdLNyAEn5guCc1w7xCaL+Hay6Epch2IxTjQarhNTBZkUGyYcqfmhvKxWq6JULMrH+btzotUiFmkG8HwX1YV51Os1mcbHRoZlwUiAnjwwKYHrhWJeJHeMwWQYPGMzafhhNgTpD9Ih6UIRhcExWPkB6BIUH5tIHLeFZm0Z7eUa7HodTrcJz2khxWhLmJFeGnn7pa95c99evEqs6IPvGh/AZOEmtMORqWZSpnhE4tYaf/s1ubvjTb5HLtOOVD48Xs73KPz5w8LBV35eof1ZPhCDL63SvJSmKMCIQuQCD/tvuwl//e63o7ZvHwaLFtotNgXrknXQ7QaoVLIolQtoNGpyGa/pCsbGRmSR1fUiNB0fZzxlm8jDHM+VSXhwcFCC0R3HEzDNlYpI5/JwSA3oBnKFvIAuNb90xElGhm7EzcmcgKkkodOM5RWJnIv/TpuG5OdS4VBjY0QUT+IEaQKvKE68QKbcanVRzCP8fKlckr43giuDcKYOTsn7/F5DgwMoV0pxgefysuT5VioVAV9mVmipNAbG1qMyth7Z8iBS2SK4JPT8Dlr1GlrVZbiNBtrNGlyngYJhckoOo+zAG8995W/+7Zo82fp3cugI9CffVT4ZemoHTdP+kGDbq4zh5HNikZKr/AHW4OYrwbd3dz164WiSsqMpG05kmbaSxjjeSWnl/cnXhvTyxVxvz4Ydu/wA1bWR9zq48Wtfwr99+hPwlquSR6yqBLQ82u0YnIaHy9Lu0Gw1xHZbLpdQLOWEL11sdDAwtk4yjKv1mgDv9Mwszjr7bKEuast1LDfq2HLyVmTyBdS5jPJ9jIyOCcfr+L4sthigTq6VgJ8SpYSG5eqSLMPUwE3C1CETLpdkzNC1u21UikVYKVNqhPiiJIe9uLAgmbzpVEomWzZRx7GTHlrNpuiCmfXL7zUwMABHQFgX2zO5bbtrY2h4QFyRjh9ItkNhaAwTm09CcWAYVo5VQikpGXXaTdQXFxF0upJ57LltGExZ85TQT1fe+JSXvroPvmvwWnvYQLHG9/eku7sEfN+radr/7IPv4Yf/0ZZr/NzjAV8xFChM9xJTscQ4sh+Ciza9OovP/8UHcftV38FQPoOZyXnpuBseLklsI9t+y+UCqstLmJ2tIZtVMTY2LODLxLDFZhsnP+VcnH3Bhdg/OYmRiXG4XgiWjzYaTZx62mmw2a8WQWrhTz3zDNaOwvMD+XepXJbYzfUbNmF+YVGCz2lDtglmqopWbQlGxPr3psjcZPJttzA7M4MiF225nHDABF+aMKpLVczNzmKwXMbg4ICAONsu6rWaAHCvHHNqakpO+Js2bZJyTfLC5K27HSfufsuk5GdZXK6jMjKKyEhjZONmFCrDSGVKAr5QmKzWxfLcHJqLVaQYccFsj04HLRdRkC68advLfr3fXrzG6NaffFd5QO+77z6zUqkQfN/XB98nBnx5r6Qd4qnXF56X9RssCmL9UUZx0dx5F/7hj96HA3fejlw6jW6LyykPlYop1UoE31Ipj6XqIhYW6rAsHSMjZeTyWdHGRkYGm59yFn7hGZej2myg2enIkm2pWhMgvPCiiyRTt9ZsYHF5GU85a5uUT1Yqg0JR1BstCUXasvUkmZjJG4+OjWFpcQkBOdgOOVROlHF6WOAmTrbAl9ZoLuI4HTOfgtPu5MFJWDp/xmE0mw0Ypi5AXVuuSi0QVRKZdBr79++HZVlST58yTMwzPJ0tx0EkvDBpFlIn07PzyJbK0DIF5CpDGBrfgGxpEHo6gyDsisGiU6tjaWZW3ICmEUGxHaod4Fult5798tf11Q6rxIo+57vGB5DgOzAw8D81TXtPT2rWi3js0w6PPNiPtnRb+dWP/DqCLZ1/rFbnto2xlwYiLYDm1jF724/wyfe+C52pA9I353ZoNwbyefLuEBDLZFKYX1hAvd7C+PiAgHIQ+rDSacm5Hd2yFdsvuBD3PfQgJjZugqansNxoSsj89u3bxYDR6rRRrS1j29nnoLrcFBXB2Pi4LLnaXRvrN23C7Ox8bNBIp1EoFiXM3O22odE6HAQyifuuI4oLqQRKqAQJSg98mXiXq8soZjMy1Xa77XjpVl0SaoHKDCuVkmUiaQeZsqmBZswl09ZcTwJ+uGwj2FO/XG+1UagMYGzjSYBhwSoNoFAZhZXPw/XaEqITOS6WZ+fR7dSRTqnQ2DHnK3BTxbdte9lr+2Hqa4wd/cl3lQeU4Fsul99vGMYf9MH3+JPvkcu5Yx3+R3DIsTgLEVzR+wr4knZQA1hBE7d8/fP4wl98GEanIdU+kReKSYGLNXKwlHHlC1nhWWdmljExURbgo624VC7CVTSUxsbw7CuuwPTCIrquh5m5BZxxxplxhAKA+cVFbNy8SRQH1AzTFczoSNH2WmksLVVx0imn4ODkNMoDFeFkaUXmi2x+egaW5NCzL5imCaaaeUI1MEqSsZJ0wtmtNg4eOCD24jxzg5lNbBrotFtCU1CmVikVZZInGFPFMTY2BstMyXJtdnZWpl6qHlgxbxq0QafQ7HaQzpdQGBxFulBGeXwC+dIQFNMSzlcJmZoeg2+7WUXaUqHxhOIBjpl7y7m/3O9wWyVUPOLmffBd5RHduXNn6j9eCDRYvOunHXyP5mQ7cuG2Uue7EkhjsDycL3FszlduhZDiXLEMJ396j4P4EEgxxB84VGnHclEJFPKST6gIaGSIPGTcFr760Q/j3qu/DTNw0HK6cROwmZZ0tlqjLsDNy/TAd9BqdTA6MgArbYkBgwWmVAKoaQsTGzaInGyp3pAK+XXrNqBSGcDU9LSkoK3bsFH43YXFZVlkrVu/QQJqlpZrUjRaqlTQtW0p0BwYGhCbdq26LCCrEWj5RwLV+YfxknG0pCzawhBOp4kD+/aLOoKVRDxWnF5NXZcAnGUqIxQF69dPYHGxilazFZeBJu3FnLg5LdPUQTOGuAINAy3bkd9RzxawcespKAwOI1seQii5wxFMFejUG6jOzcHrtpAxFQS2jcVml+D73kt/9c1/tsqXSv/mRxyBPviu8ikRRVFqdnb2j3Rd//2fVvDtgeixwJefX2k9PhJ05XZJAhtBLimZP9zzlhzjXgUQzRGBShCNxGrLnNvYSivsrnCncYyMgkAaNUTUC53ZDmK3DeFrEXwtRJoT4+wcPvf+9+P+66+DqXhohTY8N15qmZYB22VkYwQzpUiITSZjYv3EqHwPApOUcBLcpIVCF+0rsyK4MCNvahimxDJamSxUsRPH+b7scmOuA8PWlcRkQb2v43miC87mMtBUTSZvmh1C144TyyQoJ+5sY1YD3WycPNms0W3UMTN1ULImKGmbnZuTSEz+Lguz00gZGgYrFSm7ZNccZW5UWbTaLaFUSqWSWJCpAiEXXK81JcN440knS6iOrxjYsPWk+GSTKSDSTGRMFaYG0UXXFhahhx7SaoilxXnsX6hBK42+94o3/EEffFeJFX3Od40P4N69ey3Lsgi+7/xZAd+jGSmOD776oVS1R4KvxJAliVsxkEZJGPjhsz9LKMMkLD5p4GAyl2QWE4wJ0hE0tjdzVqXDTfNhBS46e3fjk3/wbkzdczc6yw0EWnwqKGaBXCErrRPkZFUlFGcY5Vhj4/HSSgJwWEqqqshVBqU40w4iZAsF7N6zD0MjIxgaGpQpOFcoodZow7SyssTiSYAUx3KjgcrQkBgZOLJOz8xJxi+Bm7wrQ9yp0yWvypOLbupwbE+szCnTQLfVlt9QiXy0a8uYPLAP5UpF2kpm5+eQz6ZFXjZ94ADyuazoeckjSzylCphGWqbhdrMuSzvT0DA6MiJytKVqFdlsEblSGcXBEURGCrlSBYOj41DSebhhBMtQoCvAwtwcnGYTKTVCc3EO83MzMIuDyI9u/p3zX/kbn1zjl86T/u76k+8qnwIJ+P6xruvv+GkH36PZi4/UAK/U6j5sYl7RKnw08F1ZwEnlghYaiYIhSBxrsXlChl8JRY/piDhIHPAVJnspMEDrLk0MdN+6SCselnbvwD99+EOYvPsuVKenJKWxZClYP5ZDsVSGy+1/FIkZgX84cWZzaQFG/snmCuhCwfCmk/Dzz3oOFmoNjG/YiG99+7vYtHULzj3nXOzbtw8nn34Gbr3tdomRPPe881FbmBUt747du7B560mI2O+WzWLHQzuwfv0GufwvlIpicOhSZTE3K9TH4GAM1J1mS+b7pYV5ZKwUnG4buawlIH1w/0FkMvHCjpPs5MGDcfpaNiegzhQzmii4cEunM3J7v1kVSRunbMfpis53dHQU4xMbMLO4BJ9GkEIZRjqNDVtOQW5wGB3mF4eeRErOz8/BY5NFp4lOdVG45Q40dPTCO5/xurf083xXiRX9yXeND+DPIvgeK9PhkRxvkiV7lILMpGMjyflNIuITIpd2CY3+YM6wrCxiapfAUNzWrEa+KHilncJz6fxFoLhCQQApABYCmHGQfODAijzcd+MNuOarX8L13/oOMmGALWNZVPK6NDJLKI9mCvXQarfFNcY3K52SVLPKwAD8VAYjJ5+BZz73Bdg/M4fTzz4X1/7gBkxs3IhNmzdh185d2LZ9O+69+15pKd5yyimozkwJED7w0EM45fQzhALIDw/h4J69YrbgiaSYZ0FnC41aFa7dxcjIiKgVKE0jJ0vXGi3GtDqzzmhofBSze3aLrIzB5tvO2w7PdrG8tIix8QnMzM1KSNDmk08Su/F9d/wEF198iVTO337NdzFWLsB1bMzNzoiVWsw+egpOGGFgdAyRnkKuXEGmUEauMoy8dNl1hdJot5uImM/pdqD7nvy7ybjOyuibL/vVN/3NGr90nvR31598V/kU6INvHLQu4d5JwcLhOiOC8+GnmMy1otGVlVscGi99cVzVMevWRUoN4HVqCO0GIocljk0oITlbXwwBRqYM3RqEYhQRaRaiiJfwXWQ0YGnvblz5T5/F7ltuQUljY3FH+uzI3QpVrOrC1S7X6qg3GhItye9eKhaglwYwcvLp+Pln/iL2zS5gfNNWVJkHwek4mxMVwdatW9HutGGaaViWCbvbEj54x65dOPm006RZJF8uwbGp4VVkKl2/YZ1M2stLS6gtLMikzWmU/cOcNHm1sXHLFvnc/r17ceppJ6NWXcJtt/wYcwf24dmXP1t+3lang6decikOHpzEPffej/Mu2A7D0HHf3Xfisp+7DHNTk7jt//47chqkC44LOpozpqYn5cTDUPl8ZQBaOosil22FEnKDY8jmC5LlsFxdkPp6PQTcdgPN+bm4CbpYiYJc5Xe2v+R1n1rlS6V/8yOOQB98V/mU+FkA3yOzHR7P5NsD35XTcfz+I8FXpFYq+cpQplwNPtSwCy1so7M8A6c5B3h1mIoNHQ60yIcaabC9EA2mJOoMBp9AsbIRqlmGmsrD9gKkVQ3R0jK+94XP4yfXfB1qdwGGhNrEhZPM5Q1pU9ZNVGs1tFpNWFYK42OjCDn5btmKZ/7iCzA5twQ1k8f6zVtF58uTQ61Ww/j4hDRb0ErMSZUnBNbI799/AJs3bxXjh6IzDAcolMtiHaZMbLlalWhIjVwynWxhKJkQnMRnpqexZesWkZd5jiOgXi4VsTg3g7tuvhEXnn8hHtq9Wxxqz37Oc1HjFN1oYGLdBExTQ7vVRDZtodus44Ebf4Sw04x55HYb2WwGy3Umu6UxPD6OlusjW2RrcU5aLaTRIluA73aEdqAuuVmroTZLWVyAQi6LdqhGjll4w9kv/rU+57tKrOjTDmt8AHvgq2naO35aHW49wDwW53s0udmRFATpgkNddLLNj0GXt6W9tnffEtMQKfBZbaME0GFD8+twWtMIuvPQwhoitwo1bMHt1uC6TTEh6D4phBSiFMPKmcfLBoYKjPw6pAe3IMxQ1pWC4StoT8/iB1/+DH7y/SthqRFMpu+wUt404/JNRYcXBFhYJDDpWLduDKGqYWjdepx59rmotmwxIpjZPOdxkaOxXiguytREPZEvFtC2+bERUSY0Wx0EoqiwUF2uYWhsDI1qFSMjo2L5ZT/e8sICiqWi8NCcfBu1mtALm7dsxPTklCwAR0aG5Fh1G01cf9W3ce4522Xq3bf/IC562tNE0VCrN7Bx4wa02g1s3bIF8zPToOr5zh/9EKOlEhYX5rC0sCDAzyuMXL6EdKGASDeRLpYwMDImJzIzX5JmjqyVgqlraNQbqC9X5XhZCtstHHQiLeoauTdvf+nr+pGSa4wd/cl3lQe0D74xwMaTb9x8TA5XGIbe0kzKH5M8h0RqxYWarnmI3GW0a/tgRFXAWwS8KmrVacmTZY7Brt17MMbwGs+HoUYw0grSKR3FTAml3DhclNE1h5HbcDb0wgZ4gQXNVWBPPogrP/vX2H3XHcIJZ5QIBhUW/E+lnIzZCh0JPC+XCkJ/0ChBzW7A+ngjDRg6DJ0182y5SElamURHGilZWkW6gnyhKA45TtSkNxiyw/tl2wWPC6VflIUxqYxUAP/O5fPwQ08WboyDzGQsON2OON/oVmN4e5OpZFMHkGKFkWnCZXjO0JB8j6npWbk9A3vWTYzLwq6Yz2Fq9x6Yqir8MhsySOuQ8x0dWwc3DGGHEMVDZXgEmWIZufKQvG+ZGppJIwavFAzK3uw2PLYXBwxTz7/l7Je8ts/5rhIr+pPvGh/AJzP49ibbleDb613uURfEYbq5FJVSqmQSjgIYkY3Iq6PbnYXqLyHy5tGoHcD9d98iXOrWzVvx41vuxOzsEnKZPNKah3Jeh5VWhBcupy2MlEYwMnEKouw4ZoIiKpueCqOwhUkwyMDF1F034l8/9XF0ZvYjG3kwQ0+kZpx+mdErET1KBNMwJOWMsjbFsCRmMa6MT4tlV/S+TCijttfKwbAyCFQFRoY5v6wTSiVON0MCzF2PBhJVpuv4LZQwneHBIVFAiEaXtl9qgF1bYiV5MmJ2RODFdUGkNNKIsDA/h2azJVN31+6iVq/Lwo4nuGajLooH3k7qhvxAlpS8vaGxpy4+6YWKjkKpIou2bGlAqIeNW08Vw0U6m0On1QBzhnm/vuvBZuSmY8OzW2j7iFwr/9azX/yaj63xS+dJf3f9yXeVT4EEfP9U1/Xf+1mVmh2LdlgJvqLqT2gGcaiJ2SJZxiVKXQEIZpFF5D/n0KpPQVNpiKhicX4PFuf24eqrvoeNE0O45MJLcNMNt2LP7oPIpnNIGTY01RO77IE9dfzCxRPIGRqy+RwGJ7YgPXo6WuoYimPbkc5tgBLqUH0HP7zyS7j2q/+CtF2H4XaQkuVbzPtS7kX7sRRcsm9NM8VkwUAdcrfSZMF/G4Y0FausCTKzovONdB1m2pKFGy3EMUiz8cKE7bjwgxCqEUeoM+iGdEulXBGBBiVzUtfue4dMFsx1CLlY9AL4LNgMSdcS3CIAACAASURBVMnQiOGhtryMen0Z+VxOJGWMwLRtR2zOTFXjNM3v4REwqSd2HWm26GWLGKkMMoUisqUKFDONtuth3cYtUiPPEwo1xFze8XfoNJpwmg0oTke44E6oRI6Re/M5L351n3ZYJVb0J981PoAHDx5MG4bxZ5qmvfXJBL69WMhDyznZjQv8iiNNPs/3Q5Y+SmcOZLiMQvhODZ3afVDRJDRhsTqF737761g3NohSIY2De3bi6ZdeitrcIh564AGsH6eVdkGiGzsdD5OTizhl6yCMqIPTT10HzdCQH1yP4sg2dKMxjGy6ELDG4fsKurP78I1P/zVm770NhtOCxUZhhaE8bBcmYGpxa7DBaqCMNA9z0lV1DZ5Pp1rcRMxJmfIsusQiLSWZvqQReNJJZzJxjRApCVWH43sCikY6JUs+Tqyu52JoKDZ2cDIV8HWd2GKcdLZ5rivHictB6nj5dUw5I+fdatbFWlzIZuRnarfacZC7YYEV9aLmEOonOenRziwmFVVcedBNWLmCcNn1jo11GzfDzJaYEceSZaRM9tvZ6LY7iOyOLO6YdNYNlcg382/c9pJf/cQav3Se9HfXn3xX+RTog28iMUPc2HBo+j1kmIhkCmOmQorgEHRQr+0Hwj0IvTb275/BcnMZN998PWYn9+JFz78CE8MDKGfSyCgaarML0ltG3lU1MtA0C3v278Y9992GsaEsNozlsPPBh7Dt7LOxact2pHIbEGY3IbfufETmMNRuC3dc/Q1867P/C3mvhbQCaIou0isKiHWDqWeRTIQsl1y/eYsAar3ZwNTUpGhlt5y0Fa2Ojc2bT0KkpjBXrWNgaFgKOOlSm1tYRKlcwcT6DajX6uhIpm6IeqspHC7lZ5xOKTMj5RBFgRghOrUavG5bAnYCzxMbcsTaeD9OZCOoEpBZjOk7XakJWpqflwUm75ca407XkcZlLv16dfJUYlC9wMeDPDXDc1S2Maey0FIZOXmkCyUEqoF8aQC5jCEnSeqOO80Owm4Tod2G226iG6iRmyq88dw++K4SKR558z74rvKQEnxTqdQH/kON9JZei8VjjpTsyQQe7WdZaWTgNewaPnJHsxOv/Jiwlitq5XsAu/JvUNAlbRO0SrDW3Y8NFIidbAyVsZQWOo29aDd2QFEOYG5qGVd/5yfwUwq2bJnAzIE9+PmLL0W3aeO2m+7Grtv3oz5bRafbgZlSMTRcwcknbcBp540jMpqYm9wLu7mEUi4Lz2Few0acf+nTUDcKyI2eByN7KjwljfrUXnztEx9B/Z6bkBdql2lozGzQoLF+XgN81cTIppOx5SlnouN6KA8M4fvXXovtF5yHsQ3rsLSwhDSNGj5k2WZm8jJVFooldBxWz2cF7GiusLuO5C5Mz85KxGQqkxZetlGvw8plkS3l4TJk3XWwcOAAFE65kSfxlpEXQSdnHIQItRA+9c2hiPMkeIeqDaab0ZjBYB++kX6Q6VthTf3hcCOpnOdzhXVWbGK28nKSAbnrdBa5ykhMRQSeTOB2uwOn04LbakB1O3A7LXRDNXTN4u+e/eJf6UvNVokVfdphjQ9gMvl+UFXVNz9u8D2Rn0nUAzFKE+L+q4GvdKwlEWQE31CNwVdRTYCARS2vu4D6wr0InANYXtqLmQNLuPfe/bj9wbvw9F94Kk7feDIeuGUXbvzebZjetYxMJ0JBBwzK0wKgGwCtFFBYn8Nll2/BOds2otWZgZGKcPOP78OGdUM457zzUN5yGjTrVJRGL4RjDCJoNXHLN76Im7/w98j6toAUJ1gG1mgaoxw1eFoKA+s3Y9OZT8HMYhVbtp6MO++8E08552wY2bQAUzGdg9txoKYspPI5yafIFYqH+uQWFuYxPDwCBOLoQLPdkhZhOvMKuRxmp6dhZTOojAyjtbyMbnUZit2R6Zch8VQwKHSUeRGUIIQNGxEzLISWYFkoqRtF+GPm+pKaoF3aF0pHRcqIF4SGntTWs26eWUJQ4LJCXjXlpFGoDGFgeBRWcQAmqQjflewJBr673S7c+rJwvqFvc+EW2kbxt8958a98+kSepv2vOfEjsIbz04l/05+lr/xPA98n8KCtxeR7GHwZ0BjINl6q3WnvZcoXHPjNA1ieuxt+dxp33n4XfviDGzE0Ngo9G2Hb6Wfg/hsfwLf/z92wnBAnmTkMaUBR90XdYCgG2oGB6UDDnm4N1VSEF734ZDzzBdvx0P7b4Ck+MrkSVMXCGWedCzN3MvKD5yHIrYcOHUs77sWXP/J+ePMHkVIIugY0GjBYm87gGz2FwXWbseWsbdhzYApjoxMyyaZyGSimDkPRMDY8jma9ibseeABnnns2xiYm5JJ/sbqETKEgIejr1q1Dp20jn80KVdJ1HElMY95uu1pDx7XlawcKeTiNBpYOHkQY2IkigtKCAGqSRRxoPIEFMjWzPjT048wLUTAQcElLeJ5QGaw7cm3m8pJnDyU9jZOvTMfksM2YaigNjqE0OIRsoQw1W4JhZSXQx/dsOJ0OfDYqN+voLC2g3VpGy4siP1N662W/8sa+2mGNX4N98F3lAU3A9wOqqj5+2mGVP8Nqb74W4JtgQuIsjoGXUxfzZEO3i5TSxdzeWwF7HxbnduKOO+7D9Tf+GPliCS968Ytx701346p/vRWlWoStVgXD0JHz67AUF1oYwYggCVyeZWFBU/Fgt4ulbIQXvOoMXHz5KfA0G9/53k+Q0ot41tPOw9jGs6DkT4Y+9BRoWgFqq4mvf/yD2HnTtaB1wlR1WWyRVwXjHmmymNiAk7dtw+zCsoDZGaefhen5OaiWAYu8aRRh/76DaHoezj7/PPhRJADMws1CqRw7z8YnxAJcLBQwtn499uzdI0s80t3tpWVRRpQGB+DbDoaKBRzcvVOyFcgDB6EHeHFym2T7Bh24viPHVORwqioWYFXRJBeYHC9dclRrcBymfVvAV9qPKaSjplkVzTEzilPZglTG0+GWocEiX5ZoSU7UgWfD7dpSpLkweRALk/sA3+F0HCrF4Tdd8IrX9xduq32hHXH7Pviu8oASfE3T/FNFUd62GtrhRGjf3o+61g/a2oCviHjj69wkBF0oEi64wg6iziymdt4IxTmA+an70Xa6eOD+fVDCDIbLW/G1f7wKmG3hVD2N4TCNLCMc1Y6AUAgNhsx+PlKGinoUoZozcSudaEMGXvPWX0B6xMXNd+9EKVfEU7dswMSWbehmNsFadyHU1ChSvopbv/mvuPZfP4O000CG8jLOkVQs0PmmqMgVCiiNjYtVudXoYmx0XOIii8MD0hysRQpabRuuqqI8MirTc4WNFQqQyeUxODwiKoSZyWn5+srgIPbu24vy4ADWTUyg3WyKTndwaFjC3u1mCwvTnHxpwnABoRcAhbGZvo9Wqyqdc3x8pKeN2QxabF8m5UDuiVw8eV4edv4cskfkbybqB+b6qlA0Q/7omQzMXB5WvgiLZo5cWZZxOq9VPAddFmYuL2P2wF4E7TpSlEGkc5Gbyr35/Jf/Vl9qtkqs6HO+a3wAE53vn2ia9vbHC76PBXhjzndt39YGfMMYfAV5e3m9BAcbaZWLpbvg1h5AbeoONKq7oRgBtKiAsFXEFz53Pfbes4BTUxomQhMZR5HcspTiUpoAl7ZhmEiRPA6p9w3gpFXsUzXc2/KwfnsOr3nnM6EUAD0KUex0kCpvRCd/EszRp8LInQRdyWD6jpvwlf/1AWjLk2BHhHDURgqR2cv1jeBoBizRFafRqDZgZDMIGWZupWWaVRgPSRWBlcFgZQQWAS2dgUotMAPYVV0UCqIRTqRoDHAjPWC7tuhzmWxGjtaxbcm2QOiJNjf0XbDgg/QCSzeXF2ZBHjnOIDYxNjYOnXI20iTUAouBhTplNjlHcBVfznailODHqfVl3oRqQKeFOJOFyXxhTr7FIoxsCQoddFqIMAHf5fl51OdnoXkdNOs1uJoRGeXx37v4v7+h3+G2ti+7NX8dr/GP91//7hLwff+RTRY9xQOnj54mtjelHPlbHa1y53jV6kc7MivNEPHWO8HC41S1Hwm+jyVYp6eC4Lfjpa5gbygvfwEHTfGh+VVM774JaO3CwQd/BLgLCLUu0toQdt9t4x8+czsGTRPbhiowGjZyRg6jI2OoLexDJ+igMrEVRlvH4swsimNpaK0qomYbQTqPu+st7FI9/Nb7L8K2i9cjCpZhdVvwjUFkN1yKjnEq0pVt0LQyWgd24Csf+xO0dt6BAkUAqgGPU2LGEo1yqpBDemAQrRZlXSkU82UxW8AypcKIizRqflk3NDwyAU0xBYxN3l6lC86SCEu61AR8Jc5Rk8DzjtNFEIUi59Io8WLkJBs5PEcAmJf9bDSmyYLTqmM78LtdOI4jS7V2q4XxiXWS3Rs/XvFky9p7UhK874DRmzRn0MUX9qZffp0GndQDizOzWWQKeVkUqhabOUyYeiSaXk7Tc5NTmNm3G2booNNqIjCtoDyx5TfPedlvfva//qvxp+snXOsh6qfrt1+DnzbpcGN78btXmiyOBr5HA90eyK4E4McDvAJ68qJMMhQSJ9WJ/IqrAd+HnTgilkNyAo4LLnnpq6kOvPYkZnffBKW5E3vvuh7dxiS0dIS0sR7f+9YBfO9H83jmRdtxxWWX4uZrr8epp56FCy++DPt23osdex/Cpc94Foy6i5t+dANGThpFe/8kuvumUMoUcdOuvbi9Poeff9FWvOq3LketvRuL8zsxvvF0DG+8GK52GlKD26FoA/AWJ/GNT34YM7dfhwKnVzUFn8u3NON9FKw75TQ842W/jB9871q43QDPeeFLseehBzG8bkwkdK16A1bKwuDmzQgdG5P7pyRIZ2DDeuzZuQsjo+OoDA0jsB1MT0/Bcz1sOmkLVF3F4uIccrksDh6YhNtlN9w6qbxz3C4GB0rwux3MHtyPdqONYrGACgPXVU3cbdQS79ixA6effobYmNlywZNrrdaQxZ7B6vkgkIjKytgYlMBHY7khuuJmvYG5uXls3LxZ7o+Fm/liHmm5XR6KoSPFGEqnKxM7aYeDu3ZAcdqS+WBDD/Xi0OvPfumv/8OJPJf6X3PiR6APvid+rI76lWwvrlQq79V1/X2PBXwPZR+QFH2C3k70ezxW8D3apE7LLpdG4KUvr7MT8DV0F53qTszsugHe4gPYd9cP0a1NwyxYCLxhfPOrB7FjXxNXPOc5eOGLfhFf/srXcNElT8NCtY6Tt25Co9WQVuCtwwNotepYajWgd0J4M4uo79uP6dl57K/NY/Ss9fiNd70Ii8EuHJi9F2ecuQ3rN56HQDsVVmU7FGMUUXsJV3/ub/DgNd9Eng4whRkOOjRLQVcxsO60bXjRq38Nt99xN2q1Ni7/pZfgnttvRa5UwP69e9Ct16FBxfanXSLLNbZLnHXOOcgPDGLnrp3IlypSZikWXdtBKmVI5KSqKVLtw+S3qf2TWJxZwBlnngndYmiPgXajDj300W02sHfnbmw57VQ4ni/Fn+VSGaXKAPbu2YOJiQmZ0NlSvG/vXiiKiupSFWefew7mpmdgdzqYWLcB+/fvR7vdxjnnXSDRmQf37MFZ27ejbduiK85mstJunMoXRInBCiHP6Yh22O0w1nMJzYVZOJ0GWj6glkbffun/eMNfPkFP0yft3T5xr/wnySGNosiYnZ19j67rf3ii4PsIUExSv1YeskMT7GMA55X3uxJQaXE9FlN8JMWwkrpY+f6xTBbxz6zKZW4ELwZfcr6RJht+LWqhU92B+V03onHgdszu+Al034aZNjA7Z+BrX92LjJ9HcXAUz3/Fi3DT7bfi4qddJPm2Z27fjupSHYuT89iwYQgdp4Vmg84tHRk1QjA/iYP3PoCdO/f8P/beO86ug7wWXbufXuZM16gXq9mSuy1csI0xGAyBcBMeMSEJvRsChBZiCNyEQHKT3DycBAi4AMYkYHDHcTcytmTLTbJ6md7n9HN2v6xvnyOPFTmQK/3eHy8z/o0lTTkzs+fstb+9vlXgdSbwwT97M7rWK5irTUo1UD63DIp+CmLZzVDMXvj1Eu773nXYcefN6ADVDia5B5gEX+hYsvFsXPCa12J8tgjHBdasWYs9Bw9g8fIBVIslzIyOyW35losvxsjkBErVKk7bfLrkPJSqdeFUWelu15vSsVbo6MDwyLAc+qXLFqNRK2NmdBxH9h3COeeeL66zeCqG3TufRdBssJsDtWIJ3f196Ozvw9DICIrFkky6KzZswNC+fZgrFrH2lDXy5/DwMGYmp3D+eedJ7RD55NO3XICZ0VGMjI9h46mbYPs+ZicnsXjFCpTnZjA1PIyYYSCbycJMZyXjQlXYnmwLB92sVhE0qrCLsyJBKzkebD39sTP/xzv/9r/JKf3/2Y+5AL4neKhb4PsZXde/+JuA77FTYwSy0s/7Ij5yb9W26h77/f2a39iLRoy20yni/H4T8OWXOl6mb/vtbWqj/S29+LMoLZ6XzjamnfOb1CVpSwvrqEztxOSBX2Biz1bMHdqFJLfzho59h2zcfccQet0Y+hYtxat+5y24//HHcMGF52BkcD9Wn3MO5mbrKB2axPJlizFdnoQSU6GlcmgUq+j0HYzs3IFtTzyOcQDv/ezrcM6li+ChgUbAOIMeJOProCc3QDEXIWhWcP/N/4gHf/AtJN0QiVgayUwahuXCDnWsOPUcbLrgAjh0ijFkh6Hr5SJyXXkcfGE33EoVcDxc/KpLcWBoBIEWw7rTT4dtO2iwhVg15NfG7rRkjB1xcUxNT0pVkWZQreGjPD2Lw3sOYPPpZ0BjKlrcwODhg/wkqLaDarksaWkGa+wXL5VSy5npaWw+4wzs2f2C8L/ZbFaUFKyNP7xvH8466ywMDg7DdjyccvoZGBk8gsnpGaw/baMs1Pj80lVVaoymhoaRtAykUxloyQxgxaCFvoTrMNmswWLOehVetQQldFG2fThW+pObfusPvn6Cp8rCpx9zBBbA9wSfEgTfiYkJ1sZT8SCRgeR7X47zPcrLthK/GJpChxGnDGo2mQHATXb0Z9Rs1vK0RZm484rZo+aeVpwNdbViQwUsFiqmmVjFWYq/4tYC7Dg/6/zp9liQPd7kOx94X3w/t20MceHU60TYG0ZtxnpYR3H0aUwd2IqRnY+iNLQPceqhYgk8tbuEXzwwhlW+iq7OPlx+9e/j0SeexhlnbMDE9GGsOOsMTE9VUR8uYnnvEhwZ3YMjM3vRuWwdAltFvwKUhl7AE089gf1VH+/+1Gtw+etOQbk4Cse0YGQH0JE+FYq5GmpsAHCa+OVPb8DDP/oOjIYNu+5BMw10ZA0oVgwrNpyBdWecjZlKDaoRQzyVhOO56Fk6gKBWR212FsMHj+CMc8/G2HQR8VyXKAeq9Qa6+xdJC7IRT8BtNlCv1uS5kMpnREI2NDqEeDyGXDqD0sRMlOlL83VMjyzOQYCZoWGMDQ1h8fKl0DgV6yaq1Tr279+Hcy68ELt27BDgZVA74yOZIXFw715sPu1UHBkcEhfb6tPPwPTYKGZLFeGbGeRODnlyegKJeBLD+/ZJMaZlWIjluyQwXoUn1UM0aTSrZfi1Kvx6GUrgoCTgm/nM5t96x1+e4Kmy8OkL4HtynwPbt283BgYGXgK+ps40K7UVVRiNtK3ZVgBWUr58T271nvrlL/DULx6ACU8mKMe24bkOHDcCYNHJMvyb9lAutAIFPuVDoS6NA5TWe3Qoha7gcNP2sWztBrz9Ax+ElSvQ+S+fK9Vpx6Ew5tMO7cm2DaptqmH+RNxWb8x/HydrtlOAlUChK5Qvv0eCr4Uaikd2YHb/Yzj0zEOYHjpAkgLxZA5P7i7h0UfGcArjFru6ccXVf4RfPvQszr7wPAxXDmPt6jWYmS1jeqaKNT0D2L9jK5555lGsO/MyVBsuVvemUBk6iEe3Po7xUMHvfOgyvPLKVXjsoQegdeax+cJXI59cDSOxBpq1CF6thm133oyt/3Y9Ejy+ToBqtQYlrKOrfxHShW4k8wXYno8gVFEoFND0HPT19kqIDS+G5J+72MGmqDCtFPwwMjdk8gVoBHzLkmmTCWx8yeXzsnBjASe52oFFAxKi3m73II/d090Ft9FAcXJS0suYWpZMJCTofWSYxZY1rFq1RnrnaLJYumwpLNOSinlm/fb190h7BluaySVTfkZOmr8r5kDoBhdtZVE61OoNWFYCppVAtqsX6Y4OUKhGjojLOd92pcMNzRrsBrMdFDix7Oc3veHqr5zcM2fh0RYm3xN8DhB8+/v7/8QwjKOTL8GXJw4rvwWDWuDbDhpnnCBdRW69itt/9APc9v3rYdBi2lYrtCIZ6VyihpPOJuJme7KlV5+Pafh8HA8uPDjMgvUBx1Vw6rmvwIc+/wWkuvsl2KZdWvlyKorj8bx8228KvsL50gQRuiKbYpgLwZcuNzOooHR4B2b3RuA7cmAXVFbbJJLYM+ThgUcmsSxQ0NPdiwuvfCO2bd2JNWefjtXnr8PEzhdwaGgIp19+GWJNG3d+65+RCz0k80sw12xiywXrcfD5nXh827MYDVxcfc0lOPfSxXhq25Mw8gVs3nI5sulVUOMrAa0bgWOL0WLrv16PtO9CDRQOkKhUpmHG48gWusSMwEYLaLrIuhTWHWlq9HfJ8E1CtxisTj0wAdKU6ZlNF7VGUxonRPtrsf3CRMDmDp9Tah2WGeX/VisV4YZZa8Twc1qBfaeJgE3NioJmvYqZmSk4jiuxkHFyyalM6/fRcrHJ3YXwUxJlJC/SKxeKfrlZZ/aDJ3nADN6h3I2lmQyCL1Xq6O5fgo7efiRzWcmRIDVBLTL5aqdaEvB1mjUBX9fKfOG0N779z0/wVFn49IXJ9+Q+B1qT76c0Tftym3YwmA3L3ICXAV9KgSQm0LVx28034Z4f3gjLjyIABYBFKxs5lwiYPAHpIJVzjZtpzlpKAJMe/sCHE7pwGLcV6mg4wIazzsOH//RaJLr6gdCInFz/ifTs5RZrx769vQScv8w7SkMI+BIEpKMYvkLaIYAelFEZfAbTu7dibNdWHNm9AzG2+CjA4SkV//7wLPpCE0ktiUxXF2rNAA1LR9fKfvjDEyjbVVgr+xFWqjDHplBwSeYmUXTq6FqURGWugYmZKkoxF793zSuw8Zw8PCdAaGbQtXgjNH0AWuoUaGYfNNfBL378XTzx4xuQ8h3oig7NjKNaZ5lmVZLM0sw8oCbWNMVwRpBUNEVAkyHrGidbnalgcakMigBYF+CzHR9eEErOLpUINFkw0pEASR0083I9NwJitloIfgautBvz8hWSN5YmCleUB81mHbqmi2aYn0eNceQijFwU0cUx2hnw+UKtL99Vq9bFYixNGa6LZIZ24hS8QJEsh0q9ib6BZcj29CGWycC37aN2ZbtWi8LUnQbcZo1h6vDjuT/deNXvffnknjkLj7Yw+Z7gc+B4tMPLga+EXZFGEGuSLzUtP7v5e7jnlhuge/VIo8t38YRqFU+KCVYm4LZxIQquAXyZfAnVbujDplDfV1G3A2w8+wJcc+2XkezsRRASuElbMA3r+L/u30Rq9nIqiBeXbuR9I/BlGi3hhNIqM6yjPrILI8/eh9kD27Fvx6NI6hEYDddM3PFgEXoFWNI1gIGV/VATFtL5TjSbPjK02cZUDNlzSAAoqDGklCSCmAndCuCWp3D4uSM4MjwJu1fHOz91MVautxALNQRKEsmeVVDM5YgVToVq9iKoVHD/967Dc3f9EFGMuCoON6pBKtUSPD9ErtAlpZJsq2CAOkPVDSnehDRXWLGU5CQwE0E1o9ogQ7fg8UIIRWzGQRhKaDovmizopNGCf6cGmhTCzMw0ert6ogZkz5f2iVBaLZjHQItbKBdmFowSPDnBShKbZBFHucmua0PXozxifgy5BiajsZCTTc+9PXTD6ajXa4glaKbQMFetIZbMiLKko7MHeioLX9dF4cDnEy3RNu3TnHztunS4NUINXjzz2VOvuvovTvBUWfj0hcn35D4Hjg++bDTg5Etf/UtpB56YpB3Is7lOA7ff/H38/JbvwnB5AkSrtQjQ2sHkrZUZHyvqhpBFDVHaCsg3+nDDAA6nnkBF0w6w/qzz8ZEvfBHJrj4EAZ3+XIa9PPjOl5EdC7LH8sDtf89/e3REhReRb1sghLw0A2zCJtzpAzi47R64Yzuxc+vPJSyHDQ1Tbhz3by9hdNBFT0cn1mxagYEVfdCUGNy6gphuwNUBW/NRSCdw+Ln9SFs5dC5bhEQ2hkTgYdu9j+GpJ7dhYHMPrv7gK5DK16F4CtK5HuR618JProGZXw9FL0Atl3Hnt/4GBx66DXktWl4yUFyPx2E7tjQUL1+5Bl19izDD7N1EEo1mU277qYslZ5pM5+H4IZzAR67QKRRDvd6MlqyGKROvFGZ6noAja9zJFxNoGZROtcLU1BR6uwm+mvSssf5HiNogoqN8cs4Sqs67IU64oXwsHzeioPgcadu5mWAWNYaMj49IE0Whowt205HeOcPUkc3nJDiINw2pXAGZzm4oqgXEk1DjcfqZ0ahVhfIIvQCKa0uYejT5qnCs1Kc2vfEdXzu5Z87Coy1Mvif4HGhJzT6t6/qXXqQdWMjYoh3aEytP9NYdIzlPArDr1PDTH3wPP//h9dDdugAY/fiMC4wm1VaGbxhNv4JvzFzhmk1RYIqxgQs3X9ppef7adohTzz4P13zhWqS6+4R2ECqDFMjLTL6/Dnx5iOZL0OYD8HxeWD6uBb7CARN8qf0tj2D31juhzR3A0/ffCtOrSlBO1Y/hyb0V7NhlI5PNYsOZa7By1SK4NQflWQcmA8qtSEPb15lHbXwKXtlFdqALSiomg/bTj23D3t27cdWbl+OK15+KsYk9sH0dp2w4Cz1LToOXXoNYYQM0LQd3fAQ/ve5rGH/6UWTVqHQyZA2PFZfJle3Ay1auEaDidJvO5bF3/z7kOwoSmk55lxeqSKQyxtknZQAAIABJREFUKFZryHd2oNGw5TIZTybEWsxF2eDgEBqcODkxB5644kxLh80QdMcRDXBfHy+MEXBKloMb1QYRfAmkpA0YdiO/VM6lvtd6bkRxkRKYI+3EqixmZ2enMTk+hhzzhUNFGjW6enqjyZg8NCV1sSQyhW4UuvugGnG4pFLicQkrCiSW0kNxekaC7zXPgWtXUQs0eFbmmlPf+PaFSMkTxIpjP30BfE/wgLbA97O/mnyY7xBJzAxdTgpqKwmmR9UOrZwHnjyaGiJwmtjz7NPY9ex2mXKoGhDA5RTbCgljiy0nn4hv5fui6CoVBowglBOWagdpjfBD4Tt7ly7HZW/8LWhcEnHh1hpMXy7J43jqhmMXbsfyvMeqJKKZXBHVQ9C6NZbFYmDDdIo4sP1BOGPP4YVH70BxeD8Mk1GHWQxPBbjv8RKCUEd3Ogk9sJHQLQkVZxsGF1lOQOrERdx3EXMDOJaKeiyBuh7H8MQ4rJSHd75/A9auzKIyO4OaHcOq9eegY/GpcLOrkSicAkNJorJ/D37wN38Ob/wAYl4Duq7CU3ToiTR8VZMKoSXLV+Kx7U+ip38AazdsxO69e5DN51EodMkkfGhwGCtXr4XFwB0EGBkZkdt1gnOpVMKK5csxMTGBRq2GPGvj7UaLToguuI5ry8ct6h84Cr7MguCkLLLDIJIayt99XqBZO8S2DRpZCM4Rv9u+jtLCXSwWpXae+bu5bBamGZe7HRo0Cp2dgK6h1KjDDRV09izCKRs2IVRN+IaJeCYj+RsMUWd+xNT4hFTHp01VFDllN4Qbz3xw4+uv/sYJnioLn75AO5zc50DLXkzw/bMXwVeT20QBX2n1jbS25BSlolw4X094Ni5ZuPGWcgrqX+UlCk6JAC+6lefUys273Crz/5yGZSji/6LP58dxGhRuOZUCo7cNJl6JvO3l+d72JDt/iv2vgi/5XQFe0TJEX4tTnKGQm25gfO8OHNp+L0oHn8LQ848hDhehGoONDmzfW8XuAyVkdQspLpiCEGkoiIeOXFxCxUSoekhRdeCGqGoKynEDo4GPSdfGha/qwGsvX4esFcDQTdhaEl2LNsDqWAOrdyNiuQGYvoZn774Dt3/7H5D1a9C8htySh7wzMZPwNR1WKoXV6zZK0eRspYrFy5Zj95496OzqRDqTlShI/nyKHpOOt4Gli1Gr11AqldHZ2SmpZlyO7d+7VwCS4EtZIafYaoVZC5bobivVKnqZAcGqIFmaBtJiTADm8yI4Cr7kfr1WGSmfD1yqRsWk/FjbbqJcLEqGA2vfq5Wi0A7ksnO5DlTrNam2T+ezqFDD6wfo7F2EgWWrpU4+NC0EqoqkaI2BSrGE4swM7EoJVuiiXqug4ilQ891//Iq3feBvTu6Zs/BoC5PvCT4HCL75fP7zhmH8aRt8dTOSh4lKQfCU/1PllpwTC3k+liESRikvUjRyhS0XmmyyW7KGo13ArV9TC2CZ20p8045KjVqtBcRhvmo6b/ZFiyoLO4bIvIza4eWMFL8OfNuA3Z6AI/BV4ctIpsoFhT+fNBZ7NpziGJ576Fb4k3vw/IN3IGGX4EFH3ShgppbAczvHMT1nI2MlkVQUZFwXGb+JuEQEa/BVRlCqiIdx1E0d07qD/Y06elfF8Lrf2ox0PIDqOli0eBHshIlFy8+CkVmD5KL1MGM5WK6Dn/zd17H11n/DQC4JSw+gqKFUxgeaJYu3Ql8fMh2dKNUbWLpylUy8Bw4fksr3eDKFXK6Amdmi0CDM/u1d1IepyWlZhPX29ckFk0A4OjwCXWPJZTLiwYMQzUZduuK4ACPg5vN5hH4glIH0tXmeuMxIU0Tgy7cr8n5egNn6TJ03gZcVQrbdQLlUlmevqeliviDQF4uzouPtyHfCcV2UGKSTy8BIxKHGEkjmCoincnCofEjR3WcJ+ErtfLOJ6YkJjB85CNVryvfjmym48dwXr3jvJ689wVNl4dMXJt+T+xxopZp9XtM0hutEixeCb4vzJTcXjaWicZCXo+Ar4a0ETgKvbOZ+bVivgJ0Ad1tyFNWFy2OTJyZdTCupxOqyQEca3wSAX85k0QbQ32TybYPuseDL70emXkWT22uO4JyDo0bdALrfwKEnH8Dc/idwePt9mNj/PCbLwKynortrEUo1D48/P45aFVhkGujRTaRsGzFpsVARmkDZBdRkHlNhE0P1EgYKCi5/9VosOWUFtj79NByvifPOPwMDKwbQNXA6Uj2bYHQvgUk6Z2YC3/3S57Dr4YfRk88hn88iDB2hHmSyNgzku7tx7pYLUXNdTMzMypJtYOkSUROMjo4jm8tjZraEBjN5+xZh1bpT0HBclMsVJJIpuf0nCJLX5YSboBQtZsoCjUHlbKXgwo3B6KQqhDKizIzASvB1o+p4Ltsi5QOjISM5odANvFMKPFTKZTg2ZWsOpqenkYjF0d/PlLQQpeIcujp7YRqWqC6ajo1KvRZVB3Uw+F2HYsRhJdJIdnQKrZOM60ddeePDg5gcOoKkriLHnrp4GpNN5SsX/8GHP39yz5yFR1uYfE/wOdACXyaaMVzn14Kvz0xYoQ8ovrdRnpuWtCyV4nhpJeYr6Ybo79SY0mjBOhjJgKDbjbeyBDYyF8Q2+XerysAPYcbiSBYKcksZwW/LpPwyDreXUzgcC8Yv54aLDiEvAJpQHSqLHlvgSwihDlYPHZSHXsDgjvvRGH8Bv3zkdowM1+D5SeQyMegJDZOlCnY/U0OjDpghkGMrLzT5Cchp1xGg6AYoqx76u3Vcdk4PlgwsxkSlgYOlEnylgeXLevHaK18PNb4C3au2wE9mobtNHPnlQ7j7ur/F1L79Yq4o9HbDNJk2xuOrS8CMLNnyeSSzeQyOjkkGbm8fGys0UUIwYYzTvaqa0GIWcl3dSKSyArpisqjVEI/HxZBB+Rg1vvEYg2to5vDRZHZCoyHLxXgsJhMuQZYqiID0Aidfvo3/lrB0/mJbzcVcrLoO7GYdVVbSJxLyWOSECfhUVPBZMDM3i1QiE8UPBwGSqaSE69QcW5Zr8XReqAfdSiLQLSSzOZl8fbspVMb40CBKUxOIKQEsQ0ct1FBG7AsXvePDCyaLE8SKYz99AXxP8IDOz/M9Fnx569maO6Pkr5YpKTInUVxv4/67bsdj99wJ1W5E4EueQsA34nDFYcUCxLbbTYt4Sp6Sqtc2NIQioJeFmxtixboNeMvvvwOJXL6VuXC03ecl0+98MH1Rr/tiLvBvCr5taRwVDpHTjTOwH010pAxkrvdgNGdwaMfDsKf34YUXHseTDz+DsGLA92eQyCuIJSzUZ3QMjXk4PFtHvRFdkHjvQN7aUBVYSWDRsiROW9+J/lwKg0PTqIU64n151O1JvPKVF+CU9Vtgpk5B57Iz0AgBtTqDf7/hn7DnntugN2xMT80iXehALp+GofOypUJnowUn5HhcZHIuTS6ajlwhJ7+SuJWAZlgwyOsacWh0wVFCpkfysohS0qRCnrfypAroUOPkS9WDL9pcV8LUO3I50QGzMVjAVirj54EvNb/Sw3b0Xkmm36bwy3PyGH09PS3AjfrdGIQ+OzsLchue4wntRX0yWahMLoe5WhWZjg6kcl1ihSbweooljRaJmCYUFumMyZFhlKcnMDcxBsvQYKQ7EKQ7P3XuW9+7IDU7QaxYAN+TfAAFfLPZLygKPtsO1TGodKDqQaN6IeJA5wNvtEDz4NbK+Nkt38c9P7geludEoCssRShuJb5wYjLVyKVGlxNrwQNNEQBmNgQnJEK8S9OGr6DhApvOuwjXfP5apLr6pZss0olG/GE7m4HfW3vipYGDt8r8nvl+ftzLRUgez2zBt5HzjciQ6HGFFmklWpCr5CSsegynmcDuJx9GDnP45f33YXxwFBOTQzBiUd15IduNJl1udoipiTkR/fOhdCtEpsNE36IC8j151GwXlaqLetPD8OgY1p02gLUb1+K8Cy9Hxcmif/UrYGV6YfoNTDy3Dbf83VfhjQ3K7fTcbBmVZhP9SwdgGFyM8qJnItu9CBu3XAAXKp566kmk0xn09HeiUili7cpNKDcd9C0bkI3m4aFhpPJ5MVCwlYJcr5hLKBMj5WToSKVSYtetV6uS8cDshcHDh1BIpWFXK7DYPmw3ZZEWTcFstOACNhRgpu6WWQ5cqNIRSGUFmy0ymazIEbng6+jIibKiVGIzsi1fs16qIGGZsF1H2peTmSxsL0BP7wCSmQ4U602ke3qgM9Uty8bn6PGdGjvcimjWijhyYC+8Rg25rn5YhUUf2fCmdyx0uJ1k7FiYfE/wgP568I0434iZjVZvIqYPPHjNKu685Qe45+bvCkgIOdCSmjETQCZKLst01tjIGgthSPdYCI9SB9eFLpa4QLhDDxpqnoLTX3EpPvzZL8LKd0vW7FEqOYxS09rAy7+3A16iYsa2pjQC6WP53WN53vnyszb4Sqljq0STH0/tAzf4/FNurz0HY4deQHHvVij1aWzd+gAOH9gHm629mopqxUV/Tw8M1ZDcWZY7GhqgWhqMGFCpFTFXqaPhK6g0dSxZvgTlIpsaunHJ5VfC1TvQu2oLkt2roGlxGMVxPPKvN2Lb7f8Gy63DVBVZRE3OlaRKJ9uRFVUK9b5rNp+Di970VkxMTokBZt+BQ1i+YgCTk6PYsP48VFwfqa4cVJdcLV2FJFWArkIBtUpVWiIKPd0IZWJMSTXP9Pgk0sk0crksXKeJ8uwsZkaGkOFU2myIltfjc4FSQ9H8Uijtw7PJ2kfaEfK8tBtPjI9JaE+WEjbm7Nq2gHAyZiGRiKEpYU0+mqUyTJX3Hj6UmCmTLu+M8vkuoR1qng8tk0UqW0CmowBFCeA0anBrDXgNLt6qmJkew+zoMPRYBrn+ZR/Y9Nb3XneCp8rCpx9zBBbA9wSfEgTfbDb7p6GCz7108tVk4x0t015MNZMpUQDYhdco484f3Yw76XDzomAdWazwVbhh8ot8DJ6PvoS58N8UzXsMQwloFCC4MYUL4mCqeSFOP/9ifOiz1yLR2ScTHXu92iDLPwnU/F457ba73vg1o2LGCHiPN/n+Z5xvq7hcftb54Mu38/uT3IfAA+8KvPochp59ALXpg2jUJvHkYw+jODuD2ek6SkUXqWQGpVIFvf3d0A1+Px6ajVDaIHTVRalUQ39/HhPTJameX7V2NdZtPg3JwiIkOleid9lZCLQE4qaBg48/itu/cx2awweRYGMblSa6jplSFQ3XQf+iPhh0j+kW1p19Ec561ZV4ftcLGOjvxfjkFPKdGYxNjGDz6RdL1KSRisNgdC/NDboik2ohl0elWMb07Cx6FvXDSiVhJhOydKNu1tItdHcVMDczjma5CMVpMn4OCu92aAv3PLhuU6glSg/5mJyCxaoduHAadfgs2KSuOwwxOTWDZDotecGe4yKdjMP3XVQbVCgECBo2VN9HPJOCYpmwklH6mmWlYPtAkuqNrm4k0x1ICl9soFaahV2poTI7h0ppBoHfgMOGjVgGWrrzg6e/7X0LOt8TxIoF2uEkH0BKzQqFwhdUVf0c3USM74u43wh8I863bbRQBQjJrykqsx1quO37N+GOf70BKlPNfE46XFjJOSkTGRN1dOpRRdIfKR18oqzPd9FUYbdUBRqaYQA7UHH6eRfhg5/+POId3YAWi+iAVlYEAZcvTzzxBA4cOIDe3l5cfPHFAsZRISNtsXpL4hRdCKJhvZ3JFnHCx07BLwe+kaY5ynyg/IzXIy1woTSmsP+5rSjPHELabOLxRx7A+OAQKiUHlbKH2ZKDbCGBhk09riHZu81qgP6+OJKWh858RhaRPQNLsf7Mc2F09AKpPvSvOAOp3GLAd+DMjOHWf/kn7H38YaS8JnTPluUX08kaboCp2Wn09fUinUygDh2rz9qCK37vndJYsWfnTri+L8qJ4YlhnHXOZZgqVtC3dABWqGHP8zuR7GDSWIiBvn7hYcfGJpDv7IQet0SaVq1VMToyLku17o48eruzKM9MozgxBpNTrmtLmhmPjec5Ep7E1mKCLzlevr9cmoPTrEsAD1USdNRRJ5xMZ5HJpAWkY5aOiYlxCcwp5DsRNl1RV+QKeeS6OqGYForlCjKpAsqNJrI9vehgGWc6DyuRFMVHeXYaXr0hTRrV8ixU1UNtagqeYkDNdH70/D+45u9P8qnz3/7hFibfE3wKEHw7Ozs/pyjKFww6246CLyu5Cb7RTX+U5xuZKLjNJs/m2U387OYbcedPfwjFp8wolE28GnJpFaWZcaKhWi0gLyj2ihAGnXI2H4NLNj/ih1UFNnNcmx5OPXsLPnntnyNB8FWMo7wvp1zmut500024//77BWxpDviLv4gyU/bv34/TTjstMnQcdeO9FHyPN/1GP2EULHPs5NtexvH75sVCgDgIYMBHszyGob1PwisNSvTk4N7ncXDvPhSLVTSaHrxAxcRUUfJtWYVOkMrnkujI0FpsY/PmzRhYvR5qvg9NqwsrTrsQqpmH6hvQ7Dlsu+Nm3PeTf4VaL8HybMRkeamJCYWOtokpyrQMmXIbioY1Z56HLZe9Hrf97HZMjg5j3fpTceZF56BYK8KKd6HS9GElLBSsJOxGE4jzogjksjns2vkCpmdmcc5550HlRdiKYXKK9IWHQj4vvGwyydYIDxNDQ1Jxz9JMQ4UAL58T7MDjJBvZjW1U52al0Xh6ahz1egWLFw3Al80eLc5pWapR70tqgpyvq6ii74VDDleRluJA11D3PExPz2FgYBlS2TziVHT86vduxbNSfUTKY25qEvViCfVSWY6tQrFio46Gp8I10p/a8s5rFhZuJ4gVC5PvST6AYRjqExNjn1ZV9c85PYoywbBk8uUt9oueNbkBjyZhWUhxw+3g8P49OLzvOQnaiRICOfkyuYpDLukHppXZMgXRtNCoVzGyfx8O7NopUiOCpMMFmUxzIUIzjgte9Rq868Mfh55MQ1GZyMWan2hyveOOO/DQQw/ht3/7t4VmuOuuu/DBD35QQPkb3/gGrr76amzcuPHoMu7Yyff/BnwjGoNTb6T5FRkd+90CB0FtGpMHnkN16gAMvwSnPo2ZyVGMDI6gWmmgVKwhbLlKDNbf5HMYWLwIfYt6EU+l4OhJxPtWoXf1OVBindDUmMRPDm67F3fe8L/RmJ6CRaed7wltEcVdqiINoyyrVq1g9YplUms0sGYdlp6yCY9v/SWalQpy+QI2nXc6cv2dOHxkDhqzfE0dlhuiq9ABWw2EAmLcZKlcge8FYrygAsIiOOoGAoIpKSJNhRGLif25Wi5Co36XJgbmN7DGRyRmka2Y4FstlzA5PAwtDJCIWTIJ03acTKRkqtZNQ2qEaNogl06+3GRGcCwpvG2zVkegqwK+is52FWqOE8h3dCLX2wMzk4GVyEGPxQXY4bky+c5NTaNZK6FWnQXvmco1F0E8/ycXvfcTf3WST53/9g+3MPme4FPglltu0S655OKPOY7zNQrnVYKvboFTcCS8IsUg/49st1yc8ahz6dYSzYduM6KGGZQTUNvbMmQQpGlD5gY9cGQ6fuahh3DfbT/G+JFDsOn7p1IhBBpeCCudx0WXvxaveeOb0bVkGaDHROpFyRIvAs1mA1//+texZcsWXHLJJTh06BB+8IMf4D3veY9syb/97W9LTfnHPvYx4YLFfdWqpH852uHo4ZPa+Ba9ItrUNt0SfcR8KRv/7bM6h9GLTlOm0tLkICYGd6M4fRhJK0DSVKReqV6rQSH4korRTCCWRsV2I6tsXx8WrV4PMzcAxDqh+jriCHF4xy/x8xu/gen9z8CSKqNQHIX8mUKR82myuCKlMcVyyf5eybvVkyl4Omt1FMR416LqaAQNZLvzCLU8QsOCFbeQNeIwdQ1hnGHpIWqNBjo6CkgkIlDkgpTaYRocqPXlsFqp1qStQ2SGR/OcHaFiCMBykaXCQdMEVKenJlGenYOpqUhYFjpyGSm4pHa3UmtIDbymq4hbsQjM2ZCcTsndkldvSm29Ax+5zm6JyIzFkoibFjwvRLqrAIta41QHoHOPEErdvMKMiaYtnO/U5AjKk+Oo2yG0TNcXXv3RP13Q+Z4gVixMvif5AIZhqExNTX0gDP1/oNCdJzizXhmCzfAcgqwsUlo9akwj40tkOG6FMYgUgk43eoal1EWoBL6f/V6ckBqT43jw9ttw920/RVgvSiA5q8CpSW0GQPfAUlz++jfhgstejUR3r7QH0+EWaWyJ3z5GhofxzW9+E+9+97vR39+Pw4cP48YbbxSwzeVyeOCBB3DzzTfjK1/5ilTekP89Xm3QsdNvhK4vBd/5S8b2IT8KwAwCJ/jyHa4nhoqYRr6zipmJIYwN7cXc1BBMxYbJn9/nhBjA9jQ01TRyvQNYtmY90h15sQUb8Szq5SYSmobJnU/izhv/CeO7n0bMt0UNQjCVS6GE20e6Y1IDBLKJ8XFp1ejt74dvGEAiD101JVYxw0VaswzVUpHK9MNM5QBLR8wLhX810kl5LHKw+UKnOOCoQoieB5rIBBkzyRD0YqWMXDYf3ak4DmIxQy4+DTpKPBeWYYidl1XwjusIjcCLcaEjj3QqIVIw0zJRqdSkHDOdycg0XS+VIpcew9QRiquukMlhZGgYlUYNqzdulEjJwwcOw23wIs8MiyQ6Fy1CKtcJnaDMi4jTRLNSlaVbrTIH16li/PAhQI9DT3d/dsu7PraQ53uSsWNh8j0JB3RycvydAL6pKooiTbWmJRpNUTtQkSATVzQHC+Qyc0GWVhEARTYCqgSEzoMnCWWMEAwQ2DXse/YZ3H/bz7D76R1wajUYKm9lbWnLVa0E1py2Ca/9rbdgxcZNMJK0zUY2X7oDyG9KvkIQ4tlnn8HPfvYzvP/97xeud/fu3fjRj36ED33oQwK+zz77LP76r/8aX/7ylzEwMCDg2375dZPvsSaNo4B7lHhpT78tDXAk+YgChmQhJ3FBUQRisw7PrsKuFeE0ipINIdNoogNaogtqnHU4Sa6pEAQ2DAbTFEvY/8Qj+MXPfoi5w7ugB640OfDzjq49OfHqGrwwgGFF5oipqRmp3BlYthIDazdg88WXS5fezNgYxI2oedi77wV0dq3A6ee9AvGONKZHxjE7PYMV69Yik8+JyoGmjIEly+R2vzhXFMsxf++Lly2TC+rs9BTCpi35DLmOPLIddMsFGB8eQsI0JUeCdygH9+1FZ18vRoYHUa01sJxlmgrQ3d8jUrbi5BS6BwYkF4KOuuee2YF1605BIhaTZLLBQ0ewfPFS7Ni2HUbMwjkXbEHddaHYLvbuekGGg1yhI6IoUjkY8ZQE/oSujeLUNErT5JnriFkKimOjqNoB1FTX5y567yf+50k4VRYeYt4RWADfk/B0mJ6eeHvg+9/5VY+bVi5zW1zGksWLkIzHoejRsi0KzokoAJduLQnejpxsYqDwqOdVpKFArAoaUJmdwi/uuwcP3/tzTA0PwiAv7DDggMs1nsRduOSK1+CCK16Hjt5FYpGV+nICHnnWViURLwT8RW/btg333nuvTL4E3z179uCWW27BBz7wAZl0Cb6kJb70pS9h6dKlJwV854dVtJdv7awLyqi4eFQ0Lut8mfhDLhkZ6E19M91tNGcokaSOWlUoaYRKTJZUuuIihgbKw4ex47678fT9d8OfHYEVUEHA6xkVHC9WKImtm+YUFliYdKEB9VoTExPT6F++Cme+8nJsvuQKDI2PiUnBbTgIvDoe+Pd7cOEFr8HSU9ZjsjaLjlwe9VoD8VQGE5OTWLpyOTwpKVVRmp5BId+B8fEJAeSVa1ZDNU3MTEygOjkpao+B1atgNxsS4M6FKRuNCeacZj3bhpJKwK7XMDI8hFQygUMHD2DL+edh+/ZtcD0Pl1x+hWQYM5yHOQ+mpmDnc8/ilZdegpmJSage8OQT2yT28ryLL5Lks+rsDCaGRhC3LGTzWVjpJDKd/XLxFpOHa6NRLKNWKsOzawK+zeIcxqaKUBKdn7v0Q59eAN+TgBXzH2IBfE/CAZ2YGP09hMF3Y7GY/uT2bfjR97+Hj3/0QwK+M5PjWLZ8ucQUqgRcKxkBMcGRFlLOwhqlXZxQI+0uralTh/birlv/DffddYfEMloEcd+FoRmoBxo6Fy/DW976Npx5wUUScQjDjFQNba5VArcJ+u2ENE043n/8x3/E+973PixZskTUDT/84Q9lEubk+8gjj+CGG26Q6Zd5AW3aQWbUl5Ga/QdK4Tj87vE+RqUKQ0o6uVB0BHypneVUykJKTeVtOLNreVzIjtvCo8LTKVWIUiS8Ep5/7D48cdetGH3+KWQRIKa4km3LCTpyEr4IvvwrqQcuReVuhBGYgYaRkTEUFi3FaRddiovf/FYMT08I1VMtlZHSFTx07z14w2veirqqYPfIflz26isQuj5GRyax78B+vOKSiyUzt1KuYnRoEOvXbsDQ0JBQDL3LlgjnyknamytC1xQsWrcWI0cOYWJiEslkCiuXLsO+PXuF7126bDncwBUdL4N2hocGsWfXTlz+uivxxEMPoGE7uOTKqxA6Ng4dPCiytLhl4BePPozXXPU6lGaLSJkx7HjqaYxNjmHdxo1Yf+qpMBUF+595VswUNGkopoZ0JzXJdMt5wq+Lw22W0rYqTCPE2KGDmC7WkOtd/seveM8fL0RKngSsWADfk3wQR0eH324a+ndUVdEOHzyI2398C37///ldHDl0ADd//yYUOgvo7VuEpctWoX/JMvQuWoKu/v7W9BXK9l1KFgNXGo0P7HgSd/zbLdi/8zl5m6ZG4dme70qLwmkXXIbL3vA7GFi1JmJ0dSPK8G3nAXOnJH1qrXZbeZ8hzi4C6/Lly/GWt7wFBw8elIUbaQcqNah2ICCSA6bW978CvjRWtC3F8+3F8w/1Ua64zWmTNvF16RzjNYLh6SGciE6QYkjeLegCkr5GswWgOIClGNBCB43pQdz0D18LE9g8AAAgAElEQVTF9rt/gk5NQVx4UQtGMiWtzjovZkfLQ7n4jMh2Wn+52ORizPcVjIxOINXZg3OvuBLnX/Um7Bk8jFQqgUapgrSp4fEHH8CZp74Cmd4+7Bk7iLPPOxeNagPNahOHBgdx7gVbRHFCXXCtUkFXoRuDhw4jmUyge+liWfIR7IuHjkhR55JT1mB2bhb1ZlMAt7OjgAN79iGdTMriTzVUWQSuXHUKJg4fxLNPbsPll16KF3a/gGbTxpnnnCuWal5n5/hx69fi4M7n0b9yOV741d3M+jVrMXToiDjnFi9dKndAXT1dOPDkDtQrZcSTccTSSVgZOtx6aGKPNMcNG/VyGb7TQKU8jZmRYTQ9Fdn+pR895/c/sqDzPcm4sTD5noQDOj4+/ke6pn1L1RSFiw9yiNmUhfHhw3j4wZ9jbGQIo0PDcOsOLCOBgRVr8I73vw/di5e2wtI9yXotjY3goXtux4N334nK1LiEULIwkcwrGxd6Fy/Fq193FU6/4FVId/ZCUVstFTRjtDJYhGrgdj/C89btt9yDyz8pM+O0++Y3v1kCuO+++2687W1vE9MF/07gpdY3mkojedqxeQ7tt730zxdZ3hcPafsbaAW9H/2G2mZrgiAXT1ElThiykoe6ZobFswSTR4C381H4DbW+chEKQ5haCL84hlv/6et46IffQYr8rMs83bj0qlmmLrbkiH4g7cqFGx+LeM53qNCZoxxqGBkdg5HqwEWvfyNecdWbMD41KfDPFuCVK1dg7PAhTI/NYe2mTdDjMcnRnZ2ewIplSxCahmT11h0X/YsXC4tfmStjamIC6UwaPQOLoFD/HYthctduaYvoWbJYpGi8w6Hml3pd2o9ppjhy+CAKhQ6MDA2ir6MTMcvC/t0v4NSNG7F/3z4J0DllzVrseGoHVq1ahcOHaYFege7eXgyPj2JoeBjr16+Doao4cPAAYjFLLrYTYxOYmZyBGYtBi1tSkWSlO5BIZqBQc+404TVtkbiVpidRK04BrgM1loaR6f7I5re+ZyHb4SRgxcLke5IP4sTExPsURbmurfPVNDaU0XnEKpYGquUZzI5P4ODzu7H7+X0SbPK77/wjLF+/HqHktnooDh3E96//Np55YisMePDthixVJBVBj+HUs87HW972h1i8biNHNwSMQZyHbRFKRjpikdG23tcGTm7EKSPjC5ds1113nWTKMg6R/C+rba655hpcddVVRwOB5mc3HE/hcDxQfrlD+1KpWRQkz6k2CKLsiag3iJE2DCSmeYEpY1xOevJq+KQbAtCV0GTQjqFBqUzinm/9L9zz7f+NgvSQUV2iIGYZAmaGGeVV0Lwg0ZyUh7ExmHcGCh2IJnTVwPjIGDwzhtVnnInzL7oEdc/H8Og4LwNYumSJdLDtev55iZRcunQFRifG4TUbyGTisOIxDI6Ny93HshWrpOFYFHoh6+YNqZSPp5JR0E2pArtuy9UglohJRGSlUkKlNCdSMTYWcwFnmRpMrRXIL2YbIBGPSzNxzDSkLYOyM8ZXcunGhhQmmPHPRDImDRdUUZRLJeGMM+ksEsk0Epm8JN0l8h1ougGS+U55Ozl12pdphy7NzaE+NwPVqYvxw9PjQLpwzaY3/eFCh9tJxo2FyfcED2hLavZhAH/XznagmJ/s66Hdu1FuVLD+1A0icOctM1OuSvUq0oUcrJiFWnEOz299FA/c/lMc2LMLBm+VfYc32/KdZQpduODSy3HBq69EemApwBp43YjqbyTyt/0rjJZ3UQqhJo0SnMKo+yRxqs0DY0Ybbt++HTt27MDo6Kgs2y666CKZeHkb3A7ZOR74Hm/qPXY6Pt4hPRZ8JfWdyg8CrXxvke5ZSF6w+ZhHgBcSEhD8/lWEbiAV6C40+YhYs4JtP7kBt/7j11EwFZFqeb6HWrWEZCYlx5cTr3C9PAY0vej8B4tKNZh6BL5TE5OoKz56Vi0ReZ5psftOhWnEYJmmaLa5KHX8AF09PVAtC4pmoVxpospwdEq3eroRT6YlRjKbyQmXy5+kzNaLXBTeY7G6x2XOhtJqLGZgTh12o4a52SnUKiUJ1GFIDrN0pfWEtfGaJpMsudlqpYK5uTlZtvF9DO0pVStib3bdAHkqGcxomctENL5yGCDF0juwVJx9qUIn9EQKyXwXkumMFGWy8JMfyzYLlbX1XgNOs4Gqr8DWU58683feveBwO0GsOPbTF8D3BA8oTRYXXnjhJzRN+0uZfDUVMUsTwfqjDzyIn/zsVrz7A+/Hhk2boXDNLqDoSeJU6Nl48PY7cPuNN8AtziLkBl+LpGEixFdVrF63Hus3n4FYRxdUMwZFM8D7aUqmovwIiu2j6EqVgn6oyOS70bdkuUzIHoHmxZ6MowE7/LGpN+UrT1ZqU4WrVRRJy5ofOfmb0A7zD+Oxhor5gB19HG//2c3Gv5NOiJZftFS/2KDEj+GBaE3yStTwoGk6Aliy0U/6DvY/dBu++5d/CrU+C00LkEjHUSlOQ1d1SUajNTkWt6K0uFbbr+hLVE363vhxnP6LThOLTzkFHd19MHQL5VIFuXROOGTbaYqd16XaRNPQ0dsXRTNWXUxOz2LxsqXo6esVntyxbWkxTqUzcJgw5nriyuNLs1ZFzKAxwhT7stesozg9iXq5KEuz4uy0hKPnc1lRQTBgn5SGTyccQT2bkaYKOt040cdicVkeNuoNUUHoOjMlkvIcbNpNGJqOeq0urRakGRLpHNR4AlY6I6WhZiobGT9CBhdVZYrm0s1k/ZNnw25UUfEA18x8+oz/8a6vnuCpsvDpxxyBBfA9wafEAw88oK9fv/4ziqJ8KQrUUWHoCowwxK6nnsI/Xff/4oqrXo/LrnitnBgMdZGMBup57SZuvf563HvLD6RjTNogxEbK2McoDNtj2A1nQhZhKpEBg/pQSq9oX6ZlN3JuRalmTqDi3Asvwzve+wHoyQx2PL0Ts3Nz4qojELWda21wlaJPXRcA5oKNU/DKlSuPcr7zp9/jTbi/HmhbcNvmQeSOXEy+0k4hgCsB7AYQMLeYE7yHkATu0folTvIOQoW0BIHaguqHSAUBJp9+FH/7mQ+jNjWMTIph55DWDLZ8eE50MUlwwRSPtZpAoqmXx4EXN5phmraNwakitlx+JV7/h++GMz2Lp596WmiP5cuW4ZfbnsCFF18EJW5h246nsOXCi5Hq6EatGWDXC7uw8bRTJUfBrVbkGCayHfJ1i9OzSOQ6ZFLmZBn4TWSyKSiug+bcFAYP7sPo4EGpauezQrr2mD3h+XL7H2ccqO9jbm5WwLkjn5foypnZadRqdRQ6CtANQybgRDoN1/GRzeZksdpoRtZzArAVT8g0H6iGUA6BbiCRK0CJJ5HK5cWI4jSjyZfHFW4TQb2MZr2CeqASfD+z+S3v/MsTPFUWPn0BfE/uc2D79u3G4sWLP/urJ/q1Ee2gCp8Hu4FH77wTN3zznxFPGli2cgVWrlqD/mXL0L98qUQPKn6AO75/M+760U1QnapMnwxWoWqBIjTX9yQfQEoe5RZckUBuNlgwXEdMy3SWkRtmKEuooer6OOP8i/HxP/uf8PU4vvXdm7DjmadbVeOhTLp8IfXA6Ymv7fB0/p3Uw2c/+1nhE9tLt/9s8v2PU+1/BNtjPyaaeAOhFIjDSqhDCZhZrAswh4qNUGlFbCJ6u69wKelD8UNp3lUCBYnAQXPwBfzNpz+C0b07kY3HoIc+kgZdZC5cP5QUOSsRQzaTFvqA+mECuNAR/JMUjqLgwNgMXvm6N+PS17wOu/YfRKG/TxZvXb29ePrpp3H5qy+Hpxt48rFfYtPmMyRBjMsrutGyuTTqtSqatYosrFYsXyW67X37D2LDGWdK7sbs7BzS6RQyyTiqs1Owy7OYHhnE9OggUibLnqK7HbYPy/EOAqEkEnFyuDY68lkBRwazs7HC9VzhoNmATKceLyLJZBpNx5HJmEvLKK9ZQzqdE8oky263ZBoNP4CVySFV6G7VCJkiY5SaolodbrUM2DWZfGukHczMZ85YAN+TCxy/vq7xpH+9/989YCtSkh1uLNGU4BUtZsDwPMwcPIgnH3kQg4MHMTwyhHKlIsWWvUuX4oMf+Sg6Cp2448bv466fXA89aER8rTiS2x1u0eF6MWWsBVqSfBZpeAm+kVY2kAURw9TPvOBSXPP5L8HKdmFytiyTXXuiboNtO9d3PgATmKmAoAZYlkXzch2OdbAdO/Ee13Lc+m0fdzom9En7BeuGdIQ+QZAXGQehbiNU69GtNyxoSAgXLMs4TszkP6npZQFmcQTf+ssv4vGf34usFkPeisHyPTiei1K9CUqDzZiFdDYlFxROldIsTf5XZQgSZXohDkzNYPPFl+G1b3gzHtr6S5x61llwJAQIIvvatOk0WeYdOTKERYsWS7kmh8SJyXEsHugT/S77zyYnJrBsxUoB9kOHh7D5vC1y51KrNaIeuGwaSUNDZXoMw3tfwOTwYQn9YcYDDROubSObyYg8rF4tyx1JPB6DqeuynIvCiRSJq2w2msL/9vT1IR5LyGKQtnTXc+T3R/6b1fOdnT2iA1eMBMx0BvFsDvFMHpnuXpixBAzGlHq2fO1GtQanUiJHIuBb9QAnnvuTM3/7jxaCdU4yei3QDid4QFvV8Zx6PxOBr4HAUGAFASy6Z9lS0KigOjODI4cO4/nduzFbreAdf/iHSOc6cNeNN+COH38XCGoypUQRD1GsZFvqxeVSFMbjy5QT0sVGqyzBgcAbuPJ2JwCqboizL7oMH/3MtUgWehGqVhRDKI3CvK2N1AXzZWTy9cR0EPWMzQ9Vnz/9tg/V/El4/tt+0yk4+hxdOFzWIvls5NAsNKlzVupQ4+TEq9IhBs+E72iImbFoMdQsy8eZyRgSRgCUxnHXjf+Ch2+7C2HRQTo0YDSaiJsxNJsOdMuQEB/NMpDPZCMLM0PqKWMjZWNSWxJiuFLF6rPPweWvvQp79h3EilPWYZputc4umSDXrF4jNMXE5DQ0zYzsw7ouUq5sOoHBI4dalUAhert75Hc5OjGFdaeejqbnYXR8Cl3d3aK/zqeTcOslDL6wEyMH98GplhAzdJTmZkXFkMvQIh6iWimLLZwXxDiXszXyslWZUJkX4bqeTNTdvT3IppktzKB4Tfhe7gI4HZMjz+YLUDUDWiIjQerpQidS+U7JqmC6Gy9lDPfhgo2TL7+fsFmDU6+h4gZwzOwnz/rdd339BE+VhU9foB1O7nOATRa/kmwRfD8tvW28tTVUxDRdlm61cgWqpiDJaUb4NA+Oa0t3GIHztptuxB23fg+hU430rQK0lKhFejHeHDORi3rfSAtLG4IKMqLc4EdmClIHVMiqqDs+zrrwEnz8c19EjDVCqi4TNcGbC5X77rtPNuOcAtsdcwTeNufb3d2N9evXv6Th4liwPSngSyqBMY9aFDcZqD58zYZvNbBn8Flsf3YrYpaJVUvXIGllMVuaw74DOzE5OQRb8ZDMp5FI6QgrUxjf8wJqYzNQKiHMBmBWGzBqgOpEYTq24wqdUchkkWAQT6hAp/JAhYAPdBVTTQe9K9fg9975XjTLNRw8NATH9rBqxUpJqpstFuGpiuQuUHPNUko+7sED+7F67WrEUilpqRgdGUVXZzds2xWlw5LVqxHLMJGMtfF1pONxSRGbGjyI2YlRuLWKGGsYqj47OSm/m2QsjnQyJalmfI4wNL1eqQqfzKmWC1RakS0zhgbVCboukjI+byQTmM+L1sWUv2MuNVUrjmQmj1gmK6/xXAeMRBa6EYPGY++wGbkp3XLsFgwbVWnQqLiAG8t87Mz/8c6/PblnzsKjLUy+J/gcIPimUqkv6rr+J+324kDxkbJiGD10BD/+8Y+wZNkyXHjRRdj19PMwDRPrN29CIkVONcCORx7Gtq33I3Dq0gvGLFehBpxIJsROLp5wgetGW272e1FFTNeX3wrh5ts8D7bro+q4OPeCS/ARNlnkukT9QI0r+YzJyUlcf/31GBsbk6/RVjtQ47tv3z6xFF955ZWS78vUrmONFsebfF+Ofjj2sB77cbyt1lQ90jkzF1etoRZOY8eBrbj3F7dj75Gd6Mh3oKezV1o9mkETk7MjUEMHvq6i6jYRqgFUr4awUUPaTEBzdJh2iJQHxOo6lIaCSqUOx/aFU81ZMeT0OCyX1fS8qLHo1BSAroUBakGIFStPQWe+C7PTJWRiaeSzOYmFLM6VoSfitNBBjyeQyeclS5exngzKoZaXwCkcayq60HIJxqYI0iTkuW1O4gq/LuA0qpJm5tQrKE5Pia6bFUdsJmHwOtuNeYHg75zEOK3ODG1iUScpE148+bV4VeWx5AsFjhKGJO71KBA/uquJMqaNRApmKi3UAxeBZjIHzYyJrZ2Tr13n5FuFWynL5MumlQXwPUGA+E8+fQF8T/DYhmFojY+PvwR8DV2Vk525DP/ynX/GVW94PTo7OvCv37tZFKpXvvFNeM1b3gwjZsqCrd1gSxMBwYgTr3R5OY4AMLMKyN2Rr+Rkw0mWJ7c0IFCG5Dly0lHW1HBcFHoWYdM557dCUxT4XMqJzlUTM0Vb8dAGYC507rzzTnG/0eF29tlnv2TZNp9OOJbb/b8GX3K91CyHLLSsQknUsfX5u3H9bddhtHwYRlIRmVc6nkImlUHVrUqCGTXQATTU/UAaiA2N4eMOLFa5+xq0QEFOUZDTMjDCGBzHF1BSXB9KzYbe8GHUfZhuKN1qViwm8ZKeCmn/rZQbWNSzCHEtBro5UnocCdUUGkNXDJSrDfT2DkAzdbkoeq2gJIbnMCw9R1AzTNF1M5/BZ6Ql5YCGIRcRJWROsgePYEvayHNRLs6iWppDtVKCW68JRcTMBtf1xa1HqRyjIrkwlMp53xdOVygo7gRoHGFmszw2DSWRtpl6YiF4mGWhmdBiCQHfWDYnigw9mYVuxcVJSc7XrtfRrNbgkvO161KkWXUBZ2HyPUGUOP6nL4DvCR7WoaGhuK7rlJl9gk9ySnvIKeqhi1t/eBOefeYJvPtdV+Peu+7A/md2oa9/KSo+8M4//oT0aAWhBo3Sp6ib+MXv5qh9LeJqW3KFKJxAJp2WRbfF5UZnYZQH7DtM6aG7igln0YdKjWerGqj9J9/Vrorn1EbXGwH6wx/+8FGAPh7Y/leXa/+BC6Z5gFqwkAYQ/mwOjsw8gxtu+3s8feRR+IkmQiuUSVwMDo6HVDKHBNsbplnuqMFI5NFgxbrfhBs4UOMxuCKjCKG7DcR5TAlG4kSJapksRUMcBgxXQeiyMdgX7a7bSrh3XV7MFKSMFOKwkFWTSPsGcjCR8nUoNR9pI4F8Mo+4FRfDS6VhixVZjydFC5zO5OB6geR5iCZZ5BykVni/EnXpHS0p9dyoedoh8FXQqFVlCiYXzowIu+6gq7NTQo9MBgUJ1cQLaRQMz8eVVhD+yVc2H0cfJcAblaMyIU+P2ixiSRgE33QW8WweejovTRYR+DZl8m2Q3qgSfBtHwbdpZj9+9u/+0f86wVNl4dMXON+T+xwYHR1NqKr6FU3TrmnTDjrdUypw909vwYP3/Ayvf82leOTB+7DlnPOxduMm3PCDW3DV2/8A604/Cz5lVjIB8g6SQOvIbSZvQSXnVgAlur2UE4znWus/fpzwrxJZyZQ0TjtRoAEdWcRpOfkFfDXBubaRYj7wthuM2evGMPW/+qu/OppqNh9oX07xEOUvUAynSESvfIdtR908D3RUjaRGAUC/qnt2YcM36nDNIm6973rc8fDNKPqTMNM69IQBzdJRa1QZS4xsLIt8Io9MIgmN4ZqhCZvCZlqFDbZ5+JgqzcB2GU4eBZRz+x9jhTtUSQNjsy+/HWbc8yLJsPN605bpNAqD492BgZD6YCeA4anIqXF0aAl06mmkPBNZLYV8PIu0mkRGTUMNIrkaZV6M9GwwO9dkXXs+CtZns0nL5EJ3GwHbJUjKr9qFwlzmgPIwW37vdU6ezag63nebsGgnZtB6q1VEmqiZuyG0TdSQEsEtlS9th2Okb+Zx5vVYJl8OBvEUjFQWFm3GBN9kRsBXVQNJUOPka1eqcGpl+HYNfqOOmhvCMXMfP3MBfE8ucCxIzU78eO7cuTPV2dn5VUVRPnDUXqxTHuXj4N5d+NZffw3lmXFkskmRl+09cAAPPvwLXP2BD2LVhk2RuSBk9RDPf67RmvDqZQweOICJkVF4tgddtUQuZVj80xQeMZnJItORRyyVFl6Xt52aYgmoRacjHWQ+QlrB2GoREOQjkG5PovMXZ5x4n3rqKfz93/89rr32WpGbkcpoA+78SMn2UWt/vnQosIqGX5t4yB46rgEFeAkLrXmMbrswmkgRsK69hqY1iccP/hzfv/ObmCgPIpZipoN892h4TVD+C81H1kojplrIprJIxlIyoSrgZp+0iwcjRvWCi2J1FrZdllt62nzJz5brDVSbDmxOuoErLRq0DfNIcBHGgErdpGsQkrEri05yqSyi9DXEQxNpJYGMkkBKScr026Fm0a3koDZ99HR0IZ/JSTrdbKUCi8tVacoIYRkmEmYMacOCGUaRmEpgAHYI1fZgUVxnl+GFTUkh4zAcuhpCjxffhuRdtOWA8rto3/VINVKkUIl+p1GTNZPUHFbPR2JqiRWlEYPWSU7nVjongTrU+VoCvjH5udlk4RD4q7Q7V+A0KwjqDAwC3Hj6j8/4nfcsREqeOFy85BEWaIcTPKCTk5OpMAy/rijKe9vgy14tNjRQtbp7+3Y89O/3YGDZAM48+2x87WtfR76zGx/45CeR7+6VVC3hPet1aHqA/TufwgP33IY9zz2LCjfsDuVk0W0mFy1sR5YlSTyOtRs24sJLLsOajacilsqLfItnEs9P8oGqFsLxmjB1S3Sn1AK3J962w43/5uKNj//888/jq1/9qrzOb7JoL97m0xX/AcCl7z4KlIkswjIPtyzEUXVoNPlSOBeBhaOX8eShh3HTPd/AUGkPEh2WTKGUiDVZPKkF0BO6KCGSdGWxmFTRkM3kUS03kIgxvSyOYnEONt1jObq4HNhOLQoY8hQYZkzol2K1JpwuLxI+82sVX2y3PC6O7cgSjNZuKUMibWRQCkerN1UrCrxmAMvToHkqiQskjQQy8SSodstYCWSTGTiej+lyGaWmjTppjdaFSA9V5OIprOlditWFpeg3CkjbceiOGvH9Ld468FiU6gl9wFcldISrnw++URFqBMJs6hDwbTFOvOC5Pi3jHnQjqrQi+NIp2QZfysvMdF5oh6Pgy4Q47hVoL642YDfK8hqwSt4J6HD7xFlve+9fn+CpsvDpC7TDyX0OTE1NpcMw5FTwLgFfcr4KYMXoGvLEDGGXi9BbKVaPPPQQli5bgRUb10uRI29befIwQ3XrvXfhrltvwdjh/dCkE423yZHGVyZJlm6GtCFASjMZKZnOd+Ciyy7H5W/4bXT2L0agWFBkGSNjT9Qa3GpNPsoVtg6BPF6LByYA33777RKo/sUvfhFpLovmFWgej+dtT75Hp68W/rZzhDn5ko44+sI4MQEKxpI52D/xPL535zfx9PBjSPRqqAc16UNTNVOqkDi8GXEdmsWf30Hc0JFgg7Cio9kgX6ogmUhKgM5ceQaOV0dHIQ0/dFErN9CoMe+AFT0F6S7jYzeY1gVPspHFbq1paNCMEUb9ZzozLiQ7OZRsBn5l3w1FdUJA1BWZk+XiYmjh/2HvzaPsqqv07+fM59xz5xqTVAIJSQgEZJBR+YG0Iti2CLZDoyJodys4i2O3UyuO3e2sraCgAiqoqICIDCKizDPIIGSqVKVSc935zOe877NPFSDLd63fu5L/uoqVFTLUrdS99+yzv89+9udBgW4Jygf8O2kmzgZYtgSaxpkOr+vD6wYoFVzYmYIVShnHrT4cRw5tRikrSmdNvy6TrLPQlzgfMMU4pbMlX/J4xmu9qP/L76V557v4GpKKFgYedu3ahXrfgGjPlCrEe24YgrVk58uYqbz41mG7ZaiMU9IypGGApOch7PTge20EXhNJr4dukCK2yx884oxzln2+e7d0LJ5Q9/KD/m96OBbfJEm+oqrqP7P4chpNw7wc+TQFGY9yQQCzyEghTaDbLB4w9bz40vuLGHf97gZc+cPvozU5DkSeGN81plcs2ojE40sbETshXuC6KQm1jD0OMhXHnPASvOZf3ob+ffZDDK4kU87I/b20AtNbysei15cFd4lctvTzk08+KSkXTDY+44wz5N+/VJxzLGN+vH1uosXSv483EXa6eX1lQGbO4X0GKrw4W5MnJoKnzeLnN16Ga279GYprTMxF02gHbRg2w0dthD4HYjEMS4dVYCcaQddTuHYB7WZXuMi5UyJAX18Nuqmi1VmA7ZoIQx+tBU8WNLhM4RRcWVTgv73rtRAnAcKYK8xEMeZDSToZqPeya6Rlj8VX0qEVoh1zySYkrMbQZQ2cNj/q8w4HWWQJE+vIJGDDQpBm6AYJekGKRtND6MUollw4BQNGK8JwWMTxq4/EkasPRTkrQY80KGEi6RQKLXSJD0YsSYQewUKLcgMLrrwOOboulxv4Gqs8vQQYHxuVG2a5UkP/wFAOR+LqscF/F3X04jPFt7pYfCm/qLy5PFN8KTsEfks6YRbfxCp9+PmvP3d5w20vF7Zl2WEPn9AnnniiVKvVvqQoyr8uFV9Lz7GME+OjuPaKy9GcncW+G9Zi/aaNWLt2P0mj0CtVmcKzM57Y8gi+8fnzMbFlC+w0RdHkcZJm+USO4ZL0K3pqLGhIDnVoa0oCLhSTHKxCKRRxwitOw6ve8laYpX5kqimdIbtwKYdZKv7er3zlK+L3ZWfLC5nLFXQ6MFLoqKOOwoc+9CEZti0V3KUivFR8n60TL/0Zf9ZS3i5ynZf/3mejhvMgn2cCNDPNx9bW/fjaJV/AeHM7CitMjLfGYZUsqIYjhdXvkqrVkyw7p2jAciI4BVLDYhSHLhoAACAASURBVLQaXERwxYssaRtqgkqNK7kx4iyUAMxuK0IcMiUjXyDh0KlUdPKcvMRDlLIA52u4PJb7MSPgE7GSxSGZCJQduA2nSbFl0Y0i8ibifEFGOvoUapqiYrvQBHbEm0GKrh9L5HqrG6LTpWUsg1MwYRVTKdR1pYxVWj+e33cAXjByGEpdC7qfk/BS6twJCzDJZfliotzwFiH5rLZ58RUNR7pf/jlf23aLbOYB0XxNy0FfX18uSVB+MA3x+S51voVaH2y3KvlypBCx40486r655svim/Q66AYZEqv88cPPOOcze3ipLH/6suywd98Di5rvf6qqeu6S24F6I4HYN113NS6/4DuouRZ6fle4D2S+rt//QLzqTWdjYNW+CDsd/OrS7+Cay3+IEgd1hOZoqlxAiQZErLYclOVCLlQZmOf6LSPXueEmlinNgDU0jLe89wM44kUnIWX3m8pislynRFgSpk5pgWAWdkjsgpc62U2bNuGYY44RsPrSx7NlhWcX36VC+uxCzMIj5jdOzqVbz1ekxWmRA3XlhsL/IqODGx+7HD/+zUWILA8tNBHqEVS6G/wIpUIFlmZIyCStZK5rwHQSlKtFNBpt+D0Gb2ooFouwHROe34HjGDBtQ2QWZqm1W2wbbYkLSpMYtmGgXHLk77FYx1kg7ANFzVfCZ5pdtD0unmQSU09ZmEmbBlm6mi7Fk2GfaUbwEfPmNPk+6WVwbQuJHyIJuYGWIskM9IIEC80uQmrEegGua8N2QtGctUxDITSwTh/CoaUNOLS2EZXIhRooUOJUrGZ0H7D6Sre7CEDKtV7WXOrAeawS14g7na7k8xUcS4JPuRc5N9+QRYxqpZLnBFISc4swXYZnEqjeB6dYk6TtVIlE9kj9QNwOUny9FhKCdYIUoVH+1JFvOPc/9u6Vs/xoy53vHr4HWHyTJPlPwzDOFei1MH3ZNQW46orL8MSdt+E1rzgZN930G4GezM43ZDh27oc+isHV67D9yS248L8/gaktj0IHAd82Aj+CXiigMjgAs1iQozyHQry4kyAWyhUB3HGnDVvNYHBDi+Bsy8aRf/cSvO39H4Fd7pelAyb45mdTdr85u+G53SufghzATRpY3g0udb7PHrYtyQ5/y36WZ7BlSHiEpVuAgzXq2TySs8MXF1qIRI0wH03giju/g7ufuhUznWnERgSjYiNIIrS7vvz9WqksMUBx2BWaWamaOz1m51oIfALGdYkMKhTYuVEmCOE4pnwfjfkWuj1WKUe8tSy+LFiOo8Mt8JhNRgatXRArGNGRc00PvViD3+NyS1588/BOTaxeoiQpEUyLg09hskFTTIGek00ReUwipvCiieTT7gRotj2omg3bLsJ1LLh2ik7QQavXgQUdI1Yf1qpDONhdhwOq+6EUu8i6mZwiuGCDJJAbFm9cIgHlR4086TlJxWrGIjw3N4vJyUnxBK9cuUpOVI1mDlhfMTycL3kwlJQbbi7Xi+uyXvxM8c015zQIEbRaCIiT9JqIlzpfu/rpI15/zif38FJZ/vTlznfvvgcoO5TL5f82TfOtS8WXR1baxn5/3dW46ac/xnvf9hbc/+CdOPKYI9FqdnHvA3/G6ee8S978t994My775uehhQ0kiYZ2N8LI2g146amn4uDDD0e5ry+PihefKgSczSjw0W1bcfcffoenHnkAJkdInHIrCuxaH/79s1/E+sOOBkBGLrVlFbF0Ss9ovUt6LjtgJloQKM7ud+XKlU/b0f6/Mtz+tveXiEjKDux8FagpLWUcTamCvNTNDL2kiVgP8dTMn3H5bRfiL5OPwEu6MEoWEjWFR84tXQJRhCJJZEUThsZ1ax+VWkm02Pn5NpKERDIVhqXBcigLqEgTMg8UFAouOh0fzRaRknkUDxcUDMYIMWtUY9fKjjJf22V32Gn30O2Rh1BAkmkIelzt5vNFeYGaK7GNLNYx3BLTLXRZAy+aBSmCZCJw+5C+WpFnoaHLI3yQoFisCEtXYuuRoOe1JESTTItqoYJ+vYZax8aRKw7CptJamA0dRmTIRDVLeiJzPK25i4mEbg12/tR7Uzm9MC5obm5OOMyOU5A0bD8IsXv3JEZWrZJNwSXZgW4Hu9IHu1KDXaiKxs7jFNeL026+Xux3m4jCLoLWAjpejKzY96nnn7Hc+e7dypFby5c/9uAZ2Lp1a8V13a/ouv7mZzpfTWSH8W1P4nv/9QUctP862aNqd1pYt24d7r/vYbzxnHNRX7UWV/7gEvzuykuE5xtpNlas3R9nnfN2bDzkCHEt5EmY/MgN9ULx5QUeeJifGMNNV/0Uv7v2V0hDT1i/oaLirLe+G3//+jMBo5BvQHFxYHFIwzViHtc5WGMBu/HGG3HRRRfJVxgYGMB73vMeCVz8W7ayZ8sNz/3/PJ2Cem8uOUi8O/2+/PpqghBtJLaHuWAK1935K1z/8FWYD6fEFVKqlbBAEHmaIZDNsximSScDgTG6xJgXigU0G6R60RZnCVySVjrLZsGlvS5GFERwnSJ6vRCNpo8o5nOWh2cahiqviWbQtkesZL6kQLvazMws4gDQMkcGZhy2pZQreAslzIbDNTEwp9L5ugX2rRqyIEPP80QWIjWMN0k+p+J6SChhsFM2ZeDFYR6Th5WYCxR0VwC246BgFqAuxBhOqjhhnyOxTh+B3tah0W68qDHnmm8egSpwuzQWySEKA6GcUUbiDWv9+g2LkHjClBSM7dyJFcRNkgNBzddlekUVVrmeF1+nIksWUnwp8Xi+FN9eewFx1EPSbaPlRUis6iePetM7P70Hl8nyp/6NZ2C5+O7h22L79u1Vx3G+qev6G6T46gZMxvrQXZBE2P7Iw8JFDZMA3/vehcJLJazlvH/7MPpH1uCSr34N9930G5hKSjM7Tj/rX3Dya85AouhyweZHzXwDS65B6qcS7sVhj4/mxDb86MJv4q4//B5xEACqiaNPOAlv//ePwaj2I0jZ7XLwBCzMz8sSxcknn4xjjz0WMzMz+MY3voENGzYIz4Ex8hy2vf3tb3/aDcEvv1SIn2s3e7Z8kTPXcpeDfIjfl1pHikwLkZpdzGQT+MNDN+K3d12FCX8HUj2WoRn5CjOz80gyFbplyjFZN3ij8eHYCopFU0IxZ2cXJHBTMxzExCfy3qTH0vnSzRF6AWyzgIjDrhYdA1zvJXiGXXkCyzGQ7xtw5RZCD2PU0PzMnDCFqZGniyvJfJ4JY/c5iCLUXjyzdKBAmLzEn89NNSXDjcNPWrkoK9FqSKwjLSZkPzCBYom94PuxxN7T2cAVcLpfZH3ai1DqGThq+CAcWj4Q/WEVajOBISTQvPN9esgmDsJchuj1yPTtSg4f3RyrV+8jz12ejafI73Po5haL0Dh0LORWM8oOXLJg56vRk64mSAMfiR8g7HZEduhyWaXZgBdlgNv/70e96Z2f38NLZfnTl2WHvfseGB0drVmW9T+6rv9T3vlq0OgisExJojBZIUgcSyLcd//d+P1NN2LTvmvx8lefJt3qhV/4Ip6483YJLuzbsAnv/PinMHLgIWCwDPs2jQsWeVJm3lCKkT5viA3yEdIu/nzrjfjmFz6PjiAIVex30GE47/zPozKyDzrEkStcyAWeePxxWR/+13/9V5EXRkdHccEFF+Dcc8/FqlWrwPVixsp/7Wtfk6JISeLZK8XP9gU/u/NlvZXIUCV3ZywV39wGlSHSumhkk/jNPVfi+nuuwTymADemS06Oydx2GxubQMS1XsMQUHmp4iDNyKVldlkBhkoq25xoqIbpSpetWQTIiOsZNkE3QSRLEVmso90MpJhzdTAndCbQDG57MQ04kaWKWqmCiM6IRkcgP2Ip03XpwH1q4yRuqPkiBG8i4gW2bVSKDlrzPTRnu3mqhm1KtlvEjpQ2XwL1pUCGMgQjtc0PPYnxUZmQFmaIfOKBMph8WeMEFcXBYFrBIcX9sdndD27bgJFQTsmHa7lxexHfoTKJhMnHLYkn2rVrXF6/4eGVORNaZrOZ8Ig5cCuWSn/l8xXZgcXXrUFn8WWYaRQg9nx4raakbe+e2Im400KYatDK/R878dx/++zevXKWH225893D9wCLr2majI1/Xd756rD1fEHgrjvvkMh4HvGrgwNi9OegjP5dHqu7s5P4zue/gC333StDlaEDD8G5H/sPVFavlUEZBQdmwYnTgT94pKUGSWeweHdpPfPQmRjFZ857Lya2bhWXBOPl3//ZL2Bwv/0RyWgnB+vceccdIjO8+93vFljLPffcIzQz/pppuNR+WXjPP//8pzfcnq37Lj1Vz9V8ZWdCFqrJ5ZVR1CJnIEakdNFSZ3Hj/VfhV7f9GF29gcSKoNoRbIddqoKYK6xMdg4SjI7NwbQVDAzURHLQzQS1Wo63nNw9CcNwZM2aHmouX1BLJuGY4HXhJTOkNKJGznglTdgZ3CAjyIfPGztN3ri4tFErl9Fp9dDrkP7A0wplA0uGcHkHn+bJxwTWUwJIMlTdSn6z2L5LVsMLhJiTEyEjOP7gMJCx8by0Yol6Z4pIQDSkaiCNuU3Ggsqvx4UcBWocw05U6O0MG6w1eOHQ4VgRVWEHmkRNyYZblGvUAoPXFMFZ8keruSBFdu3afdHXN5AnPufGGNGB++p1kTdoKVNtB5ZovnVJsrAKFVmyEBcHw1SpH88voDk3jeb8pCRuRIqB0C5+8Liz37+8ZLGHteK5n75cfPfwCR0bG6vruv4dTdNeI0GUugGLFCk1xu+uvxaXX/oD7LfPvjjpJSfj4COOgV2rICUHASF6czP49vmfwlP33SOWp6FNB+Htnzgf1VX7SgIFO1/ayQSys7i/L4560SMzxNQhUx/x/DS+/OEP4y/33yNH//La1fjwF76EffY/FElq5p0zUtxxxx0CUye1jD7fm266SVaKKTNQF3zooYfw1a9+VdgOXC9+7obb35IfxIJGuYDHdSWSwRkyS3TJTAvQ0+Zx40O/xs//dCkW1DGYJQ2dXhcFl0djDYGvIY1NRFzhjVL0uhEmd89KwsXI6iqqdQP1AQdxkmJi94zID7ZtSket6AkMLmDoJIVF0FQ6E2zhYUR+JDyLFDZSLUCUMRuNeCEO8VRYho+Ca0uH3G7Rsre4vq0UxK+scLXZ5BAuh9VnWSScBsdwMbO7i6nd8yiUCigUi5Kxl6cjJ+IFppuC8gRvCLblyDIMTythokAJQ+h8zgwbgULfMpnEGdQwgtoNMZT04ZT9XoS16RDKPlGYsQzrQjIoODDlzSBJZaWaA7exsTHRg9ev3w8Fwn0ErJQD5IkPpXWQTYHp2MxTgs1EZna9JJuVa0LBswwVSRBgdmoa3UYLahwiC1rIkhCtMCZS8gMvfNN5y+vFe1grlovvXn4CJyYm+rMs+65hGKcJUpJ+Sm5FKQk6rWnc+fsbccfvb8H0rt049Ihj8NLTT8M+B+4v1p9eYwHf/8IX8MhtN0sxdYfX4LxPfx6r9j8IqWqKxkvzPounFL5F6UHoVUwqVihORIjmp/HF887DUw/ex09AcZ9VUnzXbjqcjuMcjoZEgOk/+MEPpPhyEHPZZZeJ9/fNb36zPD5Xiwlb/+xnP4uhoaH/H8U3L14E27D7zWCzDEEtRHhg+x34+uVfxrbOY3BWpDALqmyRcXFhYb6NNLZJL8TsfBNxnKJSqqDX9dFqeDBMBfttLGDtfkPoeT4mZ2alk3RsE3aBToQYisGIIEW6S563C04BKXkEAaFAZN9ytTaGYhFUr0mXzdy7gh3CLRbQmPfRbfNmSE80i60rummceIDOwV/uUabey0h3wsd2bp2BH+ZDQGIkhTQmAPMMnt8Wh4Jt6ahWS/Ko3U4PnhcjNWyQJmFkKfwkRTcC/IjbcYDGbDkvQd0v48Ujx+DQ4gaUeiT/RFJ8WXAluQQZmgsNeL2eSFw7d+6UGymdDrxBG4Ylmm+LaMgoQrVSlXSVfMPNhemWYbhlFNgRl+swTIa2egg6XXTabYBcCDosvDaajVnsnJyBWu376Cnv/NTn9vKl87/+4ZY73z18C+zYsWOFaZrf1XX95UvFl1phsWAhCpqIgxZaW57Cvbffgdvuvg+wCzj+lFPwopeeIkOwy7/1Ddx2w1WIgw7s2hBedea/4CWvOYNU2nxF+NmUX8bIpzkSkf0Ni6+mRBh/5EF89r3vhj8/J9pm38b98G9f/DKG99mELOOxMl/9bf+/xK3Pf/7zOOKIIySlmMO3l7/85XjpS18qRfjCCy+UQMaPfvSjf7VK/Fxf8N+0mtEUy4RhaqSxAjgppsMxXPDzb+G3d/8WSi2C3RdCMVioTHQaPqKQacIGFpqeeJd5XHcsU+LPu702Zmaa6B9QsPmgleh6ARaaHdF2TUODW7KQ6ZQ5uM2lSedLMH2Fm3txiigkH4EhkjoSLYRhscBaiLxEtrncUopSsYiFOQ9hoMvSBjfkolA0CfEWp0qY2+4k0ilGvVZGHCSYGJuHYRZA869tO89YwehzTn1kKbPplHwwx6qcAF16aOnfDSJkQYiQ68sJh3qKSAos0naso89zcfzAYTi6eiCKHl9k2TGW15CsBvIb/J4n/8/veXZ2VlwqHKwJZpLLH6mKJuOrVFWGu+Jl1lVYbkkcDyI5VKrIDBuGZaPXbsrpyuamX6uDuNdG4rUxNzuJ7ROTMOvDHzv1/Z9b1nz3sFYsd757+QkcGxtbpWna93RdPyUvvpYkxRpqiofuuhX3/eEG2EmAqNPFrqkZPLFjDCMbNuG8D3wYQ6v3wfU/vQK/vPR/oMU5O3XD5sPxz+84D6v2PwCKaUtQJi8qkXz1nNfAxQURHrQEXnsOv7r0Ylz/o8uQeT34SYSNxxyDD372i6gMEAtJ10TO+GUd+e1vf4urr75alimGh4clMohd7sMPPyzOh9e97nV48Ytf/DRJa0lqeC7T4dkDNxmxqZzIxyK7kB4WOT7++OTN+PaV38ITu5+CUzdQ7KP4HErBmhhvotumi8CGSUqbrkAzUhRdG+qiNSwK2kjRwcpVVTRbIbrdCI7JDbUMxRIdBnLQB/RcnyWZq16tSBoIYTgZDNkwCzNPLGaGVkAS0OrVQ63Gjbcypne3EAaLNj4SzxJFSHCqkcIipjLVZBDIYVu9VpSU4endC9AMdvfk5VK7zRMk2AEDlD+AvmoZhYKVL8aEXDeOEUDL16FD2umIr0xFm5ZF5SSDFRsY9kr4u8HDcURpAwq+IgNXcVtomvAbuu0WXGrlUYhmg+6PVIqvLMZIQKqBXs9Hu9MTBwT/LmOkuOFmuEUYhZJgJbWCC8UqyntKVzLYuiaP12u0OBKUztf3O5hudpA4lQ/93dv+7b/28qXzv/7hljvfPXwL7Ny5c6Wu6yy+LxPJgQQp3YCSxfjdb36JK3/4PVQMLS8auikov4HV++KMN56Ncv8wHrj1D7jgS59A5i/IQkQcK1i34UC84tWvxYFHHg2zTl1Oz4MqZFWY61XcMc4QtOdw+x9uwhXfvxDh7AyUKEIrCHHy687AWe95P3S3D5kAcRfdaYyviWPhOJDvsHnzZhm08abB4svff8lLXiLH2CWM4f9V8V3k79IaRYxmpCUY87fjp3/6EX5+2y8w3Z1DseagVAaKRU0CIefmuAQwT4AXKtUKFDUSjVVTU3FakMFAF4NbAoqugYkJDsYy2JYGRUll2UH4u0kIuogl6SGLUKuUkQTkIzA+SUWcqIiVUGQXS3fzdIuwi3rdRKlQwq6dc/A9RbYI6b7QNAtB7ImLgpAe03Dg91LZ/urvL8LQUizMtUDgG/0K7OJ7XiDLL1xmKJeLcF1HhnR+l4QwLmBkUA0Tma5L6CX9z/4i7Yxgdc4J+XhmaGCVV8YpI8fgQGMVCiGXVVJ5zXjaoac3zRIQWdrjcKzVkAJL3/ZSIgl9ya1WR2KMyuWKSBYCdGfxJdWsWEGqmzDdEkoDw3AYoik2vS6aCwtIPA9qHCDsNBCFPbS5XmyV3vPCs9/79T28VJY//TnPwHLx3cO3xPbt24cty2LxfXlefHX5wVDC2fFRNKZ3oWw7EjGumzYKtToUcmmtgiQOz89M4oL//AQeu/tWgYUbqimDJ6tYxroDD8DgmtWoDg2h4Dhy0RVMR7CGs7MzePTxh3HfPbdJAq7Sy6PnY83EWz/8UZxw6qsRqkymzYsve98l+eC5cUJLlrIl5OSzLWX/t8U3hQ7ywRIGgZoJbt92Cy79w8W4b9cDaIZtgXyX3ASDgxwKKWi1M8gGbcpuTUOUdMSzWyzaIj8IjQ0hCkWg5NoY3dFBu0k4OQlnCpwiOb2ZFEzC3A2Tx/tQ5B6v05aTghzpaehSYwHh6IqDAqlpCFGpkD7nYHzHHKJIFYtZwhMGN+eo9qgBVPqQrSLCHjXkACOrBmDqMeZnZxFxUKY7ol93OlwjtlCr96NQ5IZdW4Zd1Fy57RhSt9UMYUiQyWGoluTHZVEmRduL2EMbsD0d65JBnDxyFPZNqzBDsi0JRk8l2YKPW3AdsceJPosU9XpdXl9KDCzSk5NTYjVbvXqNvB/4+vF9SZ6vKV1vBb04Q7GvH/0r9oGiW1J8sziU79FvNuG3GwjaC1J8e7GCuFB93zFvfOdyevEe1opl2WEvP4FbtmwZdBzne4ZhvCKXHfhDhZYm2PLYo7KFtPHAA2G5hfwrs4uVLKDcjhb7Pfzhmp/i0m9/FVoYC5zbUBSBiSdEUhoaVCbmcvGAkG9FkU6KhbLdboiHlIVeSxT4UYqVGw7ABz7zRQytPwAxyD2gOyL3BRPQslRouWBBny/lB+qF3GojF2EJoJNvauUIw7+SGBZ//deyA01x9CVTnwzQTJv48S0/wM1P/Rbb2tuw0G2Ke2G430GlaqHRaCJRHHh+Jk4AdnO6lcB2VRQdS4oxWbsE2OhGiHLRwY5tXXg9Xfy+VkGHaWsyRGJLyOKk64BtKjC1DFHQE48uY4a4MUd5hk+AmtowVBWVooZ6zZZEiZ1bpxExzbhQQJimiOIEpQohOBkCIi7J641U+H4PIyvrEtjZa3dlIYMQHnbYLLyqbouO6wURfC4sJEzNICSHd5F8MaZgE1mZwusFUBMdFjthsc0ZSDop1NkUJ605GocW16HW0WAsyh2+78lKMt9buqbK//ueh1IpJ7st3SDJcmDx7R8YlCBPfkiEEF0SDPDUTTC3g1CdwZE1cMr90gRQdiDInanJBD353HDrNBEGXQnQjJ3qece+6V3LGW57uXYsd757+IROTk4OZln2PU3TpPjy+GsZirBZb77+Rlz761/jvR/4ANZtPkA0OVlWE9cC0YZcwtDRmx7DRV//b9z7xz9CjyLR3HiR0QEh4Y4CUydKMJapNyHqJJlRG2VtZRYZuQeKVcKr3vRmnPbmt0ExXVnUkAuTxRepDNWoHVL3vfTSS+F53tODNQ7guGxBHXgpbui5Ht+/BeTJ/w5tYxwQhojVHsYao/jJHy7BI7P3YLS1A52gJwnD1ZKGvloRzXYXzU4Ct9gnhSeKfSRpD1HShWMbcBwblXJZ7FpQPLiOKZ2v72nQtRSmw2UWuityPYXxO3QX1Mo2ChZxyB1kqgE/zmluGRM9qL1GprhQinaGet0R3u/4jnlZJbbdIrp+gG4vQL3fRb3PQRi10et6OX85jVGr8GSSwZbTh5Vb/mIFXkh8pC84yh67XJ3Flh5jJZcnFoH4rslhGLXVHkIvlJspM9oKtguro2G9vRonrng+hqMSzFYizojYD9Bs8iarwrEt6X75OvIt1N+XF1jRkRUF8/OziGN+b/3i7WWXTfsdI+c9wpi4/FOqyqyhMrBCtt00swBd5RAykvTkuOfBby0g6jbR67TQox5T7nvvMW9419f28FJZ/vRl2WHvvgeeLTssFV/qlpaq4v477sK3v/FNnPaaf8SJLzsZdtFdZPjyuGzIwgSPukw6nnj8UXz9vz6Hia1PwqLVJw5EXlhKouRKKcsxizXN+gx+FAoZN7F4bFdN7H/IEXjb+z6CoQ0HiFuCK7J8fG0RScm/f8MNN+Diiy/GCSecIC4HFmOC1LlazMWLj33sY6Ij8uNvdb7PffbygszlBA2B0oJvtHDD3Tfi5keuw9aFRzEfzMFwmPCRwbET8ekGfoKpuQBJqqPgllGrl5EpIXreAjqdRRRiucK5JTSdna+NJ5+cRafNRYNIBmGkmRk2V3fJ2Y1RdHTUqwU4FmFgXWSqjZDZeEaGKKPntYs4NGCbKgoW05B1xL6G3Tub0A0TmmUiiKmJU9YAqjXa2YDmwjzABAs1Q71aFDQltePQT+F1e5iZbaDbi6GZOReChVyiiHjzFIcCB2b0asdwTFrfFAGsSyoGu3Ea8xQTa7QhHDtwCJ5n7QPXMyQbLvXJWujJhluhUJDCyx/kdAwND4o0Q0od78453WwGpVIZRS6CLEYMSdqFAjRbLZTqfRhYvUaGbg6RkuUl7nMAJYnh9TpIfB+9xhxSr4O5mSl0YmTO4Mg7jj3z3d/eu1fO8qMtd757+B6g1cwwjIsNw1h0OzBiJoGj67jhl1fhiksvg1UwsengA7Bh0/7Yb906DA2PoNo/LAO4RM3XkRkh89Ddf8TPLr0IY1seAyIfNpc16C1bBKrQwsQBikyamIJL+LYC9JIUazYeiNe/9e143gtOEC0y77YUoZ3pBOtkPEYHYjUjvYyuhiWNl08Bh23cbjvxxBNx+umn/3Vo47P04r9dfOmPzeCbLdy78w7ccN/v8KeHf49uNgvVShFlIfoGahhZ04dep4PduxbQ6tATm3fNbomx6xo0nfapHGJDmcIyCCEH3KKF7dvm4XsAzSRukd2xKUdpwm9CJoXoQLVooOQyHSRAppXQ7MXoBG0pvgSaKymLswrbjOAWVEQ9HbvHmzLx57oyc88sp4xutwXLzlCtmmi1FuQmWHYdGeaF3QidhRjzjS6C0EcQZjLU402MQzXKNSy81LWF8pZQ6uGdjCvQzz6qHAAAIABJREFUVN5NNJrEg2bQTAaaKBLMuS4dwEtXHo31GEbaikUn9ppNFCTqSJXXjosVlGSq5Yp0s0zx4Nfj60iLILVyDtkUEKzD+sulb+rrTdG0a4NDKNYHBKpD6cEoVHnGgpqFIj2Qn8z14tbsFKJOI++ENSuz6iveevSZ7/neHl4qy5++3Pnu3ffAotXs+7qunySaL7mpli6m+cktW/GH66/F2Og27BjbIhdQ0S3h4AMPwRvefC5Kq9ZI8eXpmce+JOli9+jjuO6XP8WDd9+F7tw8sjAWaxlXSkW8lXgeHZkkLVBP0HDAIYfjtDPPwobDj4ZmuYgllDPv1gh4YcfLdWQa8r/5zW/inHPOEbraUoSQ/Hkc4xe/+AXuvPNOfOYznxEt8dlM32czHpb03md+jsVCNhntwGU3/xBPLWzDvY/di0qfieEVdezcNQrL1bF+/9XodTxMjM9jfoHsBa7echqvwnIyLmDJUoNbcOQGRqZsoZChr7+MyalQPLimpcC2NbG2ia4a57BxdrS1soVqUUPUbSGCi/lujIXOHBQSzawStMwV1KeudlEpsUV2MDdDf7GGIPYlAt4yq2g2F4QrUatzYSFCvVwR/3Gv1cXcZAt+S4NPNwXZGooGXadVzsxz30JfXiMBAwmKMhaXCrtcfm1FddDp8HuLoZiZDBPrWQGb1RGcMngUBtsuWnMdtAMP1YIDbil3uh1BfnJoW6mUxc4nHe9iPh61Xr5+dFnwRitSB98aTFRRqX0HCKIQhUod9eFVKPUNwCxVoBeq0C0+JwHUNBHNd35qEnO7x4CgIzfARHOy2Cm/5dg3ve8He/fKWX605c53D98DW7ZsWe04zvcNw3ixJFlwoq0ALolVst4fIpqbxsTkOB548D48eO+DSGIFb3//v2HFfhuQcZGCzazstDIU0pPNrR2PPIx777gTkzvH0ZxdEGZsEPTgh75YqGhx4tHzuBNOxJEvPA4uwzN5iKWGmmTCi+VRV7CvEhus4aabfofbb7/9abbDUudLDZGDH64fU5LgevHQyqFFVkKeRiwpuiAjIcdE5rFGpJglSNQQnr6A27fcjCtu+Qnm0yZ2L+xEX38Rhxx0MO578H70wjYO2Lxagi93bJ9Gx0+RxFwtMCR5guCZgaEyLFtFpVwSO1nPa6Bc0lCtFTA52UMYKflgzdZksUL0XiY/iL8Y6CtbGCjb6HXmMd/O0AoVZFokIZymWYSa2IgjD2naQblIO2ABrQU6JWx0ukRaUmtncSQzuIcVK+voq1egaxYmdo5j964WLNWEY9XydeGM+i6HYKYM1VgAedKgB9exqLcDcRRIiGehQCAQV6g5MItF4qALo2RZGIiKeFH9UByq7INktANdNWGVqCsDrYUFeH5PCni5UpTBK9nBQZAvWhDg1O104bquvIb8N/CGxhOFpF1ztdgy4NNbzMGbU0SpfxC14RGYpJsVSGgjKzpE2PMwN7UbzandsJQUSeRh50wjy4r973rF+z79rT28VJY/fbnz3bvvARZf13V/oOv63y3xfHk01EnRSmgP6goE3S2XwTlMs9GUTa36yGrYxQIMQr0JgxHDPgtwzo3lnC0OeTzNN7f4/wxwDHzG3ySCMazU6igIscpc1HdzlK4sZCzayxjESD2Wf3DXXXfhuuuuk/Vi7vw/l1JGtgO33j76iX/Hmn33QRSm0FMdhuiYEUI1RMRuKtZhJioMMms1Hz2ni+2dJ/Hdq7+Gx8Yfhla0MdcdR7GsYmTFPhjbPo0o9HDA8wYkumd05zx6LAaJLjrswlwXzYYP01YlrsdxbRg6O8UQw0Nl1GoFjO6clKEiObzFogWnYCFVydtlrE8GS1cwXC9i9UAZ3YU5NGMNO6YWYFqJRAfRW0yrWavVRhR4KHJDLtMwO9Pl/B+GQXgPYecLsqlXKltYtWIFer0Y27dOYnq6C7dAkLojqE8e6ZkukvtriZJkUYwldJPJF1SH+DOfYw5Hy5USVD1F0KP/N0SghsL/6NeL2BCvxrHlQ7CiW0FVcRgAJYse5D/zxsK7H1ObKSsszl/RanE5xBcZghhTx3ZkC44+8KUYJ5FCiMKUvFVLUpU1pwTVcmEWKyj0DaJYryMNe1CSEL12B+25eXgLs2hMTaAxN41uqibu8L5vO/WDn8mhz8sfe+0ZWO589/CpXCy+P9R1/cSniy8BL1qCqZ1b8avLfyoc2n03rMeBmzZi3fr1KFX6kbrFnOeakbaVW89yFwQ3s/if4MnzAMRF5v1SGLA0srJ1kV+MkrYg1oA8MYguCTECMJI+Iz4xL75bt27FJZdcIiwHWst4bJevucjsXWI7fObz56PeX0fC/LFMh0ayVsbCm8JjUUkNaAG3ooC20pBttqse/Rl+fO1FWPDnYZcrgNUDtC6UTEdngXlkMfY/sC5T+9GdDYCOAb0AJTMR9AIZCHEiz+2sIKaGrKBa0rF23QDKJQNbt82KTMEOl55eDt2IrwyjECZ/rQODFQerB6sIe200fA2js004TgpNY9GmXOHKqjAxjISvl4plTE0uQIErYCFqvQo8DAxUUa1VMDe9gLGxFvxeAtNkRL0j4CLeHKW7jElS43gtg2WRWBbJyYRFWm4INm2FLL6UGxSYlo3EywFCXtqDaShwfR2HGptwwuAxGA5riNtdtOfnhT9BMA/5wHkBXUyOlkRqRZwq7VZTvi+uYz8NPRINOMeP8nP5dfln1LM1+s0rdXE56IUSNBLOuFAT9qAmEbqtFjrcmut2oIU9NJvz6MZqbNT7zzruXz7y4z28VJY/fbnz3bvvga1bt64pFArsfJ8uvoZmQkt9/PrKy/CjCy6QroRJxJy39PX144CDn4/XnfsugbJM7dyB2dlpOT7SoM8i4BSY++VAsywZ3jzdzgo/gcsEEom4WHwXcZPsetjiCPVssSCzSPPXUKUr40X4pS99SeDpr3zlK+WiZgGmZkjJhNHx7Kg+/vGPwxc6l5HHAUmBiRBlCVIWBMVkVjlSpYvIDrEzehJfv+KLeGLXw9AKBjpBBqeSoVxXZUDVnGvLcsSGTX3STe/c2ULbY/0t5ghO+ldNFVEaod3uotXxpVss2AkGh2w4tortOxh5X5YMNtrMwjRElATiEaaDQldiKb7rVw/S54GdMx52TDdRdPk8hWJnY6dr67SLaQjCHuq1GnaPT8naMVkMXb+BFcM1VKs1TE/NYXqiAU0vwdQqyDIe3SPpSPlv5U0uaEu0MDRTRanElV8PnV5TUpLJDuYNwrJ0ge7Q20xym62WYBkuvLgHhy6L+RjHlA/D4cUDke700F1YEIhPX7WGim0LO5Td89KNUqx9aYapqSl5/Qb7SC3LbYlcVOY9gcNWvtZ50eZ7QsnXiO0CrEoddrUPTqkGq9wHw6HlzpfOlxt5UbcjHF9vYUbSoxthkqDYd9Zx//yBH+3dK2f50ZY73z18D+zYsWOtaZqXGIZxXN75EuGow9Ri/OSib+DRu+7EP736VfjNb69FGvXQbXWhWRW84+OfRt/Iavzi+xfjhmt+BUNJZfuKup1tMd3BgVsowHIsAY5bi0XZKRTFk0pEIL2cFjfneBFz0GcwssaUC6s2OCwasFjaSOXi6CiK8Kc//UmwkscffzwOO+ywxY6vi1tvvVX+7OyzzxboDrtqTszZ2QkcVkkEnchFAlrXMgQI1AZ2+tvwk5t/iD89/BsU+i1YxRLGJ+cAI8Q+a/ugJAkWZhckDHO/DX3SLdI2NtOIkVB2iCOxb7mVnNWQ+5/zxQ7biFGr80QQYfv2HuLERbFYkI4yoHabxVIIGU6pph7qRRPrVw8jjQLsnOlhdyOEqvPGwRtPhl6H2maCksPNvxjVkotuu416uQ5Vj6BbkVDROu0QzQUfJWcI3Y6C6akO5ufaiBLyHnS4JVNwR/MzDbmp8ffqfVzlzRDFHsrlAorlAnS6NRxL5ILx3bvR68bQEktCUm16mW0X+nyGA7P1WB0OodDRUKHkwpsR9VnhQkS584TUMwLboxymw5t0sejKEkiyGK6ZMTmaJXhxiUfijeR+rEG1LBj0E5dqMMs1FASoXodhMWQ0lM6XAzev0UR3bgpKkPOCG36cqpXBNy0X3z0sFH/j05eL7x4+p2NjYxs0TbvUMIyjnym+Biwjxe+uuQLX/PhHeMvZZ+LBh+/DkYcdjHajhSe3TeDVb3un7Npf+d0Lcd3PfwwtznmtIhuQXMarRvQFbljkpK2MvlBamGgdU9XFaTbh2lxpNkR6IIzniBecgFe/8Sy50JjksFR8d+/ejf/5n//BbbfdJtNzFllCWciEpdeXv/4//+f/yNd2C0VhAmw++EDsu8+aZ4X9aUiVGN10AU1lCj/944/wm3t+AdVpo9xfgmrYmJ1voxc2xS3AGwrBMmQirFzpQEk0PP74FKbnUqGJccWYsiY31ooVCwMr+xEnEYKgC1XxMTTIQMgYO3a0kKSOQNQJLefwTzfoftAkEp67W1XXwLqRQfjdNrZPtTHVYv4aO0cWIerLtAHEMNUUppFIobN1Hf01EsFStLptiaaPA8oK9ATXheugKuQJZ9It+2FHYO/EOXYaHSl85AvX6xXpQBluyV9Tt+a/k0s3LJ6zjXmxxNm6i9TPRA+mxWylMojDzc0YDmqopi6ylPY17qHxbkm/dyR8iPnZOXl8as30/NLFIGvD3CvkyjLJZWCh5s2GbxvmZNBulsN/dMuCWSjCKtVhlPIoIS5cEGjPU0PKJYxeBwtT05ga2w5HSTA7M41GkKSVkXVvPukdn7hkDy+V5U9flh327ntg+/btmyzLYvE9Yqn4Grojw6K5iW344ic+ioM2b5Li2VqYxJGHPB+33HoX3v7Bf0O5vx+/vOi7uP7KH0FNPNAQL5IBM8fYvchFxFBKKg15OCUdCnFGD2meyCCx4otxP6miCSP2BS95KT7wyc9Ad6tIOb7Ja7espXLgRk8owTo8ylJmoAWOf7YkQRDcHfqcyPs465/Pwj++5lXCImDx4oDHS9rQCymufODHuPK2yzHhbUWlprHOi7k/iFmoWJh6cKySMClqlQLqtQxB18fYaAMLbQPjYz34XW5uEazDoM8YtQEXNhcgEh6Fu1ixogjHIbd2GrpRRJQm6Pk96KYO2zGk6+yr8Ojcg2tmWDVcE+1ydKaD2S5vZCZi0WY5+VdQsAjWaaNSNNBfq6DAwMwgxtj4AsZ3d1B2LbhuGd22h+mptrgMSiVHBmZ2wYCqZzAsvjaRoCB5o+JaNmWbVrODdrctAZrsNnnvpD2MuEpNkpZVqImC5kwTFbeEAb2KQ2qbcahxAKptB0Yvgx+2ZVgX+IxHysUE3ih3bN0myy+rVq5YBKbn72NJyuZpIU5kyEvoEicF/P0lxCTdFrSJaJYDh7JDhQsWdemALRbyLBTSW0ag+vQ0pnduB/wuJneP0+2Avn33f+cZn/z6stth75aO5fTiPX0+JyYmDlAU5TJVVQ9nJyKyg2bKgoASdfHUY49L1lYv9HHRhd9E1PNQrw7ivH//OEb2XY0rv/sd/Obnl8Kg15JAcmaFSVx5bhGTTkYM+zJpkeGbdMYKzfGMyknkcyTwMVXgpQpe8JKX4X0f/zTUIolopsgHHJTziLxkyl/y9i6tELMAL3Ed4iASmxlN/Lqjwy2T5mWCv69pGWKzh0dmHsC3r/4qHp9/GEoxRK1qy4YUNVhFZ4dGC1iEKGBqhAPX0VAqcsXYxdxMF40WSWU+pic86FpF/LoMGaXNzmBnaaaolBWsXFHEiuEiZmZouWJYD4EF7L5zZ4jr6FIwtcyHpcVYOVgVWM1kM8S8Z6JJ6QH0DZN6FqBUVGDqEUq2gRUDK9FrxXjk/i2YbyhwK2WRHXiDSZNYwil5U5LnjIWQq8WWCduxJNRT17niAfhBIAWRRdYPopwlTDsg2cZ0aGhkOGiw3QyOYSP1EhQMG9WogBetPlZkB3tegRmmiFNyjkNxUHS9tnCNu52O+ISpUdMTTX/3kl7PKKI8X5W3iTxoU0JWZeU7y1Gd1O5NI+98izXpeAvVfmjFMmzXhZaGaC3MYoGd7twsOrOTsuJOROcjW3eiOrLxvWd+5pvL68V7WiyWO9+9+wzu2LHjAMuyfqSq6mF58TXEN4oshKHkVCteLF4U4M4//h6PPvgQVq/aFy95xamCTbziO9/Eb3/+I+hpKEWXC6cCv17kuIpjkzsFtFUx6Ix9zeKFniWxrKfyIguZiKvma8ZHnfhSKb56uY6EVDPB3RLEHYDSAy9cIbCxG6IPdBGow5/Z/bIAyWxPSWVQKAfZNF+FJe1rHrvxwxu/h6vv/wUa6jQGRipQ0wyh78mSBL992qrYAXY6OQGzVi2gXs2Ev9Bp+Zhf4NAoRLuZSJIEC2vPC9HzGXRJ9KSKajnDyIiF/TcOyw2n5yUI0wy9MELXozVNR9ExUXK4JRgCsYdahaSxCFPNBLNNFYGvImM+GmE9VgDTIPPXwUBtAK25GFufnMb8ZIiOH8MoFGAXbIG1kxXBdAzeOPl90C3Aotrt+jAtB7U63Q+5jOEFvtjOTNPC4MCw2M0IvpG1X0mgyBCnoXiYOeyzOZCNMwxldRw3fBQOSNaiPy5Ci2L0Qsb3ZGg321hozCIIPQntHBjoEy8uH09cLM/qcDlU5c1StuqEtZHr9ZKMnKYiSXH7znRc2By0VWp551upQbNt+K15QUrOTE5gdvcEzCyE15pHt9nE7paf1kY2vOOMT339O3v3yll+tGXNdw/fAxMTE5sWO9/nP7v4qgrBKSng+YhSwHS58pvAn1+QKBeFtqU4xi3XXIlbr71aQCbdXg9ez5fiwU6UG1LswCTFWCEMPH+5+Hvsgg1OsRUaD3JOb6Kxf9bxwpNejvM+eT5Ut4IIhnS97JDHx8fxyU9+UiLjmWpBli8HNyy4/Ldz2HfMMcfgzDPPzPXnRdNbJtxGaocxMt3DXxYewPmXfBJ/6TyOyO5i5cpBCcBNowiua4m3Ns4CWX9eaDJLTUVf3UWpmKBc0MXnSrBOp8uRoCM83fmFlqzqNlqeSC599RJWDVlYsULH8DALX4Zuj/E7Gbw4RTcMYZgmCrRrWVxoIX4rEOYDFy9mmjEWWgp01V0cEHpw3QSuAwwNDGBmsoNtf5mD17EwN+MJj41RwtRILZNdegFpEgn1zbIc1GsDaLc8jI1NCfOXicpWgYU1lpsiTxX8mbavUtGF3+vJTdOgDr8IUYrjQG6q/D0zUTCiD+GElcfggGwtKqElDpKO35BMvNY8sZRzKDgmatWyDNzoguAgjq+LgJVUVQJT82Tr3K5IeUrsg3Q80OjBHEDDgGZaMmOwi1WRHpxqH1S3lBff9hxSLu+Evmy4+bSYLcyg125jphvGxRVr3/zqj375sj28VJY/fbnz3bvvgfHx8Y2aplF2OHKp+NJb4FgKxrc8iqt+cjk6nR72P3B/HLJ5E/pHVsNyazL0UAnEaTUQtJqIw0C8myzAbZrd2y10Wg206PlMYrQXZhH6PSlwu8d2YHJ8VDqzvAuiyd8EUQndRMHxp7wc7/nIJ2BUaogVWvYFwy7H11tuuUVy2lh0CU7nv/nRRx8VLZjMh3/4h3/AqaeeKr5VLh3wIk4zdu+0MAVIjAZ+/+R1+K+ffw7z1ixgxBhZsSJn03Z9WJQc9AAJApEHMsUUehtXWMsuV4CLEoPD7DLbLiGJ+PfzrpJg8TjlkR8oOQXUyxqqVW5sNbGw0IYfaWj6Mdp+jDDNcYmWzqO8CkfLOQnVclEYwTMLJKVZcO2i2Ny63TnYVoz+eg2N+S62/GUGrQUVzQafQxP9K4bR6nUQeF4+MLN19LyOeIjr1IbdEhqNFubmmnIzoSxERjEZC91eR5IumDjBDptA9TgKZUEiiXKnRa7hUzOmtBShoBkYTCo49cCTcbC+CVorRqcxj7nutAwlFW7zLd4IeJPl+CyOQySUgkSWYjfOmKTcE54IVlNnYpH8maEZiycRU7zATHw2meFWqIjXt1irw6r0IaSEkfkybPM7uc93emw7mjOTssHYgx4XBtecddpH/nvZ57t3S8ey5runzyfdDoZhXArg6KXBi8gOcRc3/OoK/Pz7F6OvXEaz3RC71Zo1+2Jkw0E45Q1no75iJbSMHU2u8fJD9DrqvVLtyESMZU2YXYkWerjn9ttxw9VXYtvjD8sFTmQgu6AoUxBnKlau3YjT3nAmTnzFaVCsAiKm8jKfLOGigYrvfve70lW/9rWvFY4vP7hezAULFubXv/71OPh5B4uHVpPkZA0Ru16mjGkheuokLr/9Ylx8y4VoOW0pTutXr8Wu0XF4XRLIiig4CmBEUExVvMrcjvO8BfRVCnCtAjqtrvh0i8UqOq1QNHKX3WLQQy/wiaOArRso2TqGB1wYWoTp2Xn4sYo2u+NeLN2vyCcKZMGCyyqmoaK/Xkecpmi1uygXS3Adl5gZSeJVsghxkGHblhlMTTKvzUKpXEH/cBUdz8PUzLwMPHOQkZQ0rBwekGGb5/XQ6nSkiHJJggD1OIKgL9kdJzElJlUwkbxpGRpDVHPaGCUjRdHRbgUI4lD4FP3VCspdC/905D9is7EBSivC2Ph2xFqIgdowSmYZ8/Nzctrpr1dRoVY+PYn52Wlk7HapQstCjYzdcgwoXSAZZJmD9Dt+D1Hoy/vLsE2YdlFOXWQ8ENYPyxU5QldCNGanEXodeO22BADMjI9KZJJe6U/s/pVvevl5X1wuvntaLJY73737DI6Nja1fLL7HLBVfZpIh6uLnl1yAx+6+C2f90+tw3bXXIIt62DE6DrO+Eu/41Oewcr+Nkv5AXyaLrmyqPcMwk9BGU1rbAM3J3bjpN1fjhl9fg/bUOGwlhh+QAKaReAjdcXHEscfh9Ne+ASObnyfrsmQyhox1Z6JBloml7Fvf+hbe8IY3SITQs4dvXLRgYeZF/Pa3nyPDpYx6CYeAzClj+KPioYlxfPf6r+DK+69AWGGRUTHSvwLbt+5EuxGgUiqjr68As5BCcyi3WICeYH5uCiWLMPO8KHC4RrZtlvAZ0CRJmDauOPbR83qyiVYwNIysGBT4zOTkDDoMnzQtZIaDTkg4TSgJHQ73tongVFMMDg6IR6DTbaCvUkHRcOF3u6gVy4i9BNu3z2By2oehV7Fq5RrU+suA2sHUzAx27ZqRNAfqqo5tU30XrZVshAaP4uQhU/uNyE8GmvOewPJZ9IlHYrHlDYtqU0FnNl3usU4UDhNj6eq7fg/lehGOpmEA/fjI687DobXnIVzo4S+PPID+Vf1YveF5UCMd2/98P8I4wobDD4eZAa2pcTx4+x/Ra7XQPzQEu1SGonFNOkOpYGP3+LhQzdZuWC8r55HXw5/vvAOx1xXgk0mveLkqei90Gwp9v3Q7IEK7OY+F6SnRftWgh8md2xAFPtRSPdWqw28+7UP/tWw127ulY7nz3dPnk8VX1/VLFUV5uvjaJk3/Pm689he48vLL8a63vg0P3303TjjyMEzNzuK+LTvwT+e8C5WhYQHvpJyMM1ZGzEU5ilASwrIUUa+Jpx5+AFf/7Cd4+J7bofFoG/nyZ17KnQUT9ZF98LLTXoMTT3m55MIxVYIsWfo7hfUgQxjg7rvvxlVXXYX3ve99YlvizUL6vMW2m8sXP/vZz2QLjmQx0ixZhBN2wdwbU2NM+Fvw9V9+DneM34oGuoLLXLNyJXY+tQtTE10ULBeVuoZijX5kD3bJhGHq8LpkxmowVCZn2BIo2evEssIcxqkwE2ixM7g9puTgGPbb7KwH6gPoLHTR6nXhVC0khoJUjtUZkiCDpehQEi5d9OCWTRTcAhqtFvTUgNEzsHpoFSy9gK2P7sbYXBddBag43HYjtlLDUN2Cpdnwugm63jzipCcgHA0W2i1ffNZtdoVJIjKOnzAt2YIvL0BP7Gt6nMCEgcFyDYev34y1g2uRRgqe3LkND217EDvmZ6G7JtxqAbW+MqbHF7C2tBGfettnRPttje3CzK5RHPr8IxBmDkzLhT83LqnHlf6VWJiZRV/NwX3XX4V2s4EXnXo6tPpKqGZRlkroLpl88inRdusjIzIniNpN3Pvb6xA2ZlAwAavgSHabWxuQVW1GyJMFrWb5XGF2ajfac7OA38bU6FaU3AJ8zU7MgVVnv+y9n1vWfPe0WCx3vnv3GRwdHV1nWRa7ghdK58v8Nk2HrWfYteUJfPsb38ABGzcKpNqfnxGU472PPYEz33EeVu+/Uba0FMVEGtHVwOk4OQAEnPmYHN2OW2+8Dn+6+Xq0pieREvOX03dyclmlhsOPOwEvfsUrse6AQ6A7RQGt5xsZS4kZi0SyJJXliptuugnvec97BJwuGuEi34GWs3vuuQcXXHABzj//fKwcHkbMpAZyDDjGU3QEmYfRzhP46pWfxsNz96HNaHVDweoVKzG3aw47tzUQRxrKNRW1fhOKFcJ2uDpMT7IBLTOQRAsYHLTQ6xKVSE3ZFFRk4FPzTaXoFYuG8BhSrhBHnlDOOPDbPTUFu2zBLFqy0ReyM4/pdNCID4OS+cJyYEw8h2OWUsTK8lp4XorHHt+JuekeIkLWAVStGGYKDJb7cPTmTVg3tAYD5RoCfwZIu3AdA14nEh2af//J8e14dGwndsw1EOoFhPQNZ4BjRDDTSB7nqOcdi+MPOQ7rhlajYpSgpDo6no8t01tx+2N344/33Yle0kKQBDBSFyOlTfjYOZ9DH/qQNduYHh/F/ps2o92jHs5ljGl4YQzNqaI938RQvYD7b/gVGguzOOW1b8QCHNilfnjdJmxDQW9uQQD9RtGV+VtBBe789VVIF6bEA80bKTcQzWINbrEuna9brcpNqMcFk7kZtObmEDXnMP7UY8JMTqxSVFmz35tOPPc/Lt+7V87yoy27HfbwPTA+Pj6iadoPFUX5u6Xiq/CIl0bQ0xhb//wI/DBAq9XExd/+Bvx2B8XaID7+hS/FpDUwAAAgAElEQVRj1cYNiJVM4DPs8phUyypM0Ml9v7sO1155BXZu3YLU94SIRv+X6LuahRX7bcTLTn81jnzRiSj1D0k2HDto6XblQLOkW+bfoKKowur95S9/KVSzkZER6Xgl8pxoQtMUzfeiiy7Cl7/8ZfTVa4jJxmQPnvmiWwaqh8dnH8C3rvkCHms8hG7G9d2cLxB3Imz9ywy8HmPdTZRqBqh86BbzwxSUCkXRIaNoDn39BhrzIZLUhqo66HWAifFZdHseHNtEpcoYIVPsZmnclUUK3Sxgx9gucR5we4xLC8RZ0k/LVAgO/MqOjlXD/DohGvMd9FX2QWMGuPeRrRidaUmsD1MoqlYRdtzGhpX74dQTX4njNx+FlXYVuhYhaI4iaE3DVlPELHyUGSwdu70F3D+6BTc/9CAeHZsATBVJ0IOjBDhk4xocf8SJeP4BJ2DAXi1pdtw301MFkZ9BsU00ow7uffwu3HLXDXjw0YeA1MYB+xyL95z9cRSTGvqLNYxteQorVq5Cy0tg2QWowQw6PQ86i+8Ci28RD9x0NZqNObzoH05HC+xka4KtNLUU3fkmVMuGUqDVMUVJV/HHX/4UaE6jbHP7jgxhSzrfUnUQulOC4eaaOGFDHLrNTExAD7toTo0LCzrSC1Fl9fo3HvfWj/50Dy+V5U9f7nz37ntg27ZtQ+T5KorysqXiS+3W1lJZGaZnl9tFgd/FLdf9Gnf+8TZs2HgQTn/DW2BVKkiprVLzZYJtGmFm2xO49ieX4p5bb0TYbQrUJl9RM6QTdat1HPyCF+EVrz8LI/tvzD93MZIoz4WQTMlFGlqegkFVgSuoHAx9+tOfxt///d8L24FFd8msT2bAD37wA9GFaUeTrjimVUvNoTRajNgKcOuW3+JbV/83diXbES5u3FUKRRQdF1sep2bIzTMCgRKJ8IHGzDkuQ1iSLOy6TLUwMTnTQBCo0FQXaepidqaBmbkFscTZDjDQb2HN6n6hjAWBj2J5GDtHp4FElUEac9xihPCjnqxZm5qKPtfGgfusBDnprWaC7aM93HvvTuxq+uhphPFEqKUWVhkuNq9dgbNf/Ra8YL8XQ4s16RIRN5BRdmjNQvMpe+RZbLGlomckGO1M4aHRp3D5b67BfKeJoWEdRxy0CkcffCjWDh6E4ephyFCGoTDJmTyfBEmLHbktjOe04GF0+i+46Y834fa7H8K+Kw/FK056E+yohv3Xb8LC9DSqA31o9WiZc6D6DbS7PdjFPsxNzWD1cA13X38Vet0Gjn/ZK9FVXdgFOka4mp6iu9BGouuorlwhrpO018bO++9BNDuOhd070Gg10GZg6tAq9A+tgVmsoljrg6Wp6HZaMtidGB2FEnSgRR6QRPAVOzaGVp/5wjd/cLnz3bulY1nz3dPnc2Jiol9RlIsVRXkFiy937NlB/OnmG1CwFLzopJOhOw5inz7KHhQCUqwS1EJFhmyKpE3EmJscxz1/uBm3Xvdr7NryOFS6GzLiEHVxLGRmASP77Y+TTz0dzz/+JXCp7ZJKlnLtmCMs+jvZP+cx8Ys961+DKRUFl112mVjL6OUl3YwfLMJk/dKCRhfESSedJF5ZpEsT+xCxEaClzuHSW76Ln992KeJqIBjiJEpRMC1Uyy5Gt06j19Zgma50WVEaClycBdgt6CgVdfTVFfQPOhgbn0O7Qz5DEVlqwg8SgcaoGm8W9NZmGOgviUOB/tl6/0pMTzfQmmuj5JZRLBXhhR6irCedOS1nq/ur2LzPvlCCDFt2zOPuB8Yxt6AiMly0E0buhBjshji8r4YzXv0qnHTcaSiqq2DE/DoBsngOadBG1ukCXiQaNTV43XUQmxGmvSnM9qZx+31/ws7pp7Bh8xBWD7rod2tYv/oY2OZGaMqw3ABTv42Zp7YiaGVw9Crq/QNIrRiJ1cWuuZ34f9h77yjJ7vLO+3Nj5dS5p3ty0mgUUQIhCQVAQkIIiWAbm+j3eM2uA/aCSfYueI1Zm9c+uzbr9dpes7YJJhybaIIAIYJQZJRGmtwznVPlulU339fPr7pHg1YmeOb9yz2cRjPdFbpvV33vc7/PNxx46iksY4Qbrn81zXnJsNhEbWWZ8oBUuwfKSRe2q3R7AeWhcUU7iEvwka9/iXarxk2vuItOZFAoVFSur5xxG4sr1DsOm3ZspzRQJmo26CzM4C6e4viTB6i363iioR7bzOatuzFyJbLS1xfHNGtVMrZNbXmRzsoiduwqx1wPO9bKY7943S+9e6PJ4mzBYmPyPbdHcGZmZsAwjL/Sdf1OAd+UYfD1z3+Oj/7NX7JtxwS/+4d/QLPZ4Suf/YIKqL7q6hdw0fOvIVMe6QemOy0OPnY/X/7cJ3nqwA8IJUs1DJSESlxLkuOQHxnnhpfdzvW3vZLhyc2qKkjZZeVtLnEQKoxHpFdSH9TP+lVuJ7XCW0ukVHkDusp0+MhHPoIEp4uud3R0VE27Asg33nijAuVsTgJepLFC3GEhmoSAWw5TzlF+96/ey6HG49iDBm7gqcwH+ZmHhrJMTy2xNN/FNArKkeb0HGUCyOVNRkZLFAsapTKMDOc5eaLK4mKHTDanoitF8SETrNiLJYZRanik5l20zyL5Gtk0pMB5dnqRODLJZgrEYYxm9NBwGB3KsWvzZgZSFU4dWeGJIwss1EO6nk0omhIjJqsHXGh6/Mxl+7nlljvZNHExBuMQ5MF3SMKm0roaIVh6htDT0aw0QiPFVghmh25vXumOTy4cpNqdJm1H7JjcS6V0PqnsfrSojBYGVKeO8dA936a13FHNF5df/gLKwxWSjE83buIKZUKOie2XENRCTD3F008+zujECAMT0iCdMPPoo7Q7LnvPv1gl1q2cPMYTD31XOd0uuvxKepGof02iwFcacKfdoTwyyrYLzlfa3tljR3n6gftIWlUSt6Okf+lihcGxLeSKQ3i6Sa5SppDJ0Kg3CLpd1XIdtutEnZoK8G/4CVFh8N/f9Nbf2SjQPLfQsTH5nu3xXAPf/61p2ivFuOA7Dn/2wd9nYfY4r3ndq7j+llv42N99nM9++jNE7RaVoQqve/MvcdMrX6uqx7/52U/x8Y/8CX5LFj2xlL0r7a5YTL0Ydu/bz50/9/Psf+G16Jm8ohCkL0xpO2XGXU9NFwReW7RJ6I44riTJSkT3cieRQa0v15rNplq+/dM//ZNyu42MjHDbbbdxzTXX9I0L6TSRAJuArzi4dB/HrPO3X/5L/vYbH6GX7uAZXbKFjOJbRWq1ZUuZ1aWG6kTzHF0tvGSBZqZ0shJWkzcp5hPKAzqTY4Msz3Q5fGiZYjFDqVSh4/SUGUMWabLkKw9U1MlEshWE9igNQLGcZerUEqJE81yNYi5LPhWRS4fs372VYqbC/Kk2p441ma02aIkkzE3wJRtY6nrMhLv2lnnpzhGuuvqVZAb2AkMQF6DWorM4x91f+gq7duxhz94LSY1uUcc0sG30jCxSu0TeEmFvkZ47x+zSU6r6aXRsJ4XSeaTy+9D8nHxzHLrvezzwzXuZPj7H7Mwit7z8FTz/6mvQ05FKhLOKslisoJHHSDIsz69w4shhZdqY2LxJKRgWjhzD90IyuRKFfF51qyVy9YQUp5p0g1jph4VjlhwNkaWVRkfIDQ0R6Rqrc3N41SWiVp3YdTCzacpjmxgc24qdkRNBmoGxUSqFopqepY3Za7fw6qvEnYZadq52/YTypn9301vf85dn+17ZuP8PH4GNhdtZviIOHz48VCwW/xq4XUonI6/HH/3n32Ewa/PW33obbqvN+3/vA8plduftt/LAd79Lz4/5jfe+j1SpzCf+559w9z98FCNw1G3EiyZvKFkOCZ2wc89etu7ehZ5OYedy5EW7msmTkWDslLTtZjAzaUw7o7JdTTNFYXCEQrlCLEu4NSpC3Eoy+YrBQqZk+V4F2IQHFpebnDiUa8qUjN1+LKFYmkMCunT47qF7+NDffIClaBEtrxFoAaYl0Y4J2aylQs+lka1Z93DbBp1Wr2+BtqVlWM4QUnXfppjXGR8fIXRTLMxVKZcGVW9ao97CEWu1dKCJMcGW2ndL2WUlTCaX6TE6VlEVRJ2umAciJRfbNJRl58QgWctmYa7B7GyHpUWXeqeHFycUS1llzTWjiMl0il+9+UIuH86y+7xb0FJbiLwshp8ilgzfU/N89fNfZHrqJJu3bueGO+9i7Lx9kCmQ5PL9jr2wTtRbwnem8XrTGHZMujRGrG/CSu3AoER3eZUnvnUvRx45wBOPPsnM4jwve8UdXH75lSRmQNurUxzKURkcxNBSnDw6R321gSbBSJ2uunopZHPkUpLZECoTiuf5ijc3tVhVKankMpnKlYlGMiNEzy0mOhPfsgk1aKwsY7hd5o4eUlSYnrZVoM7gpu1UhibRczkKQzL5ZhX4ivPQk3qiZk1RHr7XpepFcWpo8k3X/j/vFCPRxp9zeAQ2wPcsD+by8vJYGIb/R9O0mwXQJGns/3z4v3Pyqcd5w+t/jpMnTvL3n/0sP/f6X+Dlr7qTg/d+m0984tP82n98J4M7d/CJv/gffPVTH8VWNeD9GEKxJyvCQNeUdVgkQn0aIVbZA7ppI2lWku0qleCy1JPPmVYa3cpw9Ytu4q6ff71qqJVMLxXYI4Hqmsbdd9+tfmJZuAlN0qcrdGq1Gg8//LDKdpDwdrWq0zwi02O6Ps2HP/3HfPUHXyA1mKYXBOr7y5csYiMk1gNGhtNk0xaNagczLuJJdq7YJ1SgTUpl8iaxRDT6FKW6Rs9y5PC00tKKxlbaMST6UKgFT2IjfVcpQQRExOSQ1nuMDA6q2vVqvUkc+OzcUmbfzgmGi3mePHCI2bkGjbacMGwKxQwrK022bx/H73XprjS4aLzMr91xLXsHKoyMXAvJCKGjE664tBbqtJbq1OfmmZ+e4uDTT1AaH+Hnf/PtlHfvJ7bzYEo8p0/sVgnbU1jRPHo6IMkUCKJBdGsHpjZE/dQcT3zrW0w9+SQPP/gQARG33H4rxVyO1eYyS7U5tu6c4JJLLqRSLtOqdaRZniQ0SEKTdrOnrlIqZVtFSgrF1HPl9aHhez3FK4mVOZDCzjAm8iLVcF2wDNrdLr5t0+72GCwX0bod2kvzSornSatyrsTI5E5GN23HLBRIFbPKTSi18QK+vYaAr/x8NTy3QzNMIqMy8cYX/dI7N5oszhIrnn33DfA9ywM6PT290zTNj+i6fq2AmW3qzBx5ig/+zrvRJO0qjCmPj/P23/ltdmyb5JGvf4NPfuIzvO0d72Zoz04+/pcf5it//zFSa9mwKuJxrRJc3mCi11RlksqCLOsfuegULrifliWTp8it5CvSauy4CTfe+nLe/r7fwyiU6IWJSi6TJZyEcv/hH/4hV111FTfffLP6/Lri4eTJk0piJkqIm2+5ReXDRkYHV3P4wv2f408/9Ue0zTqBnuB2xK4r7rWQJINysg1VMpTzaZr1JhmjokJ1er7TD+xJ50hnbCUBkyJNjTSZ0gjfv/8Juk2fSi5FWsBXM9QkLlNvIEyvoeNKipdlkrGhnBNlRKTMACODFpdetIuxgQGWF1ZZWZb4x5BGu0e2LFcGeeZn5sjlpDetR9TqcOslE7zx5beyfWg3tr2PsGMTNgNqT8/y0PceYfrUDHqvx65NI2TTGscXZrjqtls575qXQGUSLV0kinwSr4Huz6KHU6DX5OxArI+R6LvQGaM2s8zxAw/y6Hfv5dGHf8DY5CauvOoqup06jz1+gCPHDjKxdZSf+dk72Ld/l1KUzEzPcezQKSyjLFG6KqsjdhqK0snlC3R6HrlCQRlIxCyRSOC867J3zz4OP3VYlWief/55rNZWqLo9qq02O7dtYeqxx5g/eghij8jQKI1MMLn9PAZGJslUBjBzKUV1yWPJ1N1tNvBbNYJ2VV3F1f0o0stjb7rhl9+7YbI4S6zYAN9zfADn5uaEOJQOt+fLBJmWOp/Q5btf/zLf+sZXaTs+d9z1Kq69/gbu+9qX+cwn/55MvsRv/af3URwZ4mN/9Wd87TMfxwy8vjxM8nCV9leRtf1IQkVGrLVYqJqCtZJNqZeR4hhVJSaWXakzN7np1jv49d95H0apQiwJ54kQAvDEE08oOdnb3vY2JiYm+ru4tZAWmTg/9rGPcerUKd71rndjpiwio810+wR//Hd/zLeP3o1jSVC4ht8ylXvMLoToJQ0ra5BLSyNEjlp1hbgnUC9ijBBTmiyEP9Z00qk+aOtJmnxphCOHT7I61yCrQc7UqOQs1U/neAGu/CzSUSlkhjTvSn1P0aaYjUjpHS7cu41yvsjiQosTx1ZZWfHRzDRmyu4H3qTt/oToe5LmSzZo8pLzB3n59bczNvQ8bH2HuLaJ6l1O3vcE93zp62pz2Z5bYHVmij27NnPx8y9l2xVXUrngSihNomeKSp2SRC2S7kkS/wiedxLd1knldoB5EVqymdZqm5nDj3P/3V9i9tgJdu7Yy9joGI8feIhDhw6ysDzH4HCe17/xDl5w3cWESY9atcaJE/NoSYkL9z8fzSqS1Gs8+djj7Nq7l5ZYpIdGKA4MKC7/5ImjDFXKqvNO5HfCCTdXVqg7bXqikLNt9mzfxpPf/y4rU0fRE1/9Tse27mB4cgfZ7CB2qYwhnXiaTNTS4dZT4Os1qoSdOqHfpeaFkVEZf8uNv/zeDXvxOcaOjcn3LA+o5Pmapvk3qVTqCnkokQjZcYiuBdSbVYJI4hFHVMrU5z76N3zxi5/j5a96Nbe95mcUcP7Nh/8b//Tpv8MMRVcq6x2Rl/X7isUWLJyeZAKL3rSfbSWYEioJlkzJ69ZgBYqJhhfpXH/ry/kNiZTMl/vgK8kDms69996rPn7lV36FUklqb4y1avNQ/V1MFp/5zGf44Ac/qALUu3qV7z4tXO+HmOodxSpDEpj4DYOUlsXKBVCIiO1+kMzYcJF2s0q34aqfwbLFYGHh9qQmPiZliW5fHGkpxoeGWJ5dor1Q58Kdo+zdNkKlkMbWdGrtDkFs0XACTswsc2q5xlIE+SGd7RMpdk6WqOTzTB2rcuipFktLkgUsF+j96V8syqms5CobKjQ9E0VsyUXcddUmXnr9axkcegG2PkIc6tDxmX/kKb79hbvZtWkzjek5HvnOt1XrSHG0zJ4XvJDrX/cWhi+4CtJ5pcbQdJfEl+XXcbzuYTRc0vltYF4G5m78bkJndYbDB76Ps1SjmB6gXW9z91c+T0eUBEnAxJYK191wCZdeuYNY6zA/P8PySouLL34RJ082efyxY9z+sldy7MghFaS/c9duun7cbyDOppk6cYyxoUEW55cZGhohZaVYPjVNZbjCUquJF4bs3DzJ3JGnaS5Mk4huV9cYHJ9UJp90pky6UsGU8HgdAs9XCze30cRtVdX0G/oOdTeKjIHxN9/01t/e4HzPEis2Jt9zfACPHj26P5PJSI3QpevV8RLGLbVrEi8opZOKtosT6quSo9tiZNMm0tmcujT/3j138+h3voFTXaBWrdJuNeh2JNqwq8BXJl9JJFtvohWwFUG9fMjIq8qJpZ04RiWbdWONG2+7g7e/7wPo2TyxhKkLlEex4nS/8IUvqMl3HXzl3jL1yqJNCjQ/+clP8v73v5/KUJmatsz/+Mc/5fPf+ywd6mCGJD2JPhTgt4jNEDMXkK5YKj5ydKRC2kioLSyooJdMJq0UD64vxZJ9qZuhWRD4DKZdJjI2+0YmeOGFe0iZEXZGJ5MvkEkXVcRk2/OZbzg8cOgYX/z+kyRWxM6twwwPDjMz2+DAgXmWF2KsOEU+naMX9NSiLbHEkyJXIWlit0shgYk0vP0XrubWm19NvnABelJAj4tonkFjcZaD9z7IyUcO8dTDD1GdOclI3lausq5e5C3v/A9c+bNvQRsaIjZFFy3tG020aIGkc4LEr6LbBcheDPY+EgoEbp1eY5G0b7J6qsqBBx/mBw/cje+1KRbT7Nu/k627htmypYipt6gvzbC6XGPHziv53kOnmJrtcuvtr2Hq2BMsTh/i5970FuaPz4GVxUhbTB07xHm7dqsTiHDqHafFQDlPvbbK4soqjuNw/u5dGHHEwUcfUbSClZJy1TL50hC50iDZ8oDSoAt5FXqeUup0aw16rVV8mXzdLvVeEJmlyTff9Osb4HuOoWNDana2B3R6evoCXdc/blnWhevga9pWP15QFmF9dFSXtCrkWrEJCZFs4GWbH3jQaytLsdTRuL0uHcnybbdoNRq4XYeu01n7cHCcjvqcbK+lbVa+5vY8xZX2wohuBNfd9FLe+vZ3kSqUiJTdWEeLYubm5vjwhz/MG97wBpVqJgHs8v2tVwp99rOf5b777uP3f/8DEnrFtDfFB/72A3znqW+jpyLStk59uYrjSEOuSgonU0jIFnUk6EAC0AfLWZxmba0GycQPNDxf8oalwUF0wz3V2nH57jwvuuBCtheHGU5L4WiiQnokvtL3JLGsS73TpCnFjkaaJ+dmOTw7j5WqML3g84MnllhcDDE0KeVMyNoSLO7hSWGmZhIHQt/omElELoL9QxrveOOLuf6Gl5Ir7MZgAKIKRDliz8WZWWTp4DEeue8+Th05BJ0WbqtBLzZ45Vt+kSte/XPow8OEVqK66fSoiRGuknQXIKyhmxpadidkzyNMBlQwkilW8bbP3KETPHzfd1iYO0i3tcqu7Vs5f//5lMtpTJHs2U0lYWs36yzVdHxjK8Xx57Fz1wU8eM8XeeyBu7n1xpfgyHSvpRmbHFUW48jzKWTLNFpNGs2qku3V66JS8FldWmLzxLhyA9ZXq8r0YqezZAtlBbz5srQXVzAyaTVZh55L0OnSq9Xotqu4Tp2416PRCyOjNLEBvmcLFM9x/w3a4SwP6okTJy5KpVIfN01z/zr4Gipcx+jX9Ai4rfvN1pQFqitN0ssSWZYJH9rvjOhzDX2XhKgT5Gvi0U9k+o0laCZS+t0klPwHT00zIhGSDxHEu66nsgBKgyPsvvBidFveWJLlK1RGP9NXlmr5fJ43v/nNP5RqtrS0pL522WWX8drXvpqQLk9UD/CeP3sXTy4dxM4Jr5ilU2+q8JxES6teMCsTkbIDspaEmccMDpfpuB3qTYcwFp4hJcQteuCSTnx2bEpxyd5xLt83wZbBEQxXwwrD06YSx5HsX48oclWZpBwPTaRWKZOZlsOBIyt87b5FjkxHhKGGZpiqeDMjEcpeQuhC2iiCRG66XWUUKUYxl49b/Ic7L+H6m24iP7IfLRmBsARhThhhaDs4MzNMHT5CfXmVFJriQiWgfvslVzB03n70SgnPCLAMHz1uEXVX0bwGBg5h4kCqjJnfQWJuIY7TGImuXGbN+WmefvQBFmaPkLMNtmyaQE9sJSOrlC2GB0X+N0+QtFl1LCqbX0h5x4uIezqPfOHTHHvifkZKA/i+TnlkHC9yVYGn6HtL+RI9VzTVotN1SNmWytGQE22lXFKuNVEySO2QbqVI5QrkJdthYIRUoXwafCPPI3CeAd9eu0bs9Wi6UWSVxt54w6/95w21w1lixQbtcI4P4MzMzIWapsnke8EPga9uqGlPPnd64j3judeLK4WLlV4ytVRbb4ORtvjTt+1nM6y1x6wBstB36+dNAei14HUBbHG5ieVY6UBTKhdivQ9OlAdPPfUUH/rQh9i7dy+vfvWrKRQKyuEmyzahH97znvcwOFQh0rvce/wbvOvD72CmO4eVk0aHCm5LpvAILxQ+N0WuaJHLaWRMCSfvMjw6jG5aLK1UiaRXTLIaJJfY99gzZnLt83aydbTAcCVDPl1Aj1IQRASuRxwkKmZS6pVSYjMOHcwkxnelk62FXhliNc7xjR9M8/XvTLNchVw+xdD4MF7kUK+1SFyNvDFIlPg0naZawo0ZsC/b4w3XDfOy22+juP1ykniCJJTuuQIkRSQ/M6yvcuC+B3jqwKOSMM/ubdvYf/HzKO7YDYNjaBKzqQcYZghelaCzrCI+DV1kX1UC3cXMjmBl94G+CS208FsLBI05pg4+QnVxnrxl0lyp8dRjx1iYXWJ4qMSrXnM1gyNdfL1GYBeJsjsY2XE9xAM8+cXPMX34UVZnF8nmK2zesUvFdEo4vAgSG9W6MmZIk3PQ9YnDRMWFSk2U0Fb5bFZlY0ilfSJyRJVkNkhxaFS1GOtpKdyTaE4P/4zJtydqB7dLy02i9MCmN7zoV//TRpj6OcaOjcn3LA+o0A6maX7cMIzTtIOafIV2MPoT8Dr4ri/I1hddcskvKgWlODidx9Dvu+xHQj7zd/VvlWzWby9QNYkC1up+Z0awK9hdUzEoPUP/Tmu5vQKwYiX+8z//c2U1lucWykJoiDe96U0q8tKyDHq0+dR3P8oH/ub9NMwWds5meHAIR5xgLR/fT0gMk2zWJJ8Hw/AIfckoGKVcLrK0OE/oOhRTOjvGS1y4fZRdowUG0pJ1IHK6RFl4ZXEn05lm6LScLitLdezYYFOlQNSt43U6pFJFZsU950WUduygHtk8cXiJ+++fYn5BXIMjtHyXettRSgq3mdBodonMmFQhz4geskfr8cYXZrnx5usY3v8iEm0PUZDHiLNoSREt0on9gJmjU3z/nnt44Fv3EDgtLrviCq580U3sufp6rKFBSImlO8RtzoC7ihHL71ko9Tp+tExs2uQql6Cl9kCQxmtM01s5ydyRJ2nML+E2ahx/+jBPPHyIhfmmWg7eedcLecG1m0mVHMKMTZgZYXTvDbjLJt/59OfxGqtkDbFcZ3AlrayYp1TKsbKwQFGqgdI2YRRg6TaRJ6YMnShI1GJPrr4k8D0xpNg0h5UvkC5KjdCQAl8jk1HgG7oCvo6iHZzWKgp8e44C39TgxBtu/PX3bYDvWWLFxuR7jg/gc4HvOter9LVr4Lsu6Vp/evn36el3nXpXoeZriHoajs+AZXWqlLIY5UzuA+ppaO2DsFAViuhI1ibpNXpD7dykSkgWgAdyQD4AACAASURBVIBYjEVWJg0WMv1u2rRJ0RGKniaiE7f5X1/8E/7XF/8UryBWZZOhwgBBu0e71sZTQThCmSRkcgnZfEQmrTM6WGaomMHtNBjIWeyYGGTX5hHGB3PkLWmdkCcIcX2ZHjVS0mQRCa8rNmaNULIEWl1G0yl6zVXajoOdH6DRkxY4A6ucRpf2BaPA7MkOBx+f49jUEg03En6ShpPgOAn1WiRRv9hlkyE95toRnbfdvIWJLcOMXHAtduH5hH5BNWmI+kIT6iFJ47dcZo4c5cmHHuCxh+9neWWZnefv55ZX/SzbL7iQdKWAnk6Ig2VwFogjJQKEpIMfzqiGjvzgReiZ8yHO0a1P05w5SePkSY4eeJzFE8dZXVhSGRVg40cRExN57nr1CxjfYkJWqpo09MwY00cijj86RdxxGMgV6bouXpIora/qmZOW6yjGzqT6/H2kEQnXLVSXIYYdyUtOVIuFyNMsifUslBTXK2lmGQW+2WfAV6gX4XybffANum3aHrGA74t/43c3aIdzjB0bk+9ZHtBTp07tX5t8LxLQlUv703zvGvCuL7We+6mEcui7wf6vP4kINkXnu05CrAGxfH4NsKX1ot9T0f9afxLuf6h7rT/ss37Tfb75medcPxGoz2sx9aDOH33y9/jCDz5DLy2XrbFK7wqFdqg1CN0YtweZFJx/3gh79o0yPpqjlLMInRpep0E5m2ZydBTbMMhIi4JtqLp31+8S9HwszyAVSn5DjZ7ItQYKbBqdIKuZuNVlluamaPba+HYG18yg2Wnk3BFL1KWWIWcPk/g2Tx48zvGpBVY6EdOrLsdmetSrUBgo0TMcSnHIC4cN3nvHZVipLoN7LmBsx23E4TBxnCIORD2SR6OE1wpJvJB2o0G32+LI0UO0XZdd+/YzvmWS8nCRVMlAC1egM08QyHG0sCQoJ17ECzrY+c0Y5X2Q5GmvLLByfI7Fp4/z/a9/mbnjJ4i9iK4rumSLTq/N4FCGn33NjezZW8ZIt+nEdXqhztMHA9yaQdDo0VqpKsWIlU1RGRkhY6fIy/FQjSWoXIeUaeMHfQki4oQUdYkMAKauGi5kyrVyJXIDIxQHh0gXBrDEEq9B4LoELQHfKt1WlW5zGa/TohuZAr6vf8lv/peNyfcssWJj8j3HB3B+fn5fkiRCO1zyrwHfNbvEGpFw5jf3DFr2wbX/R4Hq2m5OYetp8JV/PQPKp//2Y8D32SCsAtYJaUQ1/uzzH+JLj/4Dru3iuz4FI6UWU0nP4/ydm9XWfnigwN6dMjVLBKGD5zVpri7SbdbJp7KUC2WKhQFV1BgQ40tQT+SRdD2CloeV2EpnGpsxWkrkaptI6Qnt2gJOb4VW4OAkCY5mqPYOK9JIkSNlSCtxgZSeobZcY25mgYWqy1wt5MmpNjNzIaFmEqQTcnHCZBjx2n3DXHB+ni37t7P3ojvA3gFJCc/xCHwDy6igBxbddk+dtOy0oQwUkjFhpdLquMT4JLYP8Sp6d5kwiDD1NKY0iMRNotCBdAGjuAWsCkHD4dijp3jkWw/QWDjCwskZFueqeEGCXZRWDYfnX7Wfyy7ayqYhoXC6xHqdju8zPW3iVC0s3yTqBKoPLpH2Y8PEMmwV1p7IxGtoqglbpl95Pal0O6G0kv6iVtQ3hrgvcwWsglTH92Vm+cIgqVyWWGzssrxtd3DrNZzmKp3mKl6njeORmIObfuGWd/z+BvieY+zYmHzP8oBKdTwgaofLBHwVAAvXKzKztenjR02+69j4HHPvv/idSX7EGuu7PgCvzb7rkNv/tar//wnB94emYC2kqzf5xLf+gr/+6p8RFSLleLb8mJTncs1lF/C8/TsYLGbUh560Cf1lXLdNID1nIntrd1RZZs5Kk8/lMQwLLwroep7KqVC15G1x9aXWwnxC7JTNQHmIOHZpdhbQ0l16UZeO6ykNs45FxsgoNYOWiMXWInJ9EsklaLZZWemw0ko4uRJwYingxHIP38iQwibT6DHZ8nnRlRZXXbODF77oTqzBiyEeJZApXhZ94njrxPRaXeWMszMauYECqXxOVe8IoCVaRJQRl1udpLNI6Dmk9BSGllVN0wLO8j8zW8ZIDai4ytqsx/Gnj7K6eIjWSpOl+SaRZpKpZCgO2ezcOUwxHZLVOqT1NobVxg1cEm2U6UMNglqMGcp6LSbQQiKpoJdxNRJVjFA/Yi4RH06fhJK/90G4P/0qykl2ENkcqXwZuzigFDH54iC2WJXV5CuhOh3F+fY6NTxHAoR6tL0EvTLy+pe94w827MVniRUbk+85PoCS7aDr+sdM07xqHXylLVjxvoZxGoCfrXg4E2z7VuKf5s/6ym0dYX+IaFh7oB9mgxUjvEYzrPPPZ06961/rfy4iNF0emPka7//f72Q1rJJLZ8lpJueND/La216ETYuU5mHikklHNNrzSuYWReKmswlcH0tSHLSEUk4ChxJqspnPSNA6dLoOmpHGkw42y1S8pKqC11Nio6Pn17ByPqEugewJWbNISrNV3KZIzDxPFRaT+CGhLOVkERlqLK50OTJd48lFn4OzMY5nEcU2tHyKiz5X7YJbXzzOTS++mcE910J6J4ln4VTbONUWMwePM3t8Sk3fW7aP0Og0VGjR6Ph2JvdcgD04gJ+TICMXuksEnRXMBCzy6mQgzSRe0sRI26RSwxANk4R5Aj/Aac+zcGqOlfk66UyBdClFaSSHoXfRghZW0EKP6lh2F82MSKIsRw7M0ZmXzjdJePPwE48wNpVZRY9EEeIr8JW830Rcj1rfbi7JdJJgJwvWULh+26Y0NEJpeIx0eZBCZZhccQArmyESUO916TU79KqrNKtLdDurqr7KjQ3s4ck3v+Ldf7wRpv7TvEV/gttuTL4/wUH6UTeZmpraZtv2Rw3DeOFpk8Ua+Kpl29r0+1OD7w+h87O+A4XWZ460z/Vr/JfBd/3RzgRcNSSfwQNLUtl08ATv/6t38cjxhwmDmEwML7niQl59+wtI6TW89iJp08fzanSDNp2ui+uJDC4tMlukRSgF5CxdXdYGXsiWbTtYXF5hcXWFsfEt1JtdRUVUxgaV3drU+kEvRA5R0pGdlKpHL2kVMkZa/VsAxnV9nIYEwTSVM6uYzWIaKRYWGkzPtZhqazxywuPUyZhubBF2I4bbJttTPq9+8RC33nw1Wy+7iSS1FZIymg+NmSW+/U/f4IFvfVuFqu+/ZC+1dl0Fmu/e8zxufc0vMLBrD17GxM7FJO4CQXNO1UWZiF5YTC0QaA00XXrYhkHbjKQPBVKMKmESrk/k9nM8ElNTiWeycIy9JnrYwtTamCkX0wwJ/YjDD59i+VgD3ZWf2yM0QqLEIBLjSqJhi9JCqJxQnJABrU5TRXMKBSWvv2wmo8LxU+mMkphlpTaoOEC2NKDMFnY+q1Lz/F7/6qFXrSrwbdUXcBo1Gt2I7Pi2X/qZ3/2zjTzfs8SKjcn3HB/Ao0ePTuZyub/Vdf2G9UWb0A7KYLG2cJNYxb5Qt//n/x50ReX7XH/WAXT9q/2lmty6n2/2DOtweno+44HkMrX/p58UfCa10O92e+Zj/XbqNkrHFlE3p/mrr/4pn/rap5RudKJc5g13vpSLzxsiCebQQrGgrpLEDo7Xpd11aLXaWGaGtJVWVeqREyoHWhLGpLNZtmzbQk9q4TWpKLKYmZnDkZLMgQxxSkLkdTVhF2RjH/mkJYPCLmIHWdWa4Rseba9Jz2kTOz3cdgsiH1uq3s0c3a7G7HSLmWbC8cWEBx+ss9AJlTSu3EwxHni84vkFbn/JBVx2w62E2a14nk1ay9Bb7fDY9x7nge88yPETU4RmTKFSYmBwlMuedy3XvPhlFLZtJy6k0FMeib9A1J4Br6sWgFAhTBJCo4mhhVjWIBjb8IKAleUlFk/OE3aaFDMGGUunMjiMnSmg6zZa4qvAHst0SBQAi6km4NhDx5k5uEzi+CR6oK4EJCw/DsGQ4xq5eJ4E0UsRaqjUK6adUlpfQzfJpGRJKVcXNqaoHaS5eGCYnALhkuJ8hXYIFXXTwamtqoVb0G2oYPVq28cenvil29/zxxvge46xY2PyPcsDuri4OBLHsbQX37I++Uq8X19mJpyb5DxIV9uPO9T/EvewXou5DtvPKHv7sLr+p1+Wua56OL18Eyxd0wsrRliBa9zf2q1FUooETU4OKrhHPYQPeoeOscjnvvdJPvPVjzOxeZCrLjmfC3dOKH2rrbVwnUUMQ+raDeqdNm6vx9LCIhkrozSn6VSWnhfgeYE690gc46bxEcoCqLFBrdlgfmmBSHZVtmRnGgoEsprBSK5E0S5QKYyTK4yBkcINA3pei5XaHIkUZ4YuTq1BIt1vtqX0q1a6zMnpFQ4fq7HSSPP9A3WOL4W4nkWuqzEceVy6SednbzuPl958J3Z2kjAM+gs3e4B21ePYkVlmZpZptjoUCiXGRsfZs/d8RnfshKEByIsxoUdCjcBZArcrbDRanFVTqBhURJNtpYZAG8F3uiycOsH3v/o1jhx8nHwuxeaJCcaHxzn/vAvVCSY0YiLDI066ZNMx6ZROErgcevgJFg7Pko5NehKEb8pCNMbtii7XUyaWVEpXtUst0TkbFrl8VqlupALKFNCVHYRlY+WKWPkyqaIAsIBvmXQhr06O0jHYa9dxpDeutkxYrxI5PvVegjY6+dbb3v2Hf36Wb5WNuz/7AnbjiJzdEZiamirbti15vq88TTusTb1n6nxPZzyc3dP9iHuv88DruuB+RpoyZfR3MwoAhZ8kVuVCqiJIdVasgbOyLitdqMtq/UkePXIfK91pSDtMbK2QzyTofg8r9rC1ANetYVgBuhmzUlulmMuzMDtH5AfK6CE5wyE6vcDDsHUsCfPWYyw5KcU2Xc/H16QJIkeo7NOhCt3JWxbldIkMBUrpUQbLk1ilIp1IbNRt2q0lvG6VxvI8njjfhONMNLLFAYxsiY4bc/jQIrPzMfc/2WS2nkfTK/j1Gna7w+5yzKtfsplXvuR2CulRun6PxC5SHNiJbuRZWely/OgcTz/+FKvzi6olYnxyjPOfdym7LrmU3PgESVrU0C1ivwW+hxml0BOLRAtIBESxMM2ioiKEl3aW53nga//Et7/5debmZxkqVhRnOzE+yW133YU+kMOzEvKlDFlJY8umSeKAg9+/j6Ujx9A6kqchIWwurW5TLXWzdoGcnccPOtRqC6oHL5crkstkVBGpuj6SfAuxYJuidiiRKg2QLlfIlgfJyOSdzaN7IZHv03Ga1OuzqnooaTTAiWgEBgxPvO229/7Bf///7aX7b/SBf9w49m/0sPzkP/ahQ4cK+Xz+LwzD+Fm1MBJZ0prWV8B3feMsnO9z2Yx/8md61i3/pUH59G/0GXOGwLLU8ciXxOPQB18BRwHm/iQVi4XB8ImSHp4/T739NB13AewubljF9aXmxlVTpjQV57IZXLehlkDSz7a6OkejUVPmDbFVI7kGYb/up79MQ7m5vLCrMibiQELWixQrQ2imgR86qrU47PUYrYxRtMp4rZiMlWdAZREMEyQBjlel01qmunCK2vIcvY6DbUr+sVQhDZDKVvB0nen5OsdOdnj4sR6Hp3V0e5BuexW95rCnBHfcOMLtt7yUocFtxGaObGETZnqMKMzQqrvMTM3z+COPcOzpx0iZsZraB0bHuf7Wu9h36QuIbWmU7qHHPYmFw5AcCzm6ekii+0TqKiKNRgFTN0lcl6UjT/PEgw/w6MMPUJtfYHF2HtftceV11/DSV72SzMgAmWKedC5DQSbSOOKxe77Jycd+gNENiaRBRPKMsv0rKnlO+bn92FP6YiF6bEsY87WroCRW8jPX88XBTTpfZnBiCwObJshVhtCLFVK5EkYQq7yQRrPG0tJJqjPHCet1RCfSJY0xtuXtd773v/7Rv/q1unHH5zwCG+B7li+M+fn5bBRFf2oYxltOc75ngO867/ujjRY/7TexLjVbn27/hV/j2qfFpiEaVbXIUogrmbQimwpIZHuuOXSiZRxnka67onIKTLONHzQIgxZOexnf71Aul+j2ujhuF9MySKVNotgjlYJOe4l6q04YJ8pQIU0SBjrdRm/Naq2pBmG1hdNNLE3ajIex7LQC7VjCvomUdGyoMEouNUDgSnymTiplUMiUSPRQ2Z6dZoPFk6cw4pBcwSIMXTwnxqn7ZAslOolHJ9I4MeVw6HGfbz/QoBWmiJIIq+Vz4YjBz9+5g5e9/MWMTOwFc5A4KpEkRTqtGKcVErgRYbfLyvxxLKkOil0l09q+73KKI9sgJYE+HZU/IdO6roBXcpcjEs0n1AwVLGRoBQzdUknMjePHOf7Yozx633eZO3pYKRXkWJbHxnn5a1/L+J7dWIUCmXIZKyvArXHywEM89LUvQrOjlopCyPtxV7Vf6LEUpRrI9QtmjK1ZeNLD5vUIQ2kN6ff1qeWbnaE8NEZ5dBOF4VEKMvWWyqRzRQw5SXoe7XaDVnuF6twU9ekZQickkhPk9r3vuOs9H/x/f9pX6cbtf/QR2ADfs3yFTE1NpQ3D+CPDMP79aanZGu2wbjM+c/o9y6db43R9VFSYKgfqh6Wf5g7OfILTv93+bCu2Y1UFr8l05tKLVqh1TjBfexovXKHRmSGMHIaHy2QNlEvNIqBZXabTbTMwNES2mGd+dZml1UWK5QyZrEUSe2pj3+l2iKX9OJNWkjEt1NADnbDnkS8UVChNqMfkyxWGSzuwjAyOIzRCg3Iuq+iDqBcQ9TS1tMvlCmhaTKtTp2RnZcOEqzt4bZfuapdNw2P4msNSdY50nKG55CD0dZQLiewUU8frzB9OuOe7dY4tRPQSyHbhxguL/PIbLuWq664gO7gVPTtB5OeJvAyBZwqFSxJopE2TVnURXfOpVAqkygNQGAQzg4phC5skgcSB+mq5pex3AoRGRCD2cdEwGwViCXhHI1ipcuoHj3Dv5z7Lw/d+Uz1mcbDMzGqVm195FzffeRepwREoFpSdw7R04k6d2cce4gf3fAtb2j08l2xaVzSB5FGYia1qpWT6lSsK6eKTzOg4EZ5daIgcpmisAzDTWUojmxTYFwZE+VChVKmQSiT5rEu9WaPdqRL3WvRqDaVJlur4wvZd73ndf/5vHzz71+7GIzzn23PjsPzrjsDBgwftQqHwQcMwfnNd4XAm7fBs6uFf9yzPvpcAb5+3fcZMvG4oPlMZ8cwCTlmUxREVB+iGhxvNMbP6EEdm7mWh9jhW1iOVMZQhYrgyRNh20QOZRmM1aTYaDZYaq4xum8TOpegK14mPZUhrR0zPDZUTzAtCRTlkMwWKmTK2lqIrNfK+R1pkTSZksgVy2QlMTaPTXiEOewxmS6S1LImnqxBzKc3MlbJ0PEcFANEJKJbSBFmP1nJbcI8tY5N0aHN8+hglvYy7HHH86AwXXLsXLWcwf2qZ1ad6PPhIm/ufTGh5MJ42eNllRV52/Xae/+JrKG07j4hBSCpEnk3g62gSFO8bqtSy3WypGE9TNF22TqZSIDtYUo3MolDQ5PcgVxJrQUeqT8OUQy2dJKJ6KRDFupp+vdkZnvjmPXz/q1+hOj2tTBGunhDbNlt27eF1b/pFytt3KhebVuqfbPCb+MuzPPz1b7M8vagkZkjriQTgS7iRB54vJhSpCZJMhwRbHG0SrhMFivPvOi6tTk91zY1s2srolq3kpTk5m1UnRTMxCQOfZqtBtbpIbXkev9MhciOq3ZDK9l2/96YP/M/fOTev3Y1HWT8CG5PvWb4WkiQx/jmg5n3/PIr+tirQtKWFty81kw+ZPtYph+eiHlS27xkytOf6dp7zNn1ZgkoHOzNep08FK2HZM2lmit8VRBBVg4uut2iHRzi5/G2mV++j4UoRZI90OodtFimmymi9mPGhQbqtOp12Ay9weezwkwxOilC/LEW+xIGrksvEwtqLxMaaRoSuA+VBbDNLEonUqUTKkh63SIXFC3dalmVPdogo9Gi3FojcDnkzTdGWKSyN026riMTIDKm2asqc0VlsU5GlVKZLt9bGbwSUskX8TMj0/CIj2QncOY17v36KG+/cx+CWIrWlJRYP1HjiYJfvHQhZ6Whcd8E4V++xCRo17njdTZx/w0tIGEG3hyC06ImfNjbxHXG9Bfhu2O838zp0gq5q78iWclRGBhkcHiObyyj1SBz6GBKDKeArlI6cHmMdK1Ug0VJomoG3NM99//CP/OPf/h1GGDE0NkJpdBiyWfbuv4DnXXEVpZERkmwaXfrs7AAt7kC3SWe5TbsZsrrYZGH6JPW5OZoLS2h+REZCc1Ia2ZSENbn4ga8UHCorWr0MpFopTSpfUNx5eWSUwtAwVrGkwna0SMPreWryXV1dorq8QKfRoLpSI7Fz4c6LL/2PP/POD/7JWb5VNu7+rCOwAb5n+ZJIkkSbnp7+rSiK/ut6kElK3gyWbLufCVU/E3h/FNieqcVdX9L9sD5X8PaMX5sSNMgkrMS5ayoDwYN+C7LUjSeypVG5Dz5oVeqdw5xc/A7t8GmqvaeJtKpSIySRTRJmGKtsJh1bVHI57JTOzNwx5ldnqTt1UsUMmZy0EWfIGjZaEKsamxY9NSEGjkfGyGGZWUrFIRI9i2VnSEuR5j/nBfvdHoamqRol09RYWTxJdXGWQirLYLZCSTJ+NUOF7/TCHq1eQzUp16YbUnaDZ7fQJXu3FQiTiVGx8TWDAWsLUw+v8uXPLnD1S4bZf+Uu3E6T2QMrHD3S5gdPuyyswAv2j3DN3hwnn5rh1tdexTWvuI3M8GUgDrVYx3V8DGwCJ6DdENdXWzUF12orLKzM4ccu5YESW/fuZYs43jJZBXK+76jePsnQFSWCnBtDYSBsSWDLKrUBXofG8RN8/dP/wMzJE6QLBYYnN7Nz//kMjo2rY5LO50iX85gZg5guWtIm6LXwXY3iyB4SvULsBfQW56jPnqKxuKLiO5cWZlQVlSaON6mwsox+n6Bp9TXVpk06lycjPG+hSKY8QHpgCC1TUCdM6W9T7SlOS1EasrjbMrmVTTt3k1iZ1+W37/vEWb5VNu6+Ab7n/jUwMzPzq0mS/Mk6xbA+7a4D7rrk7MwJeP3vZ0ZN/sRLOQFfmWhUbJnSMqgfSoGsKtzs79X6Q7Ay+quqmChqoBtLLNQe5OjsPdjFJr1kgY5bVW/YruOjxTa7Nu8jQ5Fuu0ViuCyvzlBtLWLnTQW8ppVWoTYD2SH00MRKp+haTVZWFwkdj1KmTMYuEEYGntiNU5JoliIloOR7yj0mi7p0yqLTlgVaHVtPyKdsCpboZU3a7S6ZfIauL1GNHp2qS6/XxTcddTks3Wu5bAm9mEaTid0vU5/2Of7UMkObK0zuHVMlnt2ZhEOH5njosQWeOtRhUz7iip0p6gs9rrl5Cy+87UbOu+w1oEvCWZpYuFFp33ADwmabhekTtGqLrC7NcvLECUzdZs/u8zj/iiswRkeVdtawDfxeU7U1G5IIGkuAvaasveLO04wMhlwV6DGJtI6sVjnwwEMcPnKE4tAQ+y+7jNGJScxMCs3UMGxTLe1SutAGTXpem1orYmTyEozshPrd6qpENRQfMbHTxm03cVaFr+3S7Tp0Wk06rTZdxyEUi3EQY6bSZItlMsUixcFBsgPD/bAdy1aLTRX+b0ryXFqdtOXyJkk0lqv1j4xt2faWc//O+bf9iBuT7zn4/U9PT785SZK/PlNmduaSbR2Uz3yqM6fa9TjH9Yl43Xm2fpszb7s+BUuThfB7kqerwFXVw4u8SQLaZeJN+lpPWa7Jei6RjX2NautJ5lcegtQyhcGIprNAL2gTRh4rS8t0O122T+5ioDhBr9sliB3aTpW2ZBhYMDo8Sj5Xwu9BPjeEQZpe4LLam1HtERL4kgQi/TJpdzxljkiLs0ooGeEyiXCdpuoIk8v5lJ2jkMvitOrEoiGWFaIknZFREYpygpF+NK8XUG81VWBM2sizbdNeNk3sxMjnVElo7FmkkSnO6h+XrBRkxMRtm3YnZLna5ODjR1g8cRg6y7RWa0zsstj/gou4+rrXkR+8AGLR5OrgJiqNTEJmjh98ksWZ49SX5rn/O9+n1/R44fOv5cY7bie7fVLpZbOFPF7YQtcjbHEzxpKzm/Qzdi2bWJfM3DRxEuJ3OzSXluhUV3GaTVZqNbbs2Mnm3bvIDkjbdD8IRx7L0Dxiv0rPb1HtRAxPXkpsjykNsZ54mHK8xaWoCCYNI+gXtapGlCRWVyJxKNkOkm7Wb0uRCVi3xXQhQG+qGiYB3h+yXUqnWxgRqVS0hFq9+ReTk5v+3Tl4q2w8xBlHYAN8z8HLYXp6+uYkSb5kGIaxrnBY53zPlJqtB5k/W/P7bBpivfHiNNAKhyhuNOEW1Yfwiv3uN5l8lXosEuDtV8GrN64l0Y11YtrKu99o1fD8FXreHLG2Qr4S0fNWVCaDZogVVqPdqDE7ewoNk5HRrcodJRNQ12kQuB3Sps7WiQlKuSKrqw0SQ1qL0yxXl1htLagGXfm5s9KuYAp328NxeqRTGVIZm5RtkBgRYdRD96VzTCrmU8oY4DptfLdLSrrvYhNbz9NrB4q66DhdNPleDJtyYZBybowdWy4gX9lEJMYGoT/k5KPZStHRvxIQcVcaibyRsk+hBjqNRZzaKdzGAoHr0Par2GVbmSvs9ASGLpGSBlZskzgRndUmJw4eYvbYcWqLSxw88Dh4MZdecAn7rrickf27GRrfSnl0SBWOgqs0tkkoChBJF4sxs1k0I09MBjcI6LXbdJbnWZk+SdRpqVzegZFhBrdtxSgW0DNCU1gKNCXBMwlW6fRWqTZ9BicvQktNkCBNKSEpLVKUQoh86Mq0qFyMGmoC71vFI1WeqknMpFRKyRd1jUBasOUoqRaVvqVc6Cx5bcndpPNNDDhhGEWNWu2tW7du3rAXnwOs+KEB7Bw/3r/Jh5NYyTAMHzRNs3Qm6K4D8bOXbqejJGa9oAAAIABJREFU/taO1plpYz/uAP5wMlnf1aYygeN+x5DodnWzi+PNMLt4gF6wRLZg0gscgrCLjkcYthHFrAjz5b+GlWAaGpahUVtZpd5s0vUjBoc3MT46gS5Y1gvQfJ+MFpPLpQhE2G9EJGmT1foqzVqD1VpVsc+SMyDpY4PlAYKuh9NqIyarXDlDbEnqVoAVJUqiJVkIppEm8GN1uZ4Ra3acYIppwhpgYnQ3peJm7GxFqSRK2f5izDCkdSMDhlh6BW0EbPvaD7EuS84CFIg0B00XGZtGr30CrzOHFnXIZG38xKUXe2pZWG/UFGBJHoUs/TTXJHI0VuebPHr/4xx5/BDdZoudmycZGx6k0e1S3rKT5193E5M7t2MXLaJwrfAzsVXQsoCXmUujWSUwi7jtgNryEk2piT9xhCOPPMipQ0/T9jz2XXkF19/xCnY973J0CRCSE1viijoY11vFDXUqI+ern0tgUxkpVLSoQaLrBOs1U+r1ILLCPrjKBKzO0aoIsL8IVIkfatqVxpN+vocArxoC4gTPlxwJTS0Oe71e3eu4t4xvHn/wx702N77+0x2Bjcn3pztez3nrY8eOjei6/pCu61vk8nqd4z1T5/tcbrd/tettTcjQ/88a56u4Rhl3xAVVpdq8j/nq/cr+W6xkaXYaLK8s4vkuXc+h3W2SzhnYWWmZkAaEniqulI92SyrppWq8wNjwJKOlTRS0PJYfYpsRZibE17u0445K8ZqZnaVZb9GQPNhAErak6sxiYmiYwOlQX1nFDXwyA1mSrKXmUhkUDZG9afJhEbhCmlhKkpZN59i9dR97d15FPrOFlCXZDiVVCa+LaiPsx1MQ6+q+kUx2pq3CxsViK+lmGmU0o0AiPGtioAchiTuH111Sbr7IgEwhp1QchpnQ6a4QRC1smZIDnW7bxXEiWo0ej3zvEQ499CTZxCYd69RX6mipDJdddwPX3HgjE9u2qnSwOGwry3ZfYZBS/cJGOoWRzYGVEy8G7WqD5sIii4cO8cDdX+GBe+/G0CK0lMl1t9zMHb/wFkb3XSxJ7kjUWhRU6Xo1Ii1FeXgPSVzsT7EKfOWJZKJVVL86rmJ6Vtja9zAqcFXKF+kKVCaQ9YCl9YLAPgBL8Lq6uor6kZTiiBQ7s+s6x3pd5+atW7eeOAdvlY2H2KAdzu1rQCzGtm1/T9O0C59L5bA+6Z7Z53bmwm39u/lxkrPT3/XaMk3ee7JIE7WD8vEL3yk8nTHH7MLnaAUHyOZSSu8pk2/Pczl8/CirzSqFSoHJ7ROKBnA9h26vQ6NWU0siWWiZsSyKUmTSZSrWEOdv3s+u0c1EcYuav8B8exo9oyv12tSJkzREktbx8VzJFNfR/JjRUomRcom0rXFydpqZqoM9kEVLpTDDgHxGDGFd0qqVwSb0NLXs2X/+JZy3+3LS5gQ6I2j6AImoEfSMms4UzS1gIUEzvg9JrOgLTTOJNKm1l4wFaW/Ig54V05lSAeDXiCQRzXcIJRtBNK7iUem1cMNV/KhB1spgSnoaGu3ApdFqMn3kOE/ddwCzE3PkwFHwLfZf8nwm9+xj0/Yxtu7cRml4nKBbVxZsQ12E5AgkMShtYeX7P3OspQk6Ac25ZRpzS0wfeoLHHvgWJw8dYKiUY9/+/Qxs2c0L73wtmaFRpfONoqaihnzSDAzvRNNLirtVAKtAfq3zT2TcazkefQZ4ve1v7Xbq3/2rg9P3XRuI+1RDrAA4kubrWJc9njrWvV7nW+2299rdu8dXzu27ZuPRNibfc/AaEKOFbdtf1DTtJWcu3c6kHZ5dpvls8F0H3h8fwCPI0+98kwvLfg2R6Dnl3ScfPlizzNXuoe48qqiGbreBLrkMBhw5eZyVxiq5Sol8uaCSwsT9Jnys23MIvB5JEKv8264XUhkYIWMUuXTHReyZ3EYctTi1cphj84cYmRxRvG51tYHTc6mttpQ7LejFxL2Qndu3MD46pGRj9U6TI1NziidOF9KEiUcxZ5O4HlYYqcYLsRDv338lu3Y+j0x2AmKZj/PEIoGjjK6LW6x/iSxLIr/Xz5oQ3lICZDTdQrNShLGuJnIjnVVBOUksOQgRWtCFsEuv5/RpCqmol6lTCjzdBZKoph5H0tHilEUgObexRyQtD40Ws4dOcu9Xv8vM1BLbdz2Pa264gy27ximWc1gpG7fdwDIlPEhoAVvVHiW2gZUfRLMroKWIHA+/2cZpNVV048yJQ8wdf5rFqRMKGrft3cvVL30xhdFR5UiLdJ9u7NALTQZHdmGYQjusg++6seYZDO6/nNf132uRomd09a2/3EXFkGD0rxZiCVQK+zyvdG7Guorg1DUt7rrdD8+c8t519dWbe+fgrbLxEBuT77l/DRw+fPj3/3nj8i7LsrQzed91uuHZCWdn8sDrwPuT0RBr4Ku23P8fe+8Bbdd91on+dq+nl9uLumRJloscWY6d2E4lJiEhE88MMLNIgAR4b3iBN8w8YDEIeA8eZYAJkwABElIoiZMMiYOTuMclbiqWZOmqt9vOPf2c3fub73/ljMnKPBgsl+B71rpLV9K9e+/zP3t/+9u/71eoy2MjntWrL0vAcRYgXELbO4gLy09h6LZRLZoIrAEGdg9n5s/BCl1Iqg5OVGDkiowdXCqY8OweJCGFLMmw+y5OnTvHHvXzehEztUncsHMXykUFy+0zuLh8GjkWX96FHyToDh0Mei5ihzpSYuDy2LxxI/McWFiaR66QQ6vdw9AKWfFNtQSKJEOlxF1riM1T47hmx3WYnroGkjIJpHlA1NkjcBrRJJ+MZrTV90w3moyCI+nP1cfvNL2c5kAmNoKETJIAiSJyyA9BZG5uXEym5TYr2KRc8/o98J6FwcIFPPHIPaiUFdz4pjfAHKtCKuoQcjrzSKBH8ZSGZUMLF89dwGOPPoqtW/fidTe+C/k6eRsHCH0PzqAFVcygSWQhD0SIwKmUGjwFSCNAnCJzbHBRgGGvBce3Yds2Ii9gET5cHKNaKyJfz4HXZeh6EZmSwUs92BGPan0TK77Pe0MzR2cWsnr5fP579s/fRncvt7qXzfIv37bplCGsnLnapTFjYrBBb0KURB4xgcgZhsPh8Gc++9lPfmbfvn0vjBK88hfQa3CLa53vFfrQT58+fWMQBF+TZbn4nQnG/zOe7/MwBHsM/AdUbi88zNUByuXOhaO+d/W64HkHPE8x6kex3DuCxfYJDL0WNs3OoNts4uixQ2zAxMkieDJaKY6gmK/BdwLkVBlC4iFnijg1N4d2x0YiZmj3B5BEBSon4drtO7B96ywct4G+tcwKUq89AJcp6DhkzBJi2HUROJTjBpRLeWzeugGt1gqb7ywutTC0Q6imBK7AQxUlKBGQDm287dbrcd3O3ZCEKUCZBZI84jhDTLhwwkFyFaSegJhSHEgMQR6+ogzTzENUqTOmxItVcUNC9CmtAAgGEoq+YGgyeTEESD0bKfkOLyzi2DNPIeq2cHL/Ezj+9DPImzLe8K7bceMdt6A0W4FkqMg4wlclBISHcyHSzEejcQ6WnWFq4gZUqjMQOA2JF8CzViCkBKOsMi5iErloJgR9PcBVEdk9DJYuwuu1YCoCFMOktDd4EbFUBChE/UKAQkUBJ9PnKQNSCjdx4EY8KvXN4MXiKt5NoXrsPCDchCiFBC8Qz/vbve9qmb2sgFytyzSYJRbGqpczw3XZv1HnS4kalIaxSi9L44x8mI/Ytv/DV1218bkrdJmsbWat873y58D+/fsL/z1K6D5Jkm54obz4u6ncvhsG/HwBfmEX/J3KtuePmrA7utCo2U2YixYRPCOACq99BMvdZzB0GizvK0j6UDXyLEjQ6i3j4tJFqDkdhWIVOb2Gcm4UqZOgQB0aXBhKir/6q7uQQkehpqPV77JBDaEZqixhx9ZZTE3kUcqJaK0swuoMkUJG247Rt3y0ejbihHwFMmiijOnxMYRBAMex0e2vDuQERYRSkmGQHZrrQIlCvOeON2N6bD00bR04cZpF+0QeKcYyZFEM3hEJMYBPuoKEh+2GsGwHuVwOE9MTLAKdIpsIcKV9p3IJnFRhPNtvD51Cn4VC2p0WFs6cxsXnjqB/6Twe/drfoXmxhWq5hJvf9Qa87o6bMLp5BLKusC6b8GSPbgIGjygdIk2HLLHDcURMj+9CwZwBfBGI+siCNrjMYV05hX5mSg6ivg68UMawt4jWyeM4dP/X0Z2fR310DNtvoH3thJArMVMiiRElfEgaD4GoX1kIyx/AjXnUxraAp8Ejq7ur0ALHmNGrhZg9FVz+r1X2L73oyYA5UHw7uYQV3GR1wMbOMbL4TCNmzEPG+vRvURQng8Hwl+fm5n77zjvvfN5I5MpfOK/hLa51vlfow//85z8vzM7O/u88z/+6JEk0gPu2vJg6YSq4z3s9vJD7+zzG+0JBxQs74e/WEVOXszrDps4mAieGyODAduaw1HwcdkBwARnYFJEvSYi5hA2OFlYu4tLyecSIoWh5jFVnIfM5CJGAsXIJw9YlFE0Ozz77LJwghRfHzCJy6FJXGzDfg6mRAt5w0w6M102cmzvKVFRUDDMlj87QQ3tgkzgMYUgG3TGEjEdO1xD4AcIY4CUaimXQ8xoKhgh4NiZKRbzz+34Axdw4OGkEAqrIshxSL0Pqh+DiDGkgwHVSRAkVJJENhFqtFgLfR61aRn2kCs3UIWgqKztRrEJSSuAUYg1QW8gjizOELnlD9LF4cg6D+fM49sQ3cfLgM4jsGGaxiu233IDXvfUmFMaL4LiESaApQp5s3mIpgaBySBOPiVeInha6CkbKW2GI4+CCIWKvCZH3wPFExxOQSDmIxhgEqQhv2EPj2HN45K7P4ehjj8AaDlCanMBt73wPrrn5FlRmZlkAJ1SieZGUQkIY22hbbURQMDa1AxyXpxb/csGl4rmK+9NUkZFdmDc+rREV3dXv2funbvYyLMHgBargzGhptSNOGLyyGkWUpFEW+MGTbhDcuWvXroUrdImsbeY7VmCt+F7BU+Lw4cOTruv+jiRJ/4pFyEvSarKsIEBVVdZRPO//8Lz3L/1J3cZ3YsAvLLovlCAzdIJLkdEXHbtAVCnK8Wqg0z+IoXMEnDgAB/JfqMIsyLADC71BDz2vhUZrEZ1Bh+GioyOzCF0gdGIGTbSXL8An794oRKdHPOCQyWK7Qw+WHaLf95BXeOy9fiM2TlWwvHAWvkv5bREErQAvyuAHMSyHUnPJYzxBGqaM8yswFgINxlapUZLIoWSKEBIX1++8Hre/4QcQJ0VwYgECV1x1FrMzJEMXWRAijjjEicjsGanY8zwJGVLEQQDXHUI3VORLBegFHRkl+VISUkZpwjwyUYNgFpEJBsIgRdC3YM1fQvP0UTz4xb9hHgm6UUBpYhZbb9iNzdfuhBU6aC1fQqWiYXSyBLkkQzBkCIrCIuyT1IYfrKDX7QNxHlV9A3RBQeITbk5sZxlRpiKRVvctKQVkbobuuXOYe/SbuO8Ln0O7sQA3dDCxfha1yWncdsf3Y/0OSkguIWOKQBGu38NSdxkQc5icvRocX2Rpzpe1EpctRVn+MPMrpqGZQDcaRi0j5zWyESUcd9X7gxExqONlfusc/MBfTZUCxxR5aRIjiLyzMZd9cPv27Q9ewctjbVNrxfelPQf2798/NhwOP6Gq6ltkWRaoAFPhDcOQ/fl8QX4eeqAu5DtFGC+EIL6T/cCKMoMbViXEFGvLcUNYzhlY7rPg+IvQKFkXGsJAgqhSsQqx0lzG0B+Al1MMvCF6tsuSDbhMRbPZg6Eq8L0Bmo15dtEGHgkleBhmHj3Lg+XE8F2qqCHWjxexfeM4wnCI4aCHzoB8fAVoqgFTMTHsWfBc6q8FDFwP6eUhmUJMB15kEljfsWHqHKp5Be++433YtOEWZFkNGUdUKlKqSYAVIekPkFA6BrXTnMSGVqtyMh68wIMTM/ixj57Th2QoyFUJbhDBhxFSN0BCSdK5KqTSJBKljiTVAD9F1FzGxWefxFc//WfozJ9DeWIGm3fvxXU37oGRNzEY9PHM048wDPa6G6/B5MZJiNRZq2SkQ4rDAEAPQ3sB7VYXOWEcVXMEfJRCoBsjJVvwGkLCf0nhZ5SQ2AkuPncSD371bkipj/OnnsPKwjkUVRW6oiMTFLz9X/wQdrzxVgjFEgQ5hZcO0HP7yMQ8YzukWY7ltJFrGRVKwnwzgp6QsMJKhVQgRctlSJggGDpNGADBBmo0IUiQkvyZCHUCHSsPcp9M4zS1bftiGMT/Yffitf+Nu5NIemuvl2oF1jrfl2Bljx07Vm40Gj/H8/wPiqK4QRAEmZzOqHASHPE8xEDf/8/sJr8Tjvg23kuUKkqvZRU6ASeQU1kftjcHPzgKxWhD1TOEcQrXj9iFSfloruVg4PaRcDG8xEd7OESc8ahUx9Fs9dBotNjFHAYuu0hDL4TIZYylEMYJvDBDGGWIHRfVnILRooE49uBGIWyfvGQBU9FQMQqwuxaDKSg7o+8Tx3hVc2XKKoXSgPAH3/MhcymmRnL4wL99P6rlLczaMeMrjNPLQwFnR0jJIGb+Ik498i10Ls5D0QxkvATNzGF8ahK16THwpgpe5hBKHFJNgqirDAmF57FHbdEoITNHkGpjAF+gbHdwVh+tk8fwxDfuhjtoY3Lzdmy+di+q1SKGzUVmpPPM009Ay+m48Q1vxMS6dcgUGbyqrA6xeFp7sshsoD9YQepLMHgdGieCoxj3kAMnqohpzkfHa1SRRCLOHT+JP//jP0JBkzFaLSLzLSzMzSEh/2ROwdjG7Xjje96H8noyeY8QCQ6c2AOnFFEor0eaGiw6nkzmGei/GkLPnoYETkYckpfHqkyYzjMqtauzg9WumAI+6dOgG3JCYpM0QuilSRoJjdTHveCFT/u+/dhtt91G7fva6yVcgbXi+xIt7uHDh43FxcWdcRzvjeP43aqq7lRVlcI2ue9kQzD04HLe2/MQwwt5wH/fYIceEGmqz4EJnVgqxRCO/xyC5Dgq9RiqzqHRWUR70IKfuAxv9TwfMZl+i2Ax75kgQDcL7KvdHOLMuUvodvpMDSYKPCSBKFOAofGIkoh1sTzhmK4HheJ7ZInBHh4NtyTCs30oPM9cyYgjPBzS/gQ4EQefuKOUuBGn4KIEMiU603sIHMyM5fCBH34fckYVcVYEJ01DEifBZ3kgSJA5DuwLZ3H/Jz+D8wePYuu2HUgyHq12F0Yhj5lN62AnIUY3zGD9rp0QSzkksgBZUcGxQE4XtFCU08aZY+ClEpDJ4OIIfnMJS2dPQdNUlKY2gYeMoNuA6LTRXDyLp/c/jcr4DK6/6Xbka5OALAOquBqFRMQCUhNigCS14NkW4DvQhQwi+au7CQRRR8pxSDIdkl5DJufg9ob42n/7Ms6emEOv2cDuXdtRMww0Lsxjab4BjxPxhne+GzM7t0HOZwgwQMfpXe58tzCqGTEjyFCJzgHGTGCZfKuwAin8yEiduts4oxtviCiNWHaeF5JRUogg8RjX2XOHxOWFKhS+VVBrf1DTRu+79tpr+y/RJbG22TXY4eU/B+655x6l1WptCYLgjTzPv1lV1U2maY4pikLFmBXeF2LEdIQvLL7fWYip/DKoggy0WBH2EeI0MvESJqc1SmDHuZU5nFuaQ7O3jKFnwQtt1gEXi0WmYqMbQKlYhaHnMex5OHniAlpNixmJE5xRr+dQNDioUoSUhAaE1/IiQjdEOHQRuQlERUYqG4yTaigeU7LRgC1LeMb5RabCsmJ45NvAiWwIR4GRpmkCsYjIGWK6KuPOd9+E0VoBMXSo2k5Iylbw2Ri4WAQCD0m3g3ChjQe//A0cO3oMC5eW0esM2H4K5RyCNMaWa67Be//Nj2D96/YQoIxIEpAKMZRkCCT26kRfMMDRF6cwu0TityZBiFRSIKl5uK0+TnzzQaycPAqdi1ColzG6fgsq05shFUZIj4xU4FnMO7OHJF61QLStEFk0QBycR+o1wHkuEieDKuehyDkWHw91FJlWBsIM1vwy7vrUp/DYow9hZLSE22+/FZNTY2iQ21nkw6xXMbl5Pcw8SZQdrPSaCDMDlfoWcEKJ3XzjhPBZgp7IsJ9mZxGjpzHpuD1Eo91A1+4yNZ8XO+hYbVh+H0Hqw3J67Gf4mAPlf06NbvjGdbv2/vTPvvcX1iTEL2N5WOt8X8bFpl198pOfVJMk0S3LyqdpSpDEdsMwtiqKMiUIwiTHcTVRFPOCICiSJEmCIDDRxgs7Y/Jd5cgknR44hRCibEOQ55HL+ZicKLM8sYXOGZxtHMOZi3NY6S1haA8gSCI0sj+MImaArpCDFkdxOTz6HRfuIIQ7JCNtHmOjBsoFHhTUQK5nYRIzxVsSAKmfwunTYzIPUTVYN10sijBNwmozxEmCQd9GmkqwB9QFB+B5lVlEep4HRVbY3327h3opxdtv3YItG+rMySyfuwactP2/r9QMuERF7NgQqAD3QoRWiJV2D63OAG7fhtUeQJNk5AsFyMUixjZtRn3jJnC6iVSRGWVLiNqA20DidZlTGC0ayYfJmwFkRSmoSAQVgpRD4meYP3oM/cV5lDQNkzMzEM0cEl5iYZgUTx+Q6Y+uQtEVSJoEQdJY8QVvI4nPw+rNwWqeBWldclINZm4UgjIKaJOIUhN2qw+31UHj/HkcPXwAg14LnjPA9OwUrr3pBlgZUdo0yDkdxaIOO7Jxav482naA6vgGKHoF5FJEQ1ry6fV8H8PhAP1hB63BIvpWB50esSMi6EUDsi6tijlCG1FCrBhKM/YY/Y9sPxXRQOrDHa1MfmX79p2//hs//JE5jvmUrr1e6hVYK74v9Qr/A9vft28fzUnkIAgMAJUsyyZ1XR9PkmQyTdMJ+juA6ctFuSiKoibLCq8bBicoEgexg+KIg2rFxfRYDdMj0xB4FfPNUzi/cgwnLh6G6w/Q6/ZgBx68jB5lVwtIRsOgFCxnLbRDZF6GxEvZk3WtImPTpjEYeQm9YRMDmyhkKVybIhoowYLEayk0UWDdn6iT4EGBpgnMpMdxXfh+il7Xh2VlkEWTJSYEbsAelwmGULQU+VyAPdeNYc/O9dCgQeZmoZi7kPEbARSRelRAfcDnkXgJAklCRMKCKINMw60gBkfBlXkTmZ4DbxK9zFyVG3MeOLLVtC4h7F8AHw7ApwEEkVgTZEVpgFPy4NUcoFZWvyLKcBOQhQkiL8Sg02ExSsP+AJ5HjnESypU6yvUKlJwMXTPAUZim6CLh2oii82gv7gd6MUyQ9/EEBKMGrjCJ0BJx7Omj2P/oY0gDH/VqEW6vA6u9Aog8rr/19dDH60jJ+0KRoZg8moMWHjl0AIfPnYFRq0FQNYRpgjD0YTsW+r0eXIKRePq3PuLUh1k0MDE7xWhrK50mE1NIMoVkBnBtj+kzmJiCfXaEUWeAh7Bq1p69ZtsNv7V351sf2VXfNdy+fTslta69XqIVWCu+L9HCvpjNUjTRnXfeyZdKJX5+fp6/9tpry2EY1oIgmLFte8ZxnKnhcFjkxKBQm4yn3nbH1t1btlfksdFx5LUxBi8sLp1Aq30CjcZZRGmMvhPg6AlSvKXgVB5mucAe12kkI6Q8AstDOEygiwKqhRxqVQ0bNo2jNJbHUmseC80GerYHz+IY55YYA1XDQJ6FNaaIJI6JOSSZKEskqvDg+RFcD7AsmsxLUESdDfI81wcnSSgUZeiKg5tfN4s9O9ZBiTm4Ax2jE69Hym8AR8GWZNIThcgI/yV+r0TWjRwiy4JJNohhwNgZKOaBQg2Qyb6xgIzacZrmpy1E/bMIeuchpRYkktJGZCZELC0VgmqwgiYWpsDnphlDAbEAv+9h0BmgubyI5vIS3OGQDUspJkRRDJRGSqiMFlEqFJhXcSb5yCQH4FZgd4/Dbw5QlifBcyPgtQq4XBUJl8fpZ47iix//JE4cPISiqeLqnVvB8Ql8McPmG67FzNYtEDiJPX0E0gBLgxbufughPPD0fmSqgZA8K2SRdbOE9xMfmCxBtZwCPxyiXKFB5ATj/Da7PfhByBgrrVYXvusz/w96/wRXUOQ8c+MEx+KbvJ6HnFyxrrnqhudGK1MXY4/zBV5xeKBZqZaOlXPl/T/2gz82z7Fp39rrxa7AWvF9sSv4Cv7+Pfd8Np+vL31QMrr7zEpmFIrjUKVRJGmMpaWj6LXnsHyBXMwcpEoOz504DcsPIesaSrUK65iIp2uqCgLbYWyFgl5AKWfA0AUISoLiSA6JmODi8iJWWn3EoYjAohifDGVNB+kPcoYKuaCDF8nlLGFdLxmg+6uqCjheDNeOIAsao6CRGY9OXbIOaKKPt968CTdevRFiEKGx4GHDltsBcT04jACRAp46Mzax55nog0S42dCC1+mwrpga30Q3IVYmIOQnwCkVQFIZVs1lHYTU+VrzUFIPEsNnY0QhDc2IDiYwLnCijkHITUMzaoCgsQ7Y7fTQXFxGe2UF1mDAJNKW47JkiFK9iJHxEiqVMjRDAa8mgByD43qI/QUMV5ZQz00hSyeRkdhDLzKpc7Dcx4lHvoWvff4LGLSbWLdugok4RjfN4KqbbkBM0JBMuH0Gi1vB0rCNrzzwEP7yK08iUYm5oYGnJGWy4hQJc47JwgJGQUJ9pIhipYAgjLCw1IQs69D1PFYaxGbps1w2enlkFyrzzDdDNwRwaQpT16FJKoOexuozuH7XHjhWhH53SGo3iKIQaoJ8wVT1ByRF/kbeNObG1s82fuYdP0Mx1muvf8IKrBXff8KivVp+hTrkUwu//+7l9vE/zlfFer4wBUOjbivD8ZPfhDU4iySwsdDoo2mlOHdhEX6UQDUMmPk8HHcIRRYxWi1j6dIFmCoVX53F0BQKOUgqD05JoOoyesMhun0HVj9A6CTwrBiaJEJXKHxXRnWszLijvpfAdQK2H+q+qFBEaQbbCpCEdOEncOwQZl6ErqUYr8h4897NuGaljRjRAAAgAElEQVTTFDLXRbfpY3bjzeBl6nzHgdgARxBBsspjZWbBjo3lY8fwxL1fR71awPot22BOzIDPj0LKTUDJjQA5ExkFhiY24qCN2GuBjy1mYcln5JNLXT/BH9Spc0jVOgRzCnqhvjoMDIB46MFzHGYwP7SGiOKI3ViiOIaeU1CqGsjlc1BNBUpOhGRIbPiZhA10W2dRKYxDFbchEfPgJR1ZxIF3YwzOnMfBRx7B/iceRzmnoZIzMIxc7H7LLahtWM9SO8iQaBAt4nxrGV99+HF89suPwiWGm06+HCJ4ifLhEqgmUB5RUarpMPMahrYF34sgChpEXkN7xcZKw0ISpyxSPggpSWQ1BYXU2OQ/ZBoSE6lQfhsRRIj3e/XO6yHzBuuYXdfHoNtjAzopozmA3jfM3EVN1Z4dH588uH5q3WM37Lnp+G3rbvNfLdfG98JxrBXf74VP6f/nGJ88/tubGq2DnzNz6bUzk1tQK8+ynz5y6hH03QsIEwenL6xgoeGi2aIk4AyqnoOmayy6J2doKBU0lIs5FAwdvXYbZ05fhCRKKJZ1yEQ30yn6nUzCRRac2VimuKE28wswcmCx5dWiAc+O4FgJongVS8wkHrImACLH8tScQQTPTllQZ74owNRS3HbTVuzdMQlTjGCI5EecR764FRBnAWESSApMLUZ0KoqqF2hQNOijde4sDj7+LRi6iW3X7EZxcj2glcGrJXBafpUSRkIIFiMcIQkHyOIh4rADjnOQxj5LP5YFHVmsIObJ8DwH2Sgzz93zc+dw/NljrGiNjIzCLBQYlzZZNVYAJ6UwCzR401jR1XIy5JzGjNmztINW+xh0NY9y/kakfA4iryBoDrF84jTCwRBWr4PGxQs4sf8ZFMngnEuRnxrB6971NtTWz8LnYwyjLg6fPok/+szncf9T55hjKFcQwCkp63aLVQmjEwUoBocwJTFLhDCMoEgGdKWEbtPC/IUeC/Okgsrz5P3AwQ8jlu8nyxkMXYJRoOEjxQZFqynTGdg2Svka7KGHXtdCq9FeTTQJUyiKDIMlW8upIsiRwIn9sdr4oVv33v6J9VObHvqh236o/T1+Wb0sh79WfF+WZX7pdrJ//59IA5z6zzw/+KnZ6SmRXMokQcLZlaNoDM7CiYc4dWEeFy514DgRfC+GwCvsIot8H3lTQ7lgYuO6SawsLaHfJnlximbbQTGvo1TQIXMZu/AmauPodlxcuLQENwwIGoVW0pjAIi+J6HccDHsxMvLhpUGOIoCTYiIVMAcyq0cDH1K3UbqGgPG6iPd+/15sGlNZV1rQ8tDNKYCfADDBDHayzABIJpzEiH0XUuCAc2ykloVeswcv4GAUxwG1CNWkIVhpNZFBpnSLDJJSJEoIEPnIUkpC7oDDEEnmsSRiSSNcWUVsefAtB0mYMLOgfmuIJx97Cvv3H2IS63Xr10HRVRQKBUxPT6FYyUMv6tByOSh5BWpOgWIS9EIFuo9m9zCTUk9Ub2PvgQQQ9rlFHHrsSdx/z9+hWiphpJBHngPOHz4Mw1QxyALsfudbsXXPbmSaDAcBvvHYt7Dvd/4Ci70eYHDgdQ56XUWuJKE6oiNflOFGxGSgwhsiSzjkzQpCBzh9fAGxS8kVFIyhMKN0+jmCh0SZB9leGHkZskLddIaEI94ysUFEBjXktBKay13mWucMfAQWwTirzwskapEVGZpKQXNkI52ioBVQL409Wa9UPxFy3n3v+ZF/vfih3R+KXrqz/3t7y2vF93v782NH//jB350plpOPGYXsrbyUiUSq7zltzK+chhdSYvEAy60+el0HYZgiiTioss6KryLwKOV05Km7DUMEjg3H9WF7MXTq6gQOBl1kgoRKvowzp5aw3OgiX1ERChmMag5B7MEURfSbLjrtCEkswgti6AXysiU6Gs/i5YcU/+5w8JwQxZKKyVEJP/zemzA7SnS3PvhMQb6wAapKMtoRcNwIYqhM/JB4LgSyg7T7yDwbWZgi8AW4oYpUKEGWS8zNzLWHWFy6gKXWEkojo3j9zW+CpBUhanRDIHWXA07wEUU2BE6EQCyMTEM66MFpLGD5wjz7ai+34Q49DG0Xnf6QMUUajRWEYYCpqQnMrJvFzt3XYHbLZih5FUbFZMWZbkRh3MZK91n2CL9u4i1ARrzmDL3zy7h47CS+eteX8OxTT2JqpI7rrtqKiUoJS81FJKaMqWuuwqarr0ZxbBStIMB9Tz6B3/iDj2Pe6kKtqBALAnIVGbrJQdM5aKbMAlJpwOnaCRRBZ3aeyxc78PsJU/gxteRqpDETh4gyB1HhWYyUkVegmZSyQd4QZKxPwzgOkigz+KXXumwRSgklQca8MYjfDOI3CwQr0blEKDzHfIy5GNAVwykXi8dnx2c+tW185ku/8eGPN1azjNZeL1yBteL7z+R8uND81LX9ZPFTw6SxszvootvtIHIHMDWSGKfoWkM0W0OGb2aJAJEEuJTXFQTQZRFSljGLxygIWIabZpZYJHwQeTRsQSlfZP4DcUCYrssy2UKSAMQugiRCUc9h0PWxcMkFWQ6wi10C9LyMXFFnOCP9f5qo6DQdiGKCzTMGvu/2LbhlzxQUOYVtR5DkcRQKmyEKdcSJAV7IgUtFcLbFvhKrD38wROBnyIQSYpTA82XEHo+li5fwxOMPYWC14WXAta9/I/be/EZo+SLy1QpLByaZLfkgJEnI0pnZ1IkidLodNOaO4tN/+qc4e/wEqsUyuq0uRscmEJKKjB7ZOcC2bHTabViug007tuP9P/lBjK2fhFE1WTepmuSl0cT88iFEforNE7cDKbEIZfRXWpg/cQ5Lp87j85/9DBoLixip5LH7mh3Ycd3VKM2OITJkFGt15CtVDLkEh06dwv/7Xz+Ko5fOwxzNIVMj5MoiJCWGqpGFJnWgKqxhiMimxA4dzaUu7K63GnhCdZfnGe1MJGaiwjGYSNFFKCalisgsw4+GtF5gsbWRBJ7l6MXE6Q4EdFaGsAYhIo9bxYQZWZpkmRnUvIJiMQdZFpEzDGRxykzyefCoGhU7J5j7J2sT/+Wm1113/523/W/2P5PL7Yq8jbXie0WW8ZXfyEPnP6ny/MV9vXD+5+bOzkkrl5YhxxkmKxImp+pIBQGd7gCBTx4AKosdIqUcyWJJDktROXycIvIDyJKK2uQ4bM+FGwewPJcVYEPVmUevQlzbOIQTulhqL8PxPMiygTgU0GoMYNksAAwCMwyXIMoifD9EGkngoWL+Qh+uFWGkBNyyu4wP/fhbUK6o8PwYtisgZ47D1EaQBCJLs+CggXdDwHaRDIdw+g4cj4Og1sDzFQSujHPHzuPhb9yLgqmgVMvDTgTsuOFm5l1cGq1jesNGSPkCy6Ujgx5S+ZGWgMsojTNE1G3i4tGj+Ms/+1McfuopbJydhqmbrGPvOS6OzZ1mfOJKqcREIpIsoFCr4s4PvB8791xLeZkM3yZII8oaOHXmIBbOLWNd8XpE7Rib122BK8m4dPYShittzB17Dt986EG0lqkAF7Dn5htx67u+DyNb1kHQdGSigF5k48CJ4/idj34MxxcvgDN5yHkBhQqZx/tMZScR1YNXGJ1PzYoYtoNV9Z9PqUU8M0dKmQNeClnjoBoc8wrWdAWqQabtGfts6QYURkSVSxiUQEGmxPiYGl8PQyX4YYCLF9osZ4/oduTdU6jkWdH1Qo95RVAsE8EVHE/IMsdgiIKShyFqYc6oPFirjn5EldOn9k6+bbDmEfw/Akhe+eqxdgQvagWI+fDV4z//rxvDsx87fuZIobXYgRTxqBc4bN+6HmPjkyxqx/VilpDg+xGiwEfgkEN5gIxsIaMUoe2Dp053vAYpp8NLQhYlb1kWZPKfIMOWLIWiSvCSAMudFbRJzUbJvvJqlzoYuHAcF7xErmMUJU+2OiJyehmBm+Hi2TaWF2OMl4E33TyC//iz/wqyFrDujLLgBMjI6wUmLyYIQ1CL4BIdmQekdgjfJpUWdX15ZImGwYqNB+9+AAefeAa7du5Cq99BbXwdUklDdbyG8mgd1+7ZA07WoRplKFqBWSyGgYd+twEuCyFRwoPl4MBj38Q3vvIl1PImqCZFKdC2LDhkNCTRTYsUzz6qtRL23roXu299A4oTo9ArBngxhiAN4fnnceTgATz98LMYEdZh6cgC9t7weuRnZtHvWxAFEUPHxv79T+PRB+9HWVVw4017cP0bb8LM7p0ojo0hlXlcap/Hw089gd/+6CfQ9PpINR5GUYVmUgpFgISy73QdlCEahTy4QEJzoc9SKKjjFSQeCqVFZzEx/qDqPDQqvirhvSI4kQZ9LKuNxQhRjpuuiYxjTE8GjG8smCjm6+h3Pfg2RSTTUFFEIZ9HoZhnMnWyIG22m1iYn8fQslmHzUyjOAE5Iw9DNSBmQiZBahbM4reKRv7usfHxb6rbCpf23bbvNWvgs9b5vqiS9+r65b995t+/eaF15DPPnTk42mwOIXIqNM3H+ukJrJ9Yj1p1lMXiULDjYGjBdxxkYcBCLBUSWgwcZmYjGwq0Wh6iobCudmhZCFyXhVzS0Iu6HFJ1OZmHHklXgwidlZD555ZLZYiCxLLJvMCD45OklQx6cjDkIjrNIZbmB+i2Mhg8cMsNVfzaL/4oClUeqejDCwZIIyL7SxAyEd4wQcrnoeXXgyPjHV9E5gmIQnofPHMo6y93cO8X7sH+xw5ibGwWUHRYng81b2Jy/TpsvXoHzEoVCQQUSiMYG59mkEPouzh16jjarQbK+QrDK4XIxf7HH8KxA0+i121i1/W7MTa7jnXMqmbC0Az021340RCTG0Yxu2MHylOTLMlZUcnzoY1e/xgOPX0UT957CBPiFM4/eQplo46NN74OQ9fD1m3boBfyGFoDPPbQg5g7cBA37Lke3/8v3wttso7caB2ZwuF04wQ+/YXP4RN/83U4XAQhp0LNq1BVMkYnwQTdCEUEYcZUjXbHQeSR4m+VwlwoFyHIHBukUVeuahxEmYaQHHiRPH7J6SxFHNJMjLi+CkolAzxPghZKESEPERmqUsDCfAvtJRf14izGxydXMV5FZ0q5paUGBv0+BEmC7dhod7uXt02DVh5aXkNO15FXNZSMfFbOFYfd5dbxnFK6+823v+eun/s3P3fm1XUlvTxHs1Z8X551fln28uCRX7v+/OIzXzx6ev/MSqcLXlQRZjbKpoqZkUnMTK+DKGtwfA/9QReBa7McNSHmkHgx89ot5XKI6VFcFRmWS4WTJKze0Ea9UICYZbAcC24cIpJ4DJIAfcen9HX0Oz7KJQ2j9RoiMmRvk7FLCFmkqXgOaSxicaGLQSuEZ4ks4Xj7Jg2/8ss/gm2bR8AJLpJsgDS2WZAnObK3lnoYDID6zPXQjVlIGVlC5oCMKGIcIscH5ye4dPws5s8sIwpEPPLUIcydmoMbWHjz278PN978RvCKCjfKkCtVsHHzFtaZ0Q3l+JHDOHTgGfCZgNnZ9SxotKRJeOSBr+G5557F+i2bcdOttzIcVtVNjI6MM9lxb7AE1Uxg1Oow63XGeDDIiC08h077CJ56+Ci+9fWT2Fa9Gv2zTVw4PY+ZnTvghAF27NyJ7dftgJnLsySQxx+4FyOjVdz0plthjo8BioBMTfHc/HP49T/4KB588hgClWNPInrBQAYXPCLIPA9r4EPgdKiyiX6nA1lKWZer5TTIusCePDgxZfCPrJDNZcKM7GloRqkVWRwxdkjeNFEu5lcLb5qALFCZZzInpwKnJzy0zBvwkFKi/vFEweN73YFw9uwFbmVlBUGUMMy7WCrA8mwGS1G2npY3VnPjwhA5RUVk+2guucwYTpdEVIu1Yzuu2vVx06x8ydhhrHz8Qx9/zbAj1orvy1IWX56dPHn4I5MX2vs/d2ju0ZuavSUkl0UEhsahmJNQr01CECVyc4XtdOE5Fmj0xsUykApMWEGPpjSYdoYB4pgEFgbLX+s1mpioVlHQTOYH0RpaaFkuQnqEDmIEFPkTk7+tjxphgaKEbmfAcGVJUpjJNz0aN1c8tBoRuEBm3ZGRS/B//Lvb8O6372VdpyBQNlobFDcsCAlCK4A/zBDyeZRGtkDXZ4GoAg5lxs9Nafrux3B6FnOPjDwBp09fwnPHDsF1+phZtwFbtu5gkfIr/SFkw8Tsxo1M0ZX4Pi6cPIXHH3oQvWYTOU1FrVJGhSTDioQHH3oAIWK89V13YGyaEoglmLkCNM1AGPYgSjY4WYJk5hALEQSFOMSXsLzwHJ689wQe/soZ3Lb7TuRVEycocsklBojBGApvevvtqNbGUCiU4dgtRImLSq1KKgrIBuBzFvafmcMv/dZHcfRCB2meB0wVkiYgTRwofErqaRBMS1l8xBTJMheCFEMzJSb6gEQGHDEyUsER40QWGAZMlpNMXkLFN4mRJ7ZLLse+z5I0ETnZFiC2OV67qCm5UwKMRq9tW+1lj2svu6Jju0LgR2XH97cEQXhNhHSUkzKRCj0N8ogFYTsOFIW41uRyx1klMz/07CB1eq4Y2LGOlPQ9vCCJksALnFur1w+XCuUvjOj1+9/19vee/NCH/vlT1NaK78tTF1+WvRDnt5c13nHi7P7fPX52/0Y37rOkAkpWUEQOhm6gPlaBIHJwHAvOwAUXC6txOxkZp6us+DrOAJ7lI4pTqIqOiGhdQx9F3YQhqigViujZDi512rAi4jxICCLyAc7AI2TKKVJgUGawJIjMc9b3A6haAWEg4NL5HrorPiSZZ0quO94xiw9/8D0weRsSPLjOAH4aQKSuLU0gZhIiTkPM5aAqU9C09eC4CZZwnMUkBRYRuRFinyp8Bt9dDex0bRquc9B1g6ntBp7LzM3zxSLypgGFF7FycQH3/d1Xcerws4itIQRewtj4BG7Y+3pMrluPhXYTozPTyFUKjDdMNy6R56AoAcD3mDkRRQv5qQVIHXS6c7h07hROHmjj3EEP12x5MwbtHipFDUePHMa6jbPgFRHbrt6BiamNqNTqMPIkQrGR8SnilANPPhFygnufOIp//2sfRT9OkOSIOrKqfMsSD7ogwOsnUDixrfClpU6jV+U4ocBniSYqAq+VOZTHDFRGDKg5Sv2gzpTuH2Q4RKGZRFbQA1MtLIoSdzEMg0aWxB1VkecEZOciP1wS9UK7II339k4ifN/7Pp/+6q/+KnfsqmNc6f4S3zN64tyRuXxreXk24LI7bGf4AV7BhJ5TWeDIoGtD0bhMEdXzk1PT/48mSCdW5jtBEqUSF/NFWdZKPDJd5Hk95bNyksTjcRhVDd44qfHyHx84cPzSy3LRvII7WSu+r+Div1S7/vJDv7L7zML+P1jqnLpp6C1zisBB5RWkCFAfLzM6UeD66Hc8SFApa50FRZoFBbwYIU4c9mhq2S6iiEfgJkxSrGQicorGBjRO4KPrBugHgJIjPpMOUeQhicQgoFzMAGnMM4oaDetool4sV+C5KZqNAZaW+oioAIjAhhkZv/Dh92JdLWL2kaoiwg5cOL7L/p+2y5NXA29C5iuQxUnIInWi00BaBxISYmjIghiu1UcSeCzjjRLLKOeNyxIEiQ/Xpzgkm1GvcmYOhqTB6Vq452+/gm/efTeifh+u58GNBdzyljfhzn/7AYzMzELMGSyqKIMHwEZGHGHRgygFjE6X8SEguehZ53Ho8OPotiycPdrHlonXY6a2Ffd/9WswJQHNhQXsuGY78uUy5FwFG7ftQrFWRb6ssG5X0cl43kPfvgRBlfE3XzmEX/7NTyGUAC5PWILEbqY8PdN4MRByl67buefdt29929Fms6le6vfH5hcv7Wi1F2603faWCM5IviIZlVGzqBp8RScLTCF1JEW6MFKt3ztR2/y3G0ZuO/2hOz80eLHn4jt+7B0zDz5w/8c4kXvjxPSYNr8wTwZF89u3bv4P/9ePbvvinXfe9Y+KJKIg2ve9733Za8G8Z634vtiz7lX4+8R8uPtb/2n3mXMHP9ZzLu4uFRUIGXm/egz/i2IHgeeg33YQOTzSQMLIyDgmp2tIBZuJEGzXQrfXh+uQNJcHH3FQyPvWC1blxlSKsgQdy4ebJExmS5lqRC4lQ/XAo3BLQBHJEJjSNVYlwrbtIyT3Mi9EmAgMjgjsED/9/utx++4qqoqEyLYZ3jxwySkMMIoSZE1DSinJERnP1GHmNwECuZCtAy6nHXMJvRcfXEp5bwKj8CbkepYl4LkUljOENbRYJ66KGsRUgszJOHrwCO75q7/BqWeeQaVewVK/h1233Iwf/omfhFkfRa5aYXim7zeRBC0IGEIUSEFHj/AhEq6HhGvi5IWDOHH6JCqlDajmt2CitBm8y+HR++7D2aPHELYDjI2PYteNe+AmCsZmNmNsZhp6icxyEvBaDEEPMHTnMd9s4Rf+0+dx78OnwOc4cIaMRARUYhGkKfy+Pyyb5V9+/cZbP3rXXd+9sFEhu/vpu9V4OK/5mVvmFZ0fma71d23bPvzQO/e5V/rUfeihh8T3/5/vfxPPJ+9OsiiL0+yLP/EDP/Xovn371qwpv8tirxXfK30Gvkq2RxDEs+cOvJWTw9/I5YOrB/2LjH4EPkbK+XCdFvrtAfotwl9zmJ3ZgompMQiyDzvooNWjqX0fgRchiTJEboi8brLuslwqsQ7SCRP4aYa+4xJkDD8MkSe3MiUHux+t4pAs6j2ArNCTbsiSN4IoXY035zXYdobOUhe3XF/Bj7xzBzaN6PB7LWZiMwwBJw2hlohFUWJDm4xikYm0pNRQqG2HoG4EJ9D0vQ4u0xnVjdIgCSqhaRNL6yUTdcovI2FIECIKyadCYNaRmqjDs32ceuoAvvmVu3F+4QwyTcDet9yON7zjDmilGgSdDHTI34KSirtA3EGWhsh4DqrqIE4X0bdPY+7sUZxbWEESlzA7dT12bLoeUpTi7JFDaJ07j8bJBRSKJey4YQ+sQGNOc+u3bUFlrAwxRxH3HqxoGecXj+Fv73kIH/nYMQyGKcxRDYIuIUzos0gR9kOMVEf+ulaq//zhBw8vvkpOOXYYWQbubW97q67MKtndH7/7ihf4V9N7fbHHslZ8X+wKvsp//+8e+L9nhsHC7/vh/PcbOVmSDYoZH2Bh4SR6rR7EJIfpkatRyI/D8RxU6gYieGgPeugPBgi9AL3eAEsXl1nCccnIo5AvwnZCDMgPIeYw9GyGedZqBZa4EXocrH4Cz45Z4Q4ii9lHEu2J+MGipDCDH8cHXIdD7HCBnrrP/sS/vH5TTV4pb5wyEQUeAijoxSESJcXk6Bj67RVIXATT1GD7ERRzHIWR7TCKWyHxU8iyIkSuyIaHSEUkqYg4CFnkksRLSAk7DWNEQcxcv0iyFl+Ots8GHpZOnsLZ83Pw+QD16TFMb90GJV+GpJnIFQlftpCGbSRhG2nmIOFdcFwDK40D6PTOo9nr4bmTi2j3ebi2ittv/j5cNTuNoL8Ev70Aiew8FQVacQRmZSv6XgKtkMPUhvUgB6Pl5hKe2P8Ajp16DvfcdxZPH4gY7a8yVcbQ6bEcviwC8mru7PVX3/DGB+968FVVeF/ll8Kr7vDWiu+r7iO58gf0J5/58Fi5nn6wUOJ/mtc79Rgt9LpLaDf6CAbEd6hAFCi2pgBRTRHzAbwohOP4sAYuep0hGvNNZidZK5fDnFFy0lQILs630WpZimbKqlnKVN2QOEVSmNS1uWQnrk0ukRERLCjZB/kSdYpk8MIhCDnYTjIYDsJDK4vZ74kentn34Zt/8o431X7JlFfEQWcRaqGEpUEfDhLkFB2TtQo67UXmxkX+FW7KIeJMiNoYSuVtqFe2QlfGwGOVikYuZSAuMCVfUMQ6TdvIGiwTGIeVhowU/susgr0Y4cDCYNiE7Q0gaiKKlRFo+TIE2YAo8eDFEEhJxNCFGy7ADc+h2TqEQf88s8s8dryBhZUAc2ddhCGPnJbHeLmADZMqts7qMMQAEsUeVWZRHtkOXilA1nNIORVPPXMEX/vGY8yhjG5Kd/3tYSz3QyhVkiaTcixARukdgjR/za4b3/3klx49eOXPlLUtvpwrsFZ8X87VfgX39Sd379N5f+HtZsn+zVRc2TwYLMG3UqzMe+g0EhhGHps3TwGyi5XuAiu+hPfGgYDIFdBdcb1+1z3MZ8IDkqgcCb14cGnZ4VwbRqGI6uhk4W31kfJ2nhelleXOqYX57n6afcky1kkSNyVR05wTCzrFF0EYBCF3yvODr/eH7iMLx3CWnlg//CPbxn70x/fcv3HSucrqnAGvZOgFLppDi6Uez05MwrH76A9abBDHUVBmJsAlyStXRM6cxmh1E6rlachaGYJWAgQVgA5AAxLirqpAqrDumPinlC6c0VdMEUohAm+AJPYZK0BRdfCyAkGSGVYOwUGWdeEHDbSHJ7HcPIRu9xQk8n0IKzh5wsXT+8+j72fwfNpWDEITNs5I2DArQxNj5As5mOUaKrV10M06RKmCg/sX8Od/9g0cPtJGfbwAx4/QsUMEBg/JUBA4DgRKK3a5brlS+pXW0c5/fQVPpbVdX6EVWCu+V2ghvxc2Q3jcH/7FO/f4XPdXLHv5dYOWU1xZ9JOLp62IUnI2bi2I67cW2NCtNxgijSWkoZrYA/6gN8Bn4MWfjuOe8/DDzMqX+sXnzx/u1ltn5VIpMnxR471WbD2MCzEeRrZ9O4ReD6JSNnI5Pi5GEefzvGwFwdA5cwar0qoXvPb9/HVv/8kf2/PFnNLUw7iBgT9Ax7LgWy5VbwiyhFarhSDwYBgKZFHAcGBjuRHCtjgYhobJqc0Yn92AfK0OzaxCVkrghSIELg+OywMgrjKlF7MKjoz8D8iGkhRfoQ8+DVdpcxRSSok5xOAQA8RJD37UQHdwCYsrc2h2zqLXa0LIqmhc0vDlL51EGAswijouXGqjVOSwdcs4ZqZFzM4YWF5cRIoQWp74wsQOMYGohr+7+wLu//oSBSyzoZqoi0iJVVaWyAKI3XhiKzPggEIAAAkdSURBVEnypvb7G7de9SsH7j6whqV+L1xw/8AxrhXffwYf4v/qW/ip37y5FLTmb1+6tCx1muGSb5kcD22DWeLrk+uVbfVJY6tlOUZrpTfnDePPd4fKfc8+3O//r+7nn/rzx5/9xT+aHvV/PApOiWHWw+LyMjP+IX9EzczDdn14ngsFHMKhBVOWIPISegMPi40YfppgbF0RxZEytHyF+fxSl2nqdahyBRKXu1yINXC8yqKOWPeLBGlK6Rc+0tRng8IYAeLUQ0LuunEfvt/BcLCCVmcZ3aGFboc41JuSu/5ybv6hB5Y8XedUQeHLgpgphQLHjYwUMkWLOFnlRInn+EJZ4vJlopV5KBYqkLJpfOKPn8C506u8O54012oCieh71KDHGbiIc+HhK1etu/rfHXj4wJpR+T/1xHqV/d5a8X2VfSCv8OFw7/vZvWqe5+rd5kquF3uNh/966WW/2B9//Bd3bJrR/loWz+8IwkVYdh/OoMtwT5IJk8Vj6PqQ4xSDxRbG83nUSiUsN5tIyVc4iOAjgmjKbJCViERVM2EYRRTMGkytDE3KQ+RNFmGf8SJz/kooXigJEMUUFeQgSFyEqYso8VhCM5dliMMQsR/Acl10hgE4bhbHj4RP/PmfPvOHzflwKY6hgcNYZUSumznRCAI/c5xUCWKMGQo2arowla/w5swGURutV+XmEuLHHlqQPY9DTC5rOnW8Ipm5kTDGkSAeTX3hy6Ny5S+OPXOh8QqfH2u7v4IrsFZ8r+Birm3qyqzAvn23im9/040f3HlV7nc9/7SWpj1YgyW4vsXCLsm0a9jrw6Bud76BzIqxcWYcvW4PRqEEzlCw1GsiljIk5NAlcOBlCYqiQpc1GJIOXTFZogfR0UIWzOnDD214noUoCVkhjjMPYeYzdZyh56ErRaQBjyQAvIDHwFewuKgcvufLz33gwbsHR1Z1fexF1xWP7eBx7Nt/F2EgJwnarJnn1+slJ5fX1GqrEeaH/XRnwnFbZF0qeWmY8Hl+UdbEOUNTHzUV7mtVZ+PCgQMHXjOeB1fmLHr1b2Wt+L76P6PX5BHu2/dB/Z1vnv29WrX/AV1bkHipj4HVYoOsKCLXrQxZGDFLzM5KE94ghCHLkEUNUZQiM1NQRk/MC4g5EbKiQyEv4oyHJpLsedVOMeE4Ahbg+kOm7PPskDEhSEIcxgEzppF1Uv4ZUJUSi0iiDDqOG00WGupTjz927qc/+yenDr/ID0mcnJzMu5mrC0UhllRpuHRgieR0a+kPL3JhX82/vlZ8X82fzmv82P7wtz4wXq93/vOGmeQHxycFWRADuK6LJKG4mxS+78LzHLi2hdAh828OCbNXVCDlVUAXmZcDWYmThSQ5v/DJKnwgSRwUjbriCEPfYoq/JAgZr1mSRZiazlgOUZZg4HgQNROCUIAkVZDEGuYvxfefOef/ko79+/ft+/tDw9f4x7b29v+RK7BWfP+RC7X2Y6/MCnzkt2/fMFpOfm/rRvMduVwiUv4YwQLknkW+whTpHkfkPUtmMRmiIERKqjpBQUr+DpSqwKcsFJJelPNG9jgk+JCUFEFkw3bJDyJetdWkYEmFDBsymIUiK94XGyvgZBOqNoY0rnjnzjpfXlps/sff+tVzC9/J1nhlVmltr9+LK7BWfL8XP7XX2DH/5R+/d1NBufSR0VHxzbmSLmZ8giD0oJkmU8sFxEl2XbjukEXh8PS0TunJnAQ+lSByEnMrow44JomzkEAgKpciMiNx33URezYCu88SNDTdxNCxICk8EjFFn7phYzwRhKmLp445HzvSWvroX+y74L/GPoa1t3uFV2Ct+F7hBV3b3EuzAl//zNv+v/bunTWKKIoD+Jk7O/twX4m7iVlcwcJO0CJoKdFKBBEt8glC7PwMooWks7KRQFBTpbKKIFiILxALEQIpEvGRkBDduLvzuDN37ozcQawDSbi7uf9Aut05e34n/BnCzj1nCk54v+v9ul4etcvVEYdEGlEun8/OKFZrgfzAIxEHxCy1oUGSOrWHqS/OSrWizMpWp0exIJHGlMur79pW6JjalyZTkqJPvd5OtvSSsUK28FO9hpMtJVU2pTX6qtNjC5/fbn1YWEDwHs6UzboqwteseQ91ty+e3mr1/c6sF23fZiWv1TihDoyQ2U4xtbpI/agNDTz0KZGcmLrXVRuaI0FRFFGiNjdn5z4wkupX7aIrFCiv/s2Qi0nEIXFfEA/UAxYlSqjqup71zI/ZE69bX5mb+7TvoxeHegD48AcqgPA9UE5c7LAF1GkMDx9cupxY23fsgj9ZHy02K5ViMV9gVK0VidmCXHeXRKjOExbZnS5X5yLEkiJfkPRSCt1sYXG2ccEpqyfSyqQ2zXGZUiKshFkVV/La+69r/N6jx9/eHXZPuL6ZAghfM+c+9F3Pzk46lvX9dLs9cnVsrHHTduis4/BGuZraFuMko4A83yUexySJUegFJLyUnNihitrCnKr7Ypv6YUhdLohVq0FksQ3Hct7YVvn5jzX/9fz8z87QQ6GBgRVA+A7saPDB9iJwd2oq51/sjo8fr55JmHc+SYMrtXruQqmctsKwz3oBpz/q6EsvpJPNCWrVm+Tu9EgESRKEyeb6xvZKINOPpebIF5G3Vv3NYH1xsdPbS228BgL7EUD47kcP7x1IgZmZc+3GBLvBbP8aj4NTfdctcz/M1/P1uFqod71dsep24pc7fXe51Pi9tbT0/8m0gewHH+poCiB8j+Zc0dW/rQrT0+1iGPKcEInV63XSWo2i5WW19xdPj+GPRK8AwlevP6pDAAKGCiB8DR082oYABPQKIHz1+qM6BCBgqADC19DBo20IQECvAMJXrz+qQwAChgogfA0dPNqGAAT0CiB89fqjOgQgYKgAwtfQwaNtCEBArwDCV68/qkMAAoYKIHwNHTzahgAE9AogfPX6ozoEIGCoAMLX0MGjbQhAQK8AwlevP6pDAAKGCiB8DR082oYABPQKIHz1+qM6BCBgqADC19DBo20IQECvAMJXrz+qQwAChgogfA0dPNqGAAT0CiB89fqjOgQgYKgAwtfQwaNtCEBArwDCV68/qkMAAoYKIHwNHTzahgAE9AogfPX6ozoEIGCowF/bvxtuK/m6mQAAAABJRU5ErkJgg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17" y="3437106"/>
            <a:ext cx="3343275" cy="39147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1700151"/>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4527</TotalTime>
  <Words>3315</Words>
  <Application>Microsoft Office PowerPoint</Application>
  <PresentationFormat>Custom</PresentationFormat>
  <Paragraphs>353</Paragraphs>
  <Slides>26</Slides>
  <Notes>0</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84</cp:revision>
  <dcterms:created xsi:type="dcterms:W3CDTF">2006-08-16T00:00:00Z</dcterms:created>
  <dcterms:modified xsi:type="dcterms:W3CDTF">2025-04-01T13:43:12Z</dcterms:modified>
</cp:coreProperties>
</file>